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  <p:sldMasterId id="2147483689" r:id="rId6"/>
  </p:sldMasterIdLst>
  <p:notesMasterIdLst>
    <p:notesMasterId r:id="rId27"/>
  </p:notesMasterIdLst>
  <p:handoutMasterIdLst>
    <p:handoutMasterId r:id="rId28"/>
  </p:handoutMasterIdLst>
  <p:sldIdLst>
    <p:sldId id="256" r:id="rId7"/>
    <p:sldId id="288" r:id="rId8"/>
    <p:sldId id="289" r:id="rId9"/>
    <p:sldId id="298" r:id="rId10"/>
    <p:sldId id="260" r:id="rId11"/>
    <p:sldId id="268" r:id="rId12"/>
    <p:sldId id="290" r:id="rId13"/>
    <p:sldId id="270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99" r:id="rId24"/>
    <p:sldId id="287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E37B54-8097-4410-B80E-CD587BFFADE6}">
          <p14:sldIdLst>
            <p14:sldId id="256"/>
            <p14:sldId id="288"/>
          </p14:sldIdLst>
        </p14:section>
        <p14:section name="on ss 2 dt" id="{0DD5F959-06A8-4982-93C4-B3673A5B8C4E}">
          <p14:sldIdLst>
            <p14:sldId id="289"/>
            <p14:sldId id="298"/>
            <p14:sldId id="260"/>
            <p14:sldId id="268"/>
          </p14:sldIdLst>
        </p14:section>
        <p14:section name="ss, sx 3 dt" id="{31546996-5B3B-4676-90AB-EE5DE371A67D}">
          <p14:sldIdLst>
            <p14:sldId id="290"/>
            <p14:sldId id="270"/>
          </p14:sldIdLst>
        </p14:section>
        <p14:section name="ss hon nhat" id="{8334B1AE-F145-4E6C-AE1B-D07C4878BE2B}">
          <p14:sldIdLst>
            <p14:sldId id="302"/>
            <p14:sldId id="303"/>
            <p14:sldId id="304"/>
          </p14:sldIdLst>
        </p14:section>
        <p14:section name="ss ngan nhat" id="{1696CDE4-C8D9-4251-BC39-10918154D620}">
          <p14:sldIdLst>
            <p14:sldId id="305"/>
            <p14:sldId id="306"/>
            <p14:sldId id="307"/>
          </p14:sldIdLst>
        </p14:section>
        <p14:section name="ss ngan hon" id="{CBBC6F18-4916-41F1-80C5-2A12D3B0C2C1}">
          <p14:sldIdLst>
            <p14:sldId id="308"/>
            <p14:sldId id="309"/>
            <p14:sldId id="310"/>
            <p14:sldId id="299"/>
            <p14:sldId id="287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211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16/4/2025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16/4/2025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16/4/2025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16/4/2025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C35FC-A0A4-5DCD-E403-3BC1E8835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6E876F-1207-B3BE-5D8A-E6F0B139C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2D879D-A621-63B5-3F1C-9E8D78A27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EF46E-05F8-48AF-AECC-C0CBEACB1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15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5C2F3-6D83-970E-3016-96F5044A4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3B5D4-2497-C759-F3E5-7E7EE6751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A2F24E-4FC2-F7E4-8402-E1E6EB342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43180-3B40-4204-A5EB-79918B203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61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DD33EB-851B-1119-89A1-2E47FD480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4639A-F53A-0A35-D605-72939D368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AD3A61-D647-E412-64B4-6A6D771FD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4DD3F-D5F3-4425-AB69-8FF84AAD6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09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06656-D2D9-C0B6-6CFA-9027BBBEC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84BF8-8556-4A15-DEFF-26A37E8E0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10395-889E-7915-8B19-B759CE480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14FC6-E710-42EB-8103-0FD662E71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985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629510-2643-CE53-537B-A95CF838C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185340-74F7-52F5-5ECE-13695C5FA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EE3DBD-E2C5-1BF7-5370-EF99B9639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2A394-D160-438A-860B-78A267FA1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65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660AD3-4775-B036-814B-7C290A1CF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125FE6-63AA-E2B1-F5CD-5AF38CA50B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78F555-DFD6-64D4-950C-85B0BF476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9335D-90A6-4AFF-80D4-50A0C38D9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373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6D299B-6255-5B2A-5193-11BED6D37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FADBAE-8901-B759-AEA0-E9086A221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A721FF-3CD6-E2AF-E567-CADECCF91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5AF8E-8DE8-4F64-B9DC-E9104EFC1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365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6D299B-6255-5B2A-5193-11BED6D37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FADBAE-8901-B759-AEA0-E9086A221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A721FF-3CD6-E2AF-E567-CADECCF91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5AF8E-8DE8-4F64-B9DC-E9104EFC1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8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16/4/2025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6D299B-6255-5B2A-5193-11BED6D37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FADBAE-8901-B759-AEA0-E9086A221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A721FF-3CD6-E2AF-E567-CADECCF91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5AF8E-8DE8-4F64-B9DC-E9104EFC1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71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6D299B-6255-5B2A-5193-11BED6D37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FADBAE-8901-B759-AEA0-E9086A221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A721FF-3CD6-E2AF-E567-CADECCF91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5AF8E-8DE8-4F64-B9DC-E9104EFC1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981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6D299B-6255-5B2A-5193-11BED6D37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FADBAE-8901-B759-AEA0-E9086A221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A721FF-3CD6-E2AF-E567-CADECCF91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5AF8E-8DE8-4F64-B9DC-E9104EFC1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511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6D299B-6255-5B2A-5193-11BED6D37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FADBAE-8901-B759-AEA0-E9086A221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A721FF-3CD6-E2AF-E567-CADECCF91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5AF8E-8DE8-4F64-B9DC-E9104EFC1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698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6D299B-6255-5B2A-5193-11BED6D37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FADBAE-8901-B759-AEA0-E9086A221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A721FF-3CD6-E2AF-E567-CADECCF91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5AF8E-8DE8-4F64-B9DC-E9104EFC1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91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1D971-B442-8FF6-D619-87D976180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ECC8D-CF68-C32D-F9B1-B4C789FA7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59BF1-C3F8-0ACA-ED0D-27436D525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55B20-1ACE-444B-BED2-92713A308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79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8F1CD-E4D5-3909-ED35-978FA7FA5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55A70-5E75-3271-38AF-3FAD380F06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F32E8-6DBA-A1B2-CD73-DB45B2486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CE3D3-1BAE-4417-9FBF-46CF4C371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255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6E1348-F6A1-AA5A-1EF7-072E622D9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3885FD-BB64-D751-5197-3CA0ADD69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91696-5A82-F4D8-0ABB-26D3E98A1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2FA4E-AB5D-4191-9398-A34536E24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846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EF6C4D-AA23-D565-75FB-223E69981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7494DC-A3D0-84BD-9A3C-991EB6330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62EBD6-61B0-7412-B12E-9E39521A6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44107-E4AA-4433-9024-367F2BB5C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690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A1A59C-0C03-1AEA-C980-9F32F17D9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6D9034-FB3D-161D-BF72-98142B4D4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2AE4FA-C2BB-C24A-2A3B-CCE39F28D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0E24-88EB-4B04-A961-F6EEBC310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73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16/4/2025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9EE76A-0C2F-28B6-9CA9-504EE25E5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1786B9-E09A-BAAE-0FE6-3322ACB01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0D625B-A775-3C15-0ACC-3C96ED593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1D36A-D88C-4EC3-BB98-773DA89AF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742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34DEC9-37B2-67F2-4216-13F8B9494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E094CD-5E74-EE5C-33BC-4F55D31AC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4B2CAD-3255-5AF6-FA1F-03494B01A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E7F-C9EB-4FA1-B04C-02A3C4678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010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C0EDF-34E9-2289-B8D8-94434B574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96488-0B75-6AB3-F581-01DED1C8E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559E5-A394-F5B1-DC28-64F339459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D1F0-0B68-4F3E-8D5D-C9E1841F8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1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569FAA-1021-C551-ED28-C2E5C9D2C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818C2-25E4-F7C8-D7A6-ADE57B492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A90260-265A-58C4-CFBA-B98CE6D63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64656-053F-4EEF-8E1C-E52F2C716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923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B52595-4503-9931-0352-14C114B88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BB9020-C7A7-C0B3-B420-0ED7CBA1A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28F1DC-0A19-91CC-711D-39DD1AC80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8DDA7-1DDC-4C67-8A14-303077228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788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43022F-20B3-0C84-895F-B43EBAEA1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9C723E-515C-E2BA-6D6F-914FF924D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EB4668-8265-44F7-DD1C-6FDD46269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C252-885C-418E-9AD7-AE6D22300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929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4F0D1-081C-82B2-91A1-59C46C5E2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AE0D5-CC58-4A99-9049-D56918C47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887B1-29A0-98B9-969E-FE92C827C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7563-48B0-4FBE-A5B8-AB13BFA1B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773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A7E947-83B6-9379-A81A-0E4D01832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CC145-DB9C-1456-FCC6-81733A42A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4FC64-60C2-A452-7764-A8F9480FC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AA1AF-1795-4BA3-A897-D5FBF2D59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375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862AE0-199C-59BE-6574-84DE0AE10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B5ED06-99E6-AFFF-283B-C555D8F5E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86A43C-CF5F-A719-1A9D-2EC88DDE8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871B-6311-4C75-A4DB-BB04A8734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910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F9217-6CF6-645E-3395-C90F07BF4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814C84-EA9C-1157-E10E-A0E36D0DF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43008F-2157-A080-A0E1-149B42535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7934A-9140-4F4C-A17D-CD0C8F05A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86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16/4/2025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16/4/2025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16/4/2025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16/4/2025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16/4/2025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16/4/2025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C5D5D7-204B-C934-5860-C154DB42E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349AB5-2D91-7B18-2A3E-38D50D738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E55964-15B2-93F5-43F6-B7C31D6F3B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2BC133-A423-3B97-3994-F4309AA2C5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11A2E1-1724-F776-018E-5267B1E97B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6DAFDE-EED6-4BCF-8EDE-453BEBD8D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2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706" r:id="rId8"/>
    <p:sldLayoutId id="2147483705" r:id="rId9"/>
    <p:sldLayoutId id="2147483704" r:id="rId10"/>
    <p:sldLayoutId id="2147483703" r:id="rId11"/>
    <p:sldLayoutId id="2147483702" r:id="rId12"/>
    <p:sldLayoutId id="2147483701" r:id="rId13"/>
    <p:sldLayoutId id="2147483673" r:id="rId14"/>
    <p:sldLayoutId id="2147483674" r:id="rId15"/>
    <p:sldLayoutId id="2147483675" r:id="rId16"/>
    <p:sldLayoutId id="214748367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4662B8-868B-A5DC-0E6F-70635E53D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9FA5D8-1306-D810-841C-CA8996782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4A27A0-B393-AC24-DEDC-13BB9B6CD4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F9BCBE-E088-932A-E47D-DE66540918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148D53-AFEB-3EB1-1CBA-24F09B9074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9A99219-055D-4F34-A035-BD0B35213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6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95B7C0-70B8-A949-1F20-BE0F24279F8F}"/>
              </a:ext>
            </a:extLst>
          </p:cNvPr>
          <p:cNvSpPr/>
          <p:nvPr/>
        </p:nvSpPr>
        <p:spPr>
          <a:xfrm>
            <a:off x="4446651" y="156832"/>
            <a:ext cx="4374275" cy="6059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b="1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</a:t>
            </a:r>
            <a:r>
              <a:rPr lang="en-US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defTabSz="514350"/>
            <a:r>
              <a:rPr lang="en-US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229D5-50B3-9321-88CC-1A08809E0049}"/>
              </a:ext>
            </a:extLst>
          </p:cNvPr>
          <p:cNvSpPr/>
          <p:nvPr/>
        </p:nvSpPr>
        <p:spPr>
          <a:xfrm>
            <a:off x="3487099" y="1906020"/>
            <a:ext cx="7423892" cy="54438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32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A038D-BDE8-2360-6185-D09C1A892C74}"/>
              </a:ext>
            </a:extLst>
          </p:cNvPr>
          <p:cNvSpPr/>
          <p:nvPr/>
        </p:nvSpPr>
        <p:spPr>
          <a:xfrm>
            <a:off x="4876800" y="2821674"/>
            <a:ext cx="5889113" cy="201786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defTabSz="514350"/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tài: So sánh, sắp xếp thứ tự chiều dài</a:t>
            </a:r>
          </a:p>
          <a:p>
            <a:pPr defTabSz="514350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của 3 đối tượng</a:t>
            </a:r>
          </a:p>
          <a:p>
            <a:pPr defTabSz="514350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</a:p>
          <a:p>
            <a:pPr defTabSz="514350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Thi Thuỷ</a:t>
            </a:r>
          </a:p>
          <a:p>
            <a:pPr defTabSz="514350"/>
            <a:r>
              <a:rPr lang="en-US" sz="1575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6A011-348C-9469-09D1-B56CB5E30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31816833-D1DA-8083-5799-01D7D5E36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A96367B-BF7C-F8F8-F8F6-5B12ABC4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487" y="2743813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151252-786A-AA96-E05C-6EDACC20F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720773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44FE2-E2D9-4303-88DB-4608EF15BEFE}"/>
              </a:ext>
            </a:extLst>
          </p:cNvPr>
          <p:cNvSpPr txBox="1"/>
          <p:nvPr/>
        </p:nvSpPr>
        <p:spPr>
          <a:xfrm>
            <a:off x="4093029" y="159657"/>
            <a:ext cx="39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 sánh hơn nhất</a:t>
            </a:r>
          </a:p>
        </p:txBody>
      </p:sp>
    </p:spTree>
    <p:extLst>
      <p:ext uri="{BB962C8B-B14F-4D97-AF65-F5344CB8AC3E}">
        <p14:creationId xmlns:p14="http://schemas.microsoft.com/office/powerpoint/2010/main" val="36354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0221 -0.287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" grpId="0" animBg="1"/>
      <p:bldP spid="3" grpId="1" animBg="1"/>
      <p:bldP spid="3" grpId="2" animBg="1"/>
      <p:bldP spid="3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76095-D197-D432-F0F9-EACB40655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0416B54A-F49F-04E4-339C-27A4C6CB8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6B3DAD8-C611-EFD9-33CF-6E00F187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487" y="2743813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C1817-4B90-D770-E3A8-D0EA3A83EABF}"/>
              </a:ext>
            </a:extLst>
          </p:cNvPr>
          <p:cNvSpPr txBox="1"/>
          <p:nvPr/>
        </p:nvSpPr>
        <p:spPr>
          <a:xfrm>
            <a:off x="4093029" y="159657"/>
            <a:ext cx="39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 sánh hơn nhất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A339CE-BDD0-DCB3-D7BC-B6222F230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789241"/>
            <a:ext cx="5410200" cy="1905000"/>
          </a:xfrm>
          <a:prstGeom prst="rect">
            <a:avLst/>
          </a:prstGeom>
          <a:solidFill>
            <a:srgbClr val="339933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072F50-6663-ADFD-D823-4DFF91746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720773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4725C7C-F3CB-42AD-32DD-71EDB6362F6B}"/>
              </a:ext>
            </a:extLst>
          </p:cNvPr>
          <p:cNvSpPr/>
          <p:nvPr/>
        </p:nvSpPr>
        <p:spPr>
          <a:xfrm>
            <a:off x="9376229" y="1248229"/>
            <a:ext cx="2540000" cy="105954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Băng giấy mầu đỏ dài nhất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75FDD7A-1C8D-2136-231D-C01962FE4C9C}"/>
              </a:ext>
            </a:extLst>
          </p:cNvPr>
          <p:cNvSpPr/>
          <p:nvPr/>
        </p:nvSpPr>
        <p:spPr>
          <a:xfrm>
            <a:off x="9376229" y="4847772"/>
            <a:ext cx="2540000" cy="105954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Băng giấy mầu đỏ dài nhất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1DA1608-167A-1ADF-AA74-B5252DDC1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510" y="2766201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2.08333E-7 -0.28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3.7037E-7 L -0.00586 0.285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1" grpId="1" animBg="1"/>
      <p:bldP spid="4" grpId="0" animBg="1"/>
      <p:bldP spid="4" grpId="1" animBg="1"/>
      <p:bldP spid="3" grpId="0" animBg="1"/>
      <p:bldP spid="3" grpId="1" animBg="1"/>
      <p:bldP spid="8" grpId="0" animBg="1"/>
      <p:bldP spid="9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8166E-0D01-3976-1410-54CF9233E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5EAE3E13-5B7B-6137-9EA2-C59A48855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9DF99-F995-64B7-46C2-9D4688D880E6}"/>
              </a:ext>
            </a:extLst>
          </p:cNvPr>
          <p:cNvSpPr txBox="1"/>
          <p:nvPr/>
        </p:nvSpPr>
        <p:spPr>
          <a:xfrm>
            <a:off x="4093029" y="159657"/>
            <a:ext cx="39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 sánh ngắn nhất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72EA26B-E59D-77C7-8BA7-31682F027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885" y="789241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52320D-EA91-958F-9C9E-856418E82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2743813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4.81481E-6 L 0.00013 0.2777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3" grpId="0" animBg="1"/>
      <p:bldP spid="3" grpId="1" animBg="1"/>
      <p:bldP spid="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DCD87-B0D8-DB68-035D-7070C9100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2DD45A0B-E255-2D52-84AF-B32251073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0DDEC-D454-B5E6-6F1A-451663D3369F}"/>
              </a:ext>
            </a:extLst>
          </p:cNvPr>
          <p:cNvSpPr txBox="1"/>
          <p:nvPr/>
        </p:nvSpPr>
        <p:spPr>
          <a:xfrm>
            <a:off x="4093029" y="159657"/>
            <a:ext cx="39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 sánh ngắn nhất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72FBB8E-5FC4-BBE7-C315-9B2788986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698385"/>
            <a:ext cx="5410200" cy="1905000"/>
          </a:xfrm>
          <a:prstGeom prst="rect">
            <a:avLst/>
          </a:prstGeom>
          <a:solidFill>
            <a:srgbClr val="339933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CE0EF1-1977-761C-F013-2F21940BC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2743813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-0.28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ADB79-4C25-B20B-8069-747234F58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Up-Down 7">
            <a:extLst>
              <a:ext uri="{FF2B5EF4-FFF2-40B4-BE49-F238E27FC236}">
                <a16:creationId xmlns:a16="http://schemas.microsoft.com/office/drawing/2014/main" id="{2C6160B3-3B6A-39ED-2E2E-0D33BC3F2275}"/>
              </a:ext>
            </a:extLst>
          </p:cNvPr>
          <p:cNvSpPr/>
          <p:nvPr/>
        </p:nvSpPr>
        <p:spPr>
          <a:xfrm>
            <a:off x="4042709" y="2714415"/>
            <a:ext cx="1422397" cy="206041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băng giấy mầu vàng  ngắn  nhất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FFA427-025A-5836-00A7-12026FF3E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510" y="789241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9218" name="Line 2">
            <a:extLst>
              <a:ext uri="{FF2B5EF4-FFF2-40B4-BE49-F238E27FC236}">
                <a16:creationId xmlns:a16="http://schemas.microsoft.com/office/drawing/2014/main" id="{0B08758C-69FE-FFF2-F96B-3FE7F7FEE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A94F2-CBD2-B64C-A7FA-30EB568B6527}"/>
              </a:ext>
            </a:extLst>
          </p:cNvPr>
          <p:cNvSpPr txBox="1"/>
          <p:nvPr/>
        </p:nvSpPr>
        <p:spPr>
          <a:xfrm>
            <a:off x="4093029" y="159657"/>
            <a:ext cx="39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 sánh ngắn nhất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2759F3F-FC08-7494-BF0C-FBE08F829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698385"/>
            <a:ext cx="5410200" cy="1905000"/>
          </a:xfrm>
          <a:prstGeom prst="rect">
            <a:avLst/>
          </a:prstGeom>
          <a:solidFill>
            <a:srgbClr val="339933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6D241B-79A1-3225-2EBC-F80710F69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875" y="2744116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4E43284-6A33-13CF-AA34-EDD83F41D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450" y="2768751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0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4.16667E-7 -0.2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6.25E-7 0.281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" grpId="0" animBg="1"/>
      <p:bldP spid="2" grpId="1" animBg="1"/>
      <p:bldP spid="3" grpId="0" animBg="1"/>
      <p:bldP spid="3" grpId="1" animBg="1"/>
      <p:bldP spid="3" grpId="2" animBg="1"/>
      <p:bldP spid="10" grpId="0" animBg="1"/>
      <p:bldP spid="10" grpId="1" animBg="1"/>
      <p:bldP spid="1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F3183-F240-B27B-0CB4-37582FB09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CB3565FF-A718-9781-04D5-3CC0196BB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DFC7870-8189-ABF0-5DD1-878E13CCF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970" y="814027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251BC-321B-396A-F6CD-F5912919E6E8}"/>
              </a:ext>
            </a:extLst>
          </p:cNvPr>
          <p:cNvSpPr txBox="1"/>
          <p:nvPr/>
        </p:nvSpPr>
        <p:spPr>
          <a:xfrm>
            <a:off x="4093029" y="159657"/>
            <a:ext cx="39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 sánh ngắn hơn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59B68780-303E-5F49-79E2-7EF4C3292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2743813"/>
            <a:ext cx="5410200" cy="1905000"/>
          </a:xfrm>
          <a:prstGeom prst="rect">
            <a:avLst/>
          </a:prstGeom>
          <a:solidFill>
            <a:srgbClr val="339933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0.284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1" grpId="1" animBg="1"/>
      <p:bldP spid="37892" grpId="0" animBg="1"/>
      <p:bldP spid="3789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F85AB-D07F-AFBB-2F07-4001AE4CC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4C46935C-9B9A-DE68-9AFB-15ABF359B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B42A6B8-1C8D-9245-338E-90D44E257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2743813"/>
            <a:ext cx="5410200" cy="1905000"/>
          </a:xfrm>
          <a:prstGeom prst="rect">
            <a:avLst/>
          </a:prstGeom>
          <a:solidFill>
            <a:srgbClr val="339933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343C21-2397-E281-D1EA-321CD1D88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720773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1E9CA-F6A6-7B56-DB05-F8E3CB181474}"/>
              </a:ext>
            </a:extLst>
          </p:cNvPr>
          <p:cNvSpPr txBox="1"/>
          <p:nvPr/>
        </p:nvSpPr>
        <p:spPr>
          <a:xfrm>
            <a:off x="4093029" y="159657"/>
            <a:ext cx="39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 sánh ngắn hơn</a:t>
            </a:r>
          </a:p>
        </p:txBody>
      </p:sp>
    </p:spTree>
    <p:extLst>
      <p:ext uri="{BB962C8B-B14F-4D97-AF65-F5344CB8AC3E}">
        <p14:creationId xmlns:p14="http://schemas.microsoft.com/office/powerpoint/2010/main" val="35583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285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2" grpId="1" animBg="1"/>
      <p:bldP spid="3" grpId="0" animBg="1"/>
      <p:bldP spid="3" grpId="1" animBg="1"/>
      <p:bldP spid="3" grpId="2" animBg="1"/>
      <p:bldP spid="3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09AB9-5B2D-8631-45BC-79B7A98CC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A5273383-7FB6-1D93-D861-1507C693B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4609B96-C2E9-C522-E695-91820A19F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970" y="814027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6679652-609D-72D9-1F59-1A80940DF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2743813"/>
            <a:ext cx="5410200" cy="1905000"/>
          </a:xfrm>
          <a:prstGeom prst="rect">
            <a:avLst/>
          </a:prstGeom>
          <a:solidFill>
            <a:srgbClr val="339933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6E67C-B518-16C2-FED8-C4E837A13ABF}"/>
              </a:ext>
            </a:extLst>
          </p:cNvPr>
          <p:cNvSpPr txBox="1"/>
          <p:nvPr/>
        </p:nvSpPr>
        <p:spPr>
          <a:xfrm>
            <a:off x="4093029" y="159657"/>
            <a:ext cx="39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 sánh ngắn hơn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E75DB4-8034-41B9-FA1F-37C25736B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720773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99CE56E1-DD06-B2FF-DCE4-907CFFE153E7}"/>
              </a:ext>
            </a:extLst>
          </p:cNvPr>
          <p:cNvSpPr/>
          <p:nvPr/>
        </p:nvSpPr>
        <p:spPr>
          <a:xfrm>
            <a:off x="6743698" y="4648813"/>
            <a:ext cx="1602015" cy="213722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Băng giấy mầu xanh ngăn hơn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61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0.284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285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1" grpId="1" animBg="1"/>
      <p:bldP spid="37892" grpId="0" animBg="1"/>
      <p:bldP spid="37892" grpId="1" animBg="1"/>
      <p:bldP spid="3" grpId="0" animBg="1"/>
      <p:bldP spid="3" grpId="1" animBg="1"/>
      <p:bldP spid="3" grpId="2" animBg="1"/>
      <p:bldP spid="3" grpId="3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CB8A16D-2942-B407-6617-078D7F683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0BA7830-ADD3-4ABA-2DAA-B6CD7C6A1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1748" name="Picture 4" descr="hui">
            <a:extLst>
              <a:ext uri="{FF2B5EF4-FFF2-40B4-BE49-F238E27FC236}">
                <a16:creationId xmlns:a16="http://schemas.microsoft.com/office/drawing/2014/main" id="{E98F47B8-1850-BE1C-B3A4-8CEE0A96B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65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5">
            <a:extLst>
              <a:ext uri="{FF2B5EF4-FFF2-40B4-BE49-F238E27FC236}">
                <a16:creationId xmlns:a16="http://schemas.microsoft.com/office/drawing/2014/main" id="{88CA1ED6-636C-30A8-E7F0-A4CE5ADC50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838200"/>
            <a:ext cx="3276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1</a:t>
            </a:r>
          </a:p>
        </p:txBody>
      </p:sp>
      <p:sp>
        <p:nvSpPr>
          <p:cNvPr id="31750" name="WordArt 6">
            <a:extLst>
              <a:ext uri="{FF2B5EF4-FFF2-40B4-BE49-F238E27FC236}">
                <a16:creationId xmlns:a16="http://schemas.microsoft.com/office/drawing/2014/main" id="{C5B0F6AA-F2C6-D22F-2D07-C733001C2A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2362200"/>
            <a:ext cx="5791200" cy="2743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 xem ai nhanh</a:t>
            </a:r>
          </a:p>
        </p:txBody>
      </p:sp>
    </p:spTree>
  </p:cSld>
  <p:clrMapOvr>
    <a:masterClrMapping/>
  </p:clrMapOvr>
  <p:transition advTm="62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69">
            <a:extLst>
              <a:ext uri="{FF2B5EF4-FFF2-40B4-BE49-F238E27FC236}">
                <a16:creationId xmlns:a16="http://schemas.microsoft.com/office/drawing/2014/main" id="{04F4D9CC-EA74-A05D-6618-B2C433DF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WordArt 5">
            <a:extLst>
              <a:ext uri="{FF2B5EF4-FFF2-40B4-BE49-F238E27FC236}">
                <a16:creationId xmlns:a16="http://schemas.microsoft.com/office/drawing/2014/main" id="{F71A6618-C63D-C545-5C95-81CAE8AE2B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2209800"/>
            <a:ext cx="6658970" cy="15842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2:  Bạn nào khéo tay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43618" y="286602"/>
            <a:ext cx="5422710" cy="643594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87545" y="930196"/>
            <a:ext cx="9134856" cy="4755709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vi-V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hiểu nghĩa của từ ''Dài nhất, ngắn hơn</a:t>
            </a:r>
            <a:r>
              <a:rPr lang="en-US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(dài hơn), ngắn nhất''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biết cách so sánh, sắp xếp thứ tự về chiều dài của 3 đối tượng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hiểu cách chơi và biết tên trò chơi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Kĩ năng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chỉ và nói rõ ràng đối tượng dài nhất, ngắn hơn</a:t>
            </a:r>
            <a:r>
              <a:rPr lang="en-US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(dài hơn), ngắn nhất và săp thứ tự diễn đạt được mối quan hệ về chiều dài giữa 3 đối tượng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</a:t>
            </a:r>
            <a:r>
              <a:rPr lang="en-US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hiểu luật</a:t>
            </a: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chơi </a:t>
            </a:r>
            <a:r>
              <a:rPr lang="en-US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 biết cách chơi </a:t>
            </a: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endParaRPr lang="en-US" sz="18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Hứng thú tham gia các hoạt động cùng cô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30" y="820230"/>
            <a:ext cx="4140730" cy="2286000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2032DB8-DE8C-19DE-76A4-5EB3BE313E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910" r="6910"/>
          <a:stretch>
            <a:fillRect/>
          </a:stretch>
        </p:blipFill>
        <p:spPr>
          <a:xfrm>
            <a:off x="3989241" y="457200"/>
            <a:ext cx="7010855" cy="5943600"/>
          </a:xfrm>
          <a:prstGeom prst="rect">
            <a:avLst/>
          </a:prstGeom>
        </p:spPr>
      </p:pic>
      <p:sp>
        <p:nvSpPr>
          <p:cNvPr id="6" name="WordArt 7">
            <a:extLst>
              <a:ext uri="{FF2B5EF4-FFF2-40B4-BE49-F238E27FC236}">
                <a16:creationId xmlns:a16="http://schemas.microsoft.com/office/drawing/2014/main" id="{425802AA-F17F-9D93-8820-18765280E6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84868" y="2286000"/>
            <a:ext cx="44196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KHỎE</a:t>
            </a:r>
          </a:p>
        </p:txBody>
      </p:sp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A6DD0-9B2A-1269-D860-B0927BF83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55D8AB-D48A-3A6B-F8B0-DA5D3FD0ECA1}"/>
              </a:ext>
            </a:extLst>
          </p:cNvPr>
          <p:cNvSpPr/>
          <p:nvPr/>
        </p:nvSpPr>
        <p:spPr>
          <a:xfrm>
            <a:off x="2350477" y="2315453"/>
            <a:ext cx="7163499" cy="54438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Ôn: So sánh chiều dài của 2 đối tượng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8D1E6BEB-2790-684F-4A02-FFAF69A5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197" y="832512"/>
            <a:ext cx="9553433" cy="643594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PHÁP VÀ HÌNH THỨC TỔ CHỨC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>
            <a:extLst>
              <a:ext uri="{FF2B5EF4-FFF2-40B4-BE49-F238E27FC236}">
                <a16:creationId xmlns:a16="http://schemas.microsoft.com/office/drawing/2014/main" id="{319F2EC3-90CE-36BD-7642-1CE8D1E08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FB5BA46-220B-91A1-6C48-0DD2DE4BB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371601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0747B17-2097-9746-463E-4656749A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4648200" cy="1905000"/>
          </a:xfrm>
          <a:prstGeom prst="rect">
            <a:avLst/>
          </a:prstGeom>
          <a:solidFill>
            <a:srgbClr val="339933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F6F0C-E3A2-153C-4D15-C1AA18B53CD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29381" y="3276601"/>
            <a:ext cx="111637" cy="3863804"/>
          </a:xfrm>
          <a:prstGeom prst="rect">
            <a:avLst/>
          </a:prstGeom>
          <a:solidFill>
            <a:srgbClr val="2F2FF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0FEEE-6981-6F20-F993-058679BDAF9A}"/>
              </a:ext>
            </a:extLst>
          </p:cNvPr>
          <p:cNvSpPr txBox="1"/>
          <p:nvPr/>
        </p:nvSpPr>
        <p:spPr>
          <a:xfrm>
            <a:off x="4789714" y="259444"/>
            <a:ext cx="37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Ôn so sánh chiều dài 2 đối tượng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>
            <a:extLst>
              <a:ext uri="{FF2B5EF4-FFF2-40B4-BE49-F238E27FC236}">
                <a16:creationId xmlns:a16="http://schemas.microsoft.com/office/drawing/2014/main" id="{CBC601BF-9FFC-0BE7-1A59-FF4A90868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1D7608B-3A02-5D86-FE7C-F34BEED7D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714" y="1313535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6A5E924-E41B-E346-3055-4FBF0871F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6324600" cy="1905000"/>
          </a:xfrm>
          <a:prstGeom prst="rect">
            <a:avLst/>
          </a:prstGeom>
          <a:solidFill>
            <a:srgbClr val="339933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934D24-3926-AC4A-EAD3-43683E11FDC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10400" y="994218"/>
            <a:ext cx="45719" cy="2325931"/>
          </a:xfrm>
          <a:prstGeom prst="rect">
            <a:avLst/>
          </a:prstGeom>
          <a:solidFill>
            <a:srgbClr val="2F2FF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8748E-0AF3-15EC-5E54-5D1F32C1D9B2}"/>
              </a:ext>
            </a:extLst>
          </p:cNvPr>
          <p:cNvSpPr txBox="1"/>
          <p:nvPr/>
        </p:nvSpPr>
        <p:spPr>
          <a:xfrm>
            <a:off x="4789714" y="259444"/>
            <a:ext cx="37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Ôn so sánh chiều dài 2 đối tượng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>
            <a:extLst>
              <a:ext uri="{FF2B5EF4-FFF2-40B4-BE49-F238E27FC236}">
                <a16:creationId xmlns:a16="http://schemas.microsoft.com/office/drawing/2014/main" id="{49213364-5D01-96DE-371B-0E57E27C8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BE1DD48-6994-7CA2-44F4-B903D803F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7976" y="1328056"/>
            <a:ext cx="4648200" cy="190500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73489D28-893C-E9D0-40F8-2107D649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6324600" cy="1905000"/>
          </a:xfrm>
          <a:prstGeom prst="rect">
            <a:avLst/>
          </a:prstGeom>
          <a:solidFill>
            <a:srgbClr val="339933"/>
          </a:solidFill>
          <a:ln w="571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707A7A-8C43-1B71-28B4-BE94DDC30D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56176" y="1037769"/>
            <a:ext cx="45776" cy="2296889"/>
          </a:xfrm>
          <a:prstGeom prst="rect">
            <a:avLst/>
          </a:prstGeom>
          <a:solidFill>
            <a:srgbClr val="2F2FF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4D701-52D9-6747-D358-6EA593613EE7}"/>
              </a:ext>
            </a:extLst>
          </p:cNvPr>
          <p:cNvSpPr txBox="1"/>
          <p:nvPr/>
        </p:nvSpPr>
        <p:spPr>
          <a:xfrm>
            <a:off x="4789714" y="259444"/>
            <a:ext cx="37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Ôn so sánh chiều dài 2 đối tượng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7">
            <a:extLst>
              <a:ext uri="{FF2B5EF4-FFF2-40B4-BE49-F238E27FC236}">
                <a16:creationId xmlns:a16="http://schemas.microsoft.com/office/drawing/2014/main" id="{E82BD6D8-88B6-B916-3FC5-FBB925D401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53029" y="1828799"/>
            <a:ext cx="9564914" cy="22405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6478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 sánh</a:t>
            </a:r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sắp xếp</a:t>
            </a:r>
            <a:r>
              <a:rPr lang="vi-VN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chiều dài của </a:t>
            </a:r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đối tượng</a:t>
            </a:r>
          </a:p>
        </p:txBody>
      </p:sp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D14B183F-AE55-DBA1-4D41-22741A2C5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DC09D1B-84E7-0224-7CE8-5B5D0176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970" y="814027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714C668C-45AC-1E33-98F3-4CD69DE9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2743813"/>
            <a:ext cx="5410200" cy="1905000"/>
          </a:xfrm>
          <a:prstGeom prst="rect">
            <a:avLst/>
          </a:prstGeom>
          <a:solidFill>
            <a:srgbClr val="339933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77284-1E9F-7F9B-FB74-4DA7A7D9EAFE}"/>
              </a:ext>
            </a:extLst>
          </p:cNvPr>
          <p:cNvSpPr txBox="1"/>
          <p:nvPr/>
        </p:nvSpPr>
        <p:spPr>
          <a:xfrm>
            <a:off x="4093029" y="159657"/>
            <a:ext cx="39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Có 3 đối tượng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DE572D-E611-CCE7-81B1-BB414647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720773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2" grpId="1" animBg="1"/>
      <p:bldP spid="3" grpId="0" animBg="1"/>
      <p:bldP spid="3" grpId="1" animBg="1"/>
      <p:bldP spid="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7212E-68B9-34CE-2EBB-842E32528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E639541E-15E6-4902-1B95-2ED9D220A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C90289D-0230-2A0F-C5A9-DAA033D38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487" y="2743813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E01E8-1786-11BD-6FE6-F3B42842D848}"/>
              </a:ext>
            </a:extLst>
          </p:cNvPr>
          <p:cNvSpPr txBox="1"/>
          <p:nvPr/>
        </p:nvSpPr>
        <p:spPr>
          <a:xfrm>
            <a:off x="4093029" y="159657"/>
            <a:ext cx="39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 sánh hơn nhất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B54331-F946-03D5-5DB2-941466A02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789241"/>
            <a:ext cx="5410200" cy="1905000"/>
          </a:xfrm>
          <a:prstGeom prst="rect">
            <a:avLst/>
          </a:prstGeom>
          <a:solidFill>
            <a:srgbClr val="339933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0065 0.2777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4" grpId="0" animBg="1"/>
      <p:bldP spid="4" grpId="1" animBg="1"/>
      <p:bldP spid="4" grpId="2" animBg="1"/>
      <p:bldP spid="4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ANNOTATIONSTAG" val="{&quot;version&quot;:&quot;v1.0&quot;,&quot;sessionId&quot;:&quot;115828da-7628-47af-9533-ad5b733652e3&quot;,&quot;id&quot;:&quot;694fd28c-aab5-4d30-9c6c-84e3568d2fa4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ANNOTATIONSTAG" val="{&quot;version&quot;:&quot;v1.0&quot;,&quot;sessionId&quot;:&quot;115828da-7628-47af-9533-ad5b733652e3&quot;,&quot;id&quot;:&quot;694fd28c-aab5-4d30-9c6c-84e3568d2fa4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ANNOTATIONSTAG" val="{&quot;version&quot;:&quot;v1.0&quot;,&quot;sessionId&quot;:&quot;115828da-7628-47af-9533-ad5b733652e3&quot;,&quot;id&quot;:&quot;694fd28c-aab5-4d30-9c6c-84e3568d2fa4&quot;}"/>
</p:tagLst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529</TotalTime>
  <Words>326</Words>
  <Application>Microsoft Office PowerPoint</Application>
  <PresentationFormat>Widescreen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Cambria</vt:lpstr>
      <vt:lpstr>Times New Roman</vt:lpstr>
      <vt:lpstr>Back to School 16x9</vt:lpstr>
      <vt:lpstr>Default Design</vt:lpstr>
      <vt:lpstr>2_Default Design</vt:lpstr>
      <vt:lpstr>PowerPoint Presentation</vt:lpstr>
      <vt:lpstr>I. MỤC ĐÍCH – YÊU CẦU</vt:lpstr>
      <vt:lpstr>II. PHƯƠNG PHÁP VÀ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</cp:revision>
  <dcterms:created xsi:type="dcterms:W3CDTF">2024-02-27T03:12:09Z</dcterms:created>
  <dcterms:modified xsi:type="dcterms:W3CDTF">2025-04-16T07:37:27Z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