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BAF3-923B-42A2-84D4-182A5DAA0A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B661-C4CD-4A5B-8701-4FCC8833B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7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BAF3-923B-42A2-84D4-182A5DAA0A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B661-C4CD-4A5B-8701-4FCC8833B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BAF3-923B-42A2-84D4-182A5DAA0A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B661-C4CD-4A5B-8701-4FCC8833B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7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BAF3-923B-42A2-84D4-182A5DAA0A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B661-C4CD-4A5B-8701-4FCC8833B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0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BAF3-923B-42A2-84D4-182A5DAA0A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B661-C4CD-4A5B-8701-4FCC8833B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3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BAF3-923B-42A2-84D4-182A5DAA0A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B661-C4CD-4A5B-8701-4FCC8833B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5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BAF3-923B-42A2-84D4-182A5DAA0A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B661-C4CD-4A5B-8701-4FCC8833B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BAF3-923B-42A2-84D4-182A5DAA0A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B661-C4CD-4A5B-8701-4FCC8833B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1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BAF3-923B-42A2-84D4-182A5DAA0A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B661-C4CD-4A5B-8701-4FCC8833B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8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BAF3-923B-42A2-84D4-182A5DAA0A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B661-C4CD-4A5B-8701-4FCC8833B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BAF3-923B-42A2-84D4-182A5DAA0A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B661-C4CD-4A5B-8701-4FCC8833B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0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EBAF3-923B-42A2-84D4-182A5DAA0A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B661-C4CD-4A5B-8701-4FCC8833B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4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Nhac%20thieu%20nhi%201\nhac%20thieu%20nhi\Cho%20toi%20di%20lam%20mua%20voi.mp3" TargetMode="External"/><Relationship Id="rId1" Type="http://schemas.openxmlformats.org/officeDocument/2006/relationships/audio" Target="file:///C:\Users\Admin\Documents\Downloads\Music\Dang%20cap%20nhat%20-%20Cho%20toi%20di%20lam%20mua%20voi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5967" y="75798"/>
            <a:ext cx="472167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/>
                <a:cs typeface="+mn-cs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ĐỨC GIANG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43" y="1154346"/>
            <a:ext cx="10001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80368" y="3535805"/>
            <a:ext cx="8763618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  <a:cs typeface="+mn-cs"/>
              </a:rPr>
              <a:t> </a:t>
            </a:r>
            <a:r>
              <a:rPr lang="en-US" sz="5400" b="1" kern="0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cs typeface="+mn-cs"/>
              </a:rPr>
              <a:t>Giáo</a:t>
            </a:r>
            <a:r>
              <a:rPr lang="en-US" sz="5400" b="1" kern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cs typeface="+mn-cs"/>
              </a:rPr>
              <a:t> </a:t>
            </a:r>
            <a:r>
              <a:rPr lang="en-US" sz="5400" b="1" kern="0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cs typeface="+mn-cs"/>
              </a:rPr>
              <a:t>án</a:t>
            </a:r>
            <a:endParaRPr lang="en-US" sz="5400" b="1" kern="0" dirty="0" smtClean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libri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</a:rPr>
              <a:t>Phát</a:t>
            </a:r>
            <a:r>
              <a:rPr lang="en-US" sz="5400" b="1" kern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</a:rPr>
              <a:t> </a:t>
            </a:r>
            <a:r>
              <a:rPr lang="en-US" sz="5400" b="1" kern="0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</a:rPr>
              <a:t>triển</a:t>
            </a:r>
            <a:r>
              <a:rPr lang="en-US" sz="5400" b="1" kern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</a:rPr>
              <a:t> </a:t>
            </a:r>
            <a:r>
              <a:rPr lang="en-US" sz="5400" b="1" kern="0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</a:rPr>
              <a:t>nhận</a:t>
            </a:r>
            <a:r>
              <a:rPr lang="en-US" sz="5400" b="1" kern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</a:rPr>
              <a:t> </a:t>
            </a:r>
            <a:r>
              <a:rPr lang="en-US" sz="5400" b="1" kern="0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</a:rPr>
              <a:t>thức</a:t>
            </a:r>
            <a:endParaRPr lang="en-US" sz="5400" b="1" kern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2356" y="3997470"/>
            <a:ext cx="689163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32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5-6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32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9593" y="6273225"/>
            <a:ext cx="398698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FFFF00"/>
                </a:solidFill>
                <a:latin typeface="Calibri"/>
                <a:cs typeface="+mn-cs"/>
              </a:rPr>
              <a:t> 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  <a:endParaRPr lang="en-US" sz="32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0179" name="Picture 4" descr="waterfall_landscape_wallpaper_118326244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925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1" y="0"/>
            <a:ext cx="1800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 charset="0"/>
              </a:rPr>
              <a:t>Thác</a:t>
            </a:r>
          </a:p>
        </p:txBody>
      </p:sp>
    </p:spTree>
    <p:extLst>
      <p:ext uri="{BB962C8B-B14F-4D97-AF65-F5344CB8AC3E}">
        <p14:creationId xmlns:p14="http://schemas.microsoft.com/office/powerpoint/2010/main" val="220869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ang cap nhat - Cho toi di lam mua voi.mp3">
            <a:hlinkClick r:id="" action="ppaction://media"/>
          </p:cNvPr>
          <p:cNvPicPr>
            <a:picLocks noGrp="1" noRot="1" noChangeAspect="1"/>
          </p:cNvPicPr>
          <p:nvPr>
            <p:ph idx="4294967295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0" y="6096000"/>
            <a:ext cx="762000" cy="762000"/>
          </a:xfrm>
        </p:spPr>
      </p:pic>
      <p:pic>
        <p:nvPicPr>
          <p:cNvPr id="51203" name="Picture 2" descr="G:\46259203_42838785_ochen_krasivuyy_dozhd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4"/>
            <a:ext cx="12192000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Cho toi di lam mua vo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674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4876801" y="228601"/>
            <a:ext cx="1647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</a:rPr>
              <a:t>Mưa</a:t>
            </a:r>
          </a:p>
        </p:txBody>
      </p:sp>
    </p:spTree>
    <p:extLst>
      <p:ext uri="{BB962C8B-B14F-4D97-AF65-F5344CB8AC3E}">
        <p14:creationId xmlns:p14="http://schemas.microsoft.com/office/powerpoint/2010/main" val="30452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990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8274" fill="hold"/>
                                        <p:tgtEl>
                                          <p:spTgt spid="45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New folder\in to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4191000" y="5934076"/>
            <a:ext cx="4833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</a:rPr>
              <a:t>Vòi nước máy</a:t>
            </a:r>
          </a:p>
        </p:txBody>
      </p:sp>
    </p:spTree>
    <p:extLst>
      <p:ext uri="{BB962C8B-B14F-4D97-AF65-F5344CB8AC3E}">
        <p14:creationId xmlns:p14="http://schemas.microsoft.com/office/powerpoint/2010/main" val="54122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4" descr="starfish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1"/>
            <a:ext cx="12954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starfish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352801"/>
            <a:ext cx="106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 descr="dolphi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24400"/>
            <a:ext cx="21336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7" descr="starfish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667000"/>
            <a:ext cx="457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8" descr="starfish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971801"/>
            <a:ext cx="6096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9" descr="empero fis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3505201"/>
            <a:ext cx="762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0" descr="empero fis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0" y="3124201"/>
            <a:ext cx="304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1" descr="empero fis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2971800"/>
            <a:ext cx="2174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8" name="WordArt 12"/>
          <p:cNvSpPr>
            <a:spLocks noChangeArrowheads="1" noChangeShapeType="1" noTextEdit="1"/>
          </p:cNvSpPr>
          <p:nvPr/>
        </p:nvSpPr>
        <p:spPr bwMode="auto">
          <a:xfrm>
            <a:off x="4114800" y="1066800"/>
            <a:ext cx="43434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Auchon" pitchFamily="2" charset="0"/>
              </a:rPr>
              <a:t>Söï kyø dieäu cuûa nöôùc</a:t>
            </a:r>
          </a:p>
        </p:txBody>
      </p:sp>
    </p:spTree>
    <p:extLst>
      <p:ext uri="{BB962C8B-B14F-4D97-AF65-F5344CB8AC3E}">
        <p14:creationId xmlns:p14="http://schemas.microsoft.com/office/powerpoint/2010/main" val="12088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3909" name="Picture 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6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5299" name="Picture 2" descr="C:\Users\Admin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4626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4932" name="Picture 4" descr="imagesCAK2SS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11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9028" name="Picture 4" descr="tam%20be%203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6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69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93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2" descr="1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7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1987" name="Picture 2" descr="SZ16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>
          <a:xfrm>
            <a:off x="0" y="0"/>
            <a:ext cx="11943471" cy="6858000"/>
          </a:xfrm>
          <a:solidFill>
            <a:srgbClr val="FF0066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8" name="Picture 4" descr="avatar_other_004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39000" y="5029200"/>
            <a:ext cx="83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20200" y="3810000"/>
            <a:ext cx="83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4" descr="E:\image\anhdong moi\hd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19800" y="5029200"/>
            <a:ext cx="83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21762" y="2486561"/>
            <a:ext cx="600286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Nước có mặt ở những </a:t>
            </a:r>
          </a:p>
          <a:p>
            <a:pPr algn="ctr">
              <a:defRPr/>
            </a:pPr>
            <a:r>
              <a:rPr lang="en-US" sz="48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nơi nào ? </a:t>
            </a:r>
          </a:p>
        </p:txBody>
      </p:sp>
    </p:spTree>
    <p:extLst>
      <p:ext uri="{BB962C8B-B14F-4D97-AF65-F5344CB8AC3E}">
        <p14:creationId xmlns:p14="http://schemas.microsoft.com/office/powerpoint/2010/main" val="25867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04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" name="Picture 4" descr="1237777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6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3" descr="1229416105406_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3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38" name="Picture 2" descr="G:\New folder\tuoir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24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5" descr="Thuc-hanh-rua-chen-tai-truong-17619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0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2" descr="giat%20quan%20ao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4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6084" name="Picture 4" descr="chonoi_trens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72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50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7588" name="Picture 4" descr="AP8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7914" y="533400"/>
            <a:ext cx="8036174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Nước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có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lợi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ích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như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thế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Vậy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con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sẽ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làm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gì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để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tiết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kiệm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nước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trong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sinh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hoạt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?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1524000" y="838200"/>
            <a:ext cx="2768600" cy="2128838"/>
            <a:chOff x="192" y="1296"/>
            <a:chExt cx="1584" cy="992"/>
          </a:xfrm>
        </p:grpSpPr>
        <p:pic>
          <p:nvPicPr>
            <p:cNvPr id="68629" name="Picture 7" descr="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Oval 8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</a:rPr>
                <a:t>1</a:t>
              </a:r>
            </a:p>
          </p:txBody>
        </p:sp>
      </p:grp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4711700" y="838201"/>
            <a:ext cx="2852738" cy="2081213"/>
            <a:chOff x="2016" y="1308"/>
            <a:chExt cx="1632" cy="955"/>
          </a:xfrm>
        </p:grpSpPr>
        <p:pic>
          <p:nvPicPr>
            <p:cNvPr id="68627" name="Picture 10" descr="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</a:rPr>
                <a:t>2</a:t>
              </a:r>
            </a:p>
          </p:txBody>
        </p:sp>
      </p:grpSp>
      <p:grpSp>
        <p:nvGrpSpPr>
          <p:cNvPr id="6156" name="Group 12"/>
          <p:cNvGrpSpPr>
            <a:grpSpLocks/>
          </p:cNvGrpSpPr>
          <p:nvPr/>
        </p:nvGrpSpPr>
        <p:grpSpPr bwMode="auto">
          <a:xfrm>
            <a:off x="7983538" y="838201"/>
            <a:ext cx="2684462" cy="2119313"/>
            <a:chOff x="3888" y="1296"/>
            <a:chExt cx="1536" cy="987"/>
          </a:xfrm>
        </p:grpSpPr>
        <p:pic>
          <p:nvPicPr>
            <p:cNvPr id="68625" name="Picture 13" descr="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296"/>
              <a:ext cx="1536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Oval 14"/>
            <p:cNvSpPr>
              <a:spLocks noChangeArrowheads="1"/>
            </p:cNvSpPr>
            <p:nvPr/>
          </p:nvSpPr>
          <p:spPr bwMode="auto"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</a:rPr>
                <a:t>3</a:t>
              </a:r>
            </a:p>
          </p:txBody>
        </p:sp>
      </p:grp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1828801" y="3035300"/>
            <a:ext cx="2257425" cy="3822700"/>
            <a:chOff x="1008" y="2385"/>
            <a:chExt cx="912" cy="1935"/>
          </a:xfrm>
        </p:grpSpPr>
        <p:pic>
          <p:nvPicPr>
            <p:cNvPr id="68623" name="Picture 16" descr="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1056" y="4032"/>
              <a:ext cx="240" cy="239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</a:rPr>
                <a:t>4</a:t>
              </a:r>
            </a:p>
          </p:txBody>
        </p: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4572001" y="3011488"/>
            <a:ext cx="2182813" cy="3846512"/>
            <a:chOff x="2304" y="2383"/>
            <a:chExt cx="881" cy="1937"/>
          </a:xfrm>
        </p:grpSpPr>
        <p:pic>
          <p:nvPicPr>
            <p:cNvPr id="68621" name="Picture 19" descr="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4" name="Oval 20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</a:rPr>
                <a:t>5</a:t>
              </a:r>
            </a:p>
          </p:txBody>
        </p:sp>
      </p:grpSp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7227888" y="3063876"/>
            <a:ext cx="2906712" cy="3794125"/>
            <a:chOff x="3456" y="2408"/>
            <a:chExt cx="1459" cy="1912"/>
          </a:xfrm>
        </p:grpSpPr>
        <p:pic>
          <p:nvPicPr>
            <p:cNvPr id="68619" name="Picture 22" descr="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408"/>
              <a:ext cx="1459" cy="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7" name="Oval 23"/>
            <p:cNvSpPr>
              <a:spLocks noChangeArrowheads="1"/>
            </p:cNvSpPr>
            <p:nvPr/>
          </p:nvSpPr>
          <p:spPr bwMode="auto">
            <a:xfrm>
              <a:off x="3504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</a:rPr>
                <a:t>6</a:t>
              </a:r>
            </a:p>
          </p:txBody>
        </p:sp>
      </p:grpSp>
      <p:sp>
        <p:nvSpPr>
          <p:cNvPr id="6169" name="TextBox 12"/>
          <p:cNvSpPr txBox="1">
            <a:spLocks noChangeArrowheads="1"/>
          </p:cNvSpPr>
          <p:nvPr/>
        </p:nvSpPr>
        <p:spPr bwMode="auto">
          <a:xfrm>
            <a:off x="1524000" y="1"/>
            <a:ext cx="826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và cho biết hình vẽ gì ? 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1524000" y="88900"/>
            <a:ext cx="830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200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CCFFFF"/>
                </a:solidFill>
                <a:latin typeface=".VnTime" pitchFamily="34" charset="0"/>
              </a:rPr>
              <a:t>.</a:t>
            </a:r>
          </a:p>
        </p:txBody>
      </p:sp>
      <p:pic>
        <p:nvPicPr>
          <p:cNvPr id="6178" name="Picture 34" descr="wed 03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1700" y="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1466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/>
      <p:bldP spid="6169" grpId="1"/>
      <p:bldP spid="61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1752600" y="747714"/>
            <a:ext cx="2933700" cy="2224087"/>
            <a:chOff x="2016" y="1308"/>
            <a:chExt cx="1632" cy="955"/>
          </a:xfrm>
        </p:grpSpPr>
        <p:pic>
          <p:nvPicPr>
            <p:cNvPr id="69649" name="Picture 5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8" name="Oval 6"/>
            <p:cNvSpPr>
              <a:spLocks noChangeArrowheads="1"/>
            </p:cNvSpPr>
            <p:nvPr/>
          </p:nvSpPr>
          <p:spPr bwMode="auto">
            <a:xfrm>
              <a:off x="3312" y="1392"/>
              <a:ext cx="238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</a:rPr>
                <a:t>2</a:t>
              </a:r>
            </a:p>
          </p:txBody>
        </p:sp>
      </p:grp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1600200" y="3344864"/>
            <a:ext cx="2057400" cy="3386137"/>
            <a:chOff x="1008" y="2385"/>
            <a:chExt cx="912" cy="1935"/>
          </a:xfrm>
        </p:grpSpPr>
        <p:pic>
          <p:nvPicPr>
            <p:cNvPr id="69647" name="Picture 8" descr="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1" name="Oval 9"/>
            <p:cNvSpPr>
              <a:spLocks noChangeArrowheads="1"/>
            </p:cNvSpPr>
            <p:nvPr/>
          </p:nvSpPr>
          <p:spPr bwMode="auto">
            <a:xfrm>
              <a:off x="1056" y="4032"/>
              <a:ext cx="240" cy="239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</a:rPr>
                <a:t>4</a:t>
              </a:r>
            </a:p>
          </p:txBody>
        </p:sp>
      </p:grp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6400800" y="3124200"/>
            <a:ext cx="2667000" cy="3733800"/>
            <a:chOff x="3456" y="2408"/>
            <a:chExt cx="1459" cy="1912"/>
          </a:xfrm>
        </p:grpSpPr>
        <p:pic>
          <p:nvPicPr>
            <p:cNvPr id="69645" name="Picture 11" descr="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408"/>
              <a:ext cx="1459" cy="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4" name="Oval 12"/>
            <p:cNvSpPr>
              <a:spLocks noChangeArrowheads="1"/>
            </p:cNvSpPr>
            <p:nvPr/>
          </p:nvSpPr>
          <p:spPr bwMode="auto">
            <a:xfrm>
              <a:off x="3504" y="4032"/>
              <a:ext cx="241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</a:rPr>
                <a:t>6</a:t>
              </a:r>
            </a:p>
          </p:txBody>
        </p:sp>
      </p:grpSp>
      <p:sp>
        <p:nvSpPr>
          <p:cNvPr id="69637" name="Text Box 13"/>
          <p:cNvSpPr txBox="1">
            <a:spLocks noChangeArrowheads="1"/>
          </p:cNvSpPr>
          <p:nvPr/>
        </p:nvSpPr>
        <p:spPr bwMode="auto">
          <a:xfrm>
            <a:off x="3200400" y="609601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3657600" y="-31750"/>
            <a:ext cx="5562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không nên làm </a:t>
            </a:r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>
            <a:off x="5715000" y="747714"/>
            <a:ext cx="4953000" cy="1538287"/>
          </a:xfrm>
          <a:prstGeom prst="wedgeEllipseCallout">
            <a:avLst>
              <a:gd name="adj1" fmla="val -73958"/>
              <a:gd name="adj2" fmla="val 3531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6172200" y="1066800"/>
            <a:ext cx="3886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nước chảy tràn không khóa vòi nước </a:t>
            </a:r>
          </a:p>
        </p:txBody>
      </p:sp>
      <p:sp>
        <p:nvSpPr>
          <p:cNvPr id="49170" name="AutoShape 18"/>
          <p:cNvSpPr>
            <a:spLocks noChangeArrowheads="1"/>
          </p:cNvSpPr>
          <p:nvPr/>
        </p:nvSpPr>
        <p:spPr bwMode="auto">
          <a:xfrm>
            <a:off x="3581400" y="3505200"/>
            <a:ext cx="2819400" cy="2921000"/>
          </a:xfrm>
          <a:prstGeom prst="cloudCallout">
            <a:avLst>
              <a:gd name="adj1" fmla="val -48949"/>
              <a:gd name="adj2" fmla="val 5445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4083050" y="3810000"/>
            <a:ext cx="262255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răng không khóa nước để nước chảy tràn </a:t>
            </a:r>
          </a:p>
        </p:txBody>
      </p:sp>
      <p:sp>
        <p:nvSpPr>
          <p:cNvPr id="49172" name="AutoShape 20"/>
          <p:cNvSpPr>
            <a:spLocks noChangeArrowheads="1"/>
          </p:cNvSpPr>
          <p:nvPr/>
        </p:nvSpPr>
        <p:spPr bwMode="auto">
          <a:xfrm>
            <a:off x="9220200" y="2819400"/>
            <a:ext cx="1447800" cy="3733800"/>
          </a:xfrm>
          <a:prstGeom prst="wedgeRectCallout">
            <a:avLst>
              <a:gd name="adj1" fmla="val -85000"/>
              <a:gd name="adj2" fmla="val 16639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9326564" y="2852739"/>
            <a:ext cx="1235075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 cây bằng vòi để nước chảy tràn lan </a:t>
            </a:r>
          </a:p>
        </p:txBody>
      </p:sp>
    </p:spTree>
    <p:extLst>
      <p:ext uri="{BB962C8B-B14F-4D97-AF65-F5344CB8AC3E}">
        <p14:creationId xmlns:p14="http://schemas.microsoft.com/office/powerpoint/2010/main" val="43369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/>
      <p:bldP spid="49168" grpId="0" animBg="1"/>
      <p:bldP spid="49169" grpId="0"/>
      <p:bldP spid="49170" grpId="0" animBg="1"/>
      <p:bldP spid="49171" grpId="0"/>
      <p:bldP spid="49172" grpId="0" animBg="1"/>
      <p:bldP spid="491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89705" y="460109"/>
            <a:ext cx="16193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Biển </a:t>
            </a:r>
          </a:p>
        </p:txBody>
      </p:sp>
    </p:spTree>
    <p:extLst>
      <p:ext uri="{BB962C8B-B14F-4D97-AF65-F5344CB8AC3E}">
        <p14:creationId xmlns:p14="http://schemas.microsoft.com/office/powerpoint/2010/main" val="11814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1524000" y="854076"/>
            <a:ext cx="2768600" cy="2112963"/>
            <a:chOff x="192" y="1296"/>
            <a:chExt cx="1584" cy="992"/>
          </a:xfrm>
        </p:grpSpPr>
        <p:pic>
          <p:nvPicPr>
            <p:cNvPr id="70675" name="Picture 4" descr="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5" name="Oval 5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</a:rPr>
                <a:t>1</a:t>
              </a:r>
            </a:p>
          </p:txBody>
        </p:sp>
      </p:grpSp>
      <p:grpSp>
        <p:nvGrpSpPr>
          <p:cNvPr id="70659" name="Group 6"/>
          <p:cNvGrpSpPr>
            <a:grpSpLocks/>
          </p:cNvGrpSpPr>
          <p:nvPr/>
        </p:nvGrpSpPr>
        <p:grpSpPr bwMode="auto">
          <a:xfrm>
            <a:off x="4711700" y="876301"/>
            <a:ext cx="2852738" cy="2043113"/>
            <a:chOff x="2016" y="1308"/>
            <a:chExt cx="1632" cy="955"/>
          </a:xfrm>
        </p:grpSpPr>
        <p:pic>
          <p:nvPicPr>
            <p:cNvPr id="70673" name="Picture 7" descr="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8" name="Oval 8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</a:rPr>
                <a:t>2</a:t>
              </a:r>
            </a:p>
          </p:txBody>
        </p:sp>
      </p:grpSp>
      <p:grpSp>
        <p:nvGrpSpPr>
          <p:cNvPr id="61449" name="Group 9"/>
          <p:cNvGrpSpPr>
            <a:grpSpLocks/>
          </p:cNvGrpSpPr>
          <p:nvPr/>
        </p:nvGrpSpPr>
        <p:grpSpPr bwMode="auto">
          <a:xfrm>
            <a:off x="7983538" y="914401"/>
            <a:ext cx="2684462" cy="2043113"/>
            <a:chOff x="3888" y="1296"/>
            <a:chExt cx="1536" cy="987"/>
          </a:xfrm>
        </p:grpSpPr>
        <p:pic>
          <p:nvPicPr>
            <p:cNvPr id="70671" name="Picture 10" descr="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296"/>
              <a:ext cx="1536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1" name="Oval 11"/>
            <p:cNvSpPr>
              <a:spLocks noChangeArrowheads="1"/>
            </p:cNvSpPr>
            <p:nvPr/>
          </p:nvSpPr>
          <p:spPr bwMode="auto"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</a:rPr>
                <a:t>3</a:t>
              </a:r>
            </a:p>
          </p:txBody>
        </p:sp>
      </p:grpSp>
      <p:grpSp>
        <p:nvGrpSpPr>
          <p:cNvPr id="70661" name="Group 12"/>
          <p:cNvGrpSpPr>
            <a:grpSpLocks/>
          </p:cNvGrpSpPr>
          <p:nvPr/>
        </p:nvGrpSpPr>
        <p:grpSpPr bwMode="auto">
          <a:xfrm>
            <a:off x="2133601" y="3030539"/>
            <a:ext cx="2085975" cy="3705225"/>
            <a:chOff x="1008" y="2385"/>
            <a:chExt cx="912" cy="1935"/>
          </a:xfrm>
        </p:grpSpPr>
        <p:pic>
          <p:nvPicPr>
            <p:cNvPr id="70669" name="Picture 13" descr="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4" name="Oval 14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</a:rPr>
                <a:t>4</a:t>
              </a:r>
            </a:p>
          </p:txBody>
        </p:sp>
      </p:grpSp>
      <p:grpSp>
        <p:nvGrpSpPr>
          <p:cNvPr id="61455" name="Group 15"/>
          <p:cNvGrpSpPr>
            <a:grpSpLocks/>
          </p:cNvGrpSpPr>
          <p:nvPr/>
        </p:nvGrpSpPr>
        <p:grpSpPr bwMode="auto">
          <a:xfrm>
            <a:off x="4765676" y="3025775"/>
            <a:ext cx="1863725" cy="3709988"/>
            <a:chOff x="2304" y="2383"/>
            <a:chExt cx="881" cy="1937"/>
          </a:xfrm>
        </p:grpSpPr>
        <p:pic>
          <p:nvPicPr>
            <p:cNvPr id="70667" name="Picture 16" descr="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7" name="Oval 17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</a:rPr>
                <a:t>5</a:t>
              </a:r>
            </a:p>
          </p:txBody>
        </p:sp>
      </p:grpSp>
      <p:grpSp>
        <p:nvGrpSpPr>
          <p:cNvPr id="70663" name="Group 18"/>
          <p:cNvGrpSpPr>
            <a:grpSpLocks/>
          </p:cNvGrpSpPr>
          <p:nvPr/>
        </p:nvGrpSpPr>
        <p:grpSpPr bwMode="auto">
          <a:xfrm>
            <a:off x="7100889" y="3094038"/>
            <a:ext cx="2820987" cy="3662362"/>
            <a:chOff x="3456" y="2408"/>
            <a:chExt cx="1459" cy="1912"/>
          </a:xfrm>
        </p:grpSpPr>
        <p:pic>
          <p:nvPicPr>
            <p:cNvPr id="70665" name="Picture 19" descr="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408"/>
              <a:ext cx="1459" cy="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60" name="Oval 20"/>
            <p:cNvSpPr>
              <a:spLocks noChangeArrowheads="1"/>
            </p:cNvSpPr>
            <p:nvPr/>
          </p:nvSpPr>
          <p:spPr bwMode="auto">
            <a:xfrm>
              <a:off x="3504" y="4032"/>
              <a:ext cx="241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</a:rPr>
                <a:t>6</a:t>
              </a:r>
            </a:p>
          </p:txBody>
        </p:sp>
      </p:grpSp>
      <p:sp>
        <p:nvSpPr>
          <p:cNvPr id="70664" name="Text Box 22"/>
          <p:cNvSpPr txBox="1">
            <a:spLocks noChangeArrowheads="1"/>
          </p:cNvSpPr>
          <p:nvPr/>
        </p:nvSpPr>
        <p:spPr bwMode="auto">
          <a:xfrm>
            <a:off x="1981200" y="1"/>
            <a:ext cx="830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những việc nên làm trong các hình </a:t>
            </a:r>
            <a:endParaRPr lang="en-US" altLang="en-US" sz="320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38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1676400" y="685800"/>
            <a:ext cx="3505200" cy="2413000"/>
            <a:chOff x="192" y="1296"/>
            <a:chExt cx="1584" cy="992"/>
          </a:xfrm>
        </p:grpSpPr>
        <p:pic>
          <p:nvPicPr>
            <p:cNvPr id="71694" name="Picture 3" descr="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6" name="Oval 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</a:rPr>
                <a:t>1</a:t>
              </a:r>
            </a:p>
          </p:txBody>
        </p:sp>
      </p:grp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1676400" y="3276600"/>
            <a:ext cx="2438400" cy="3581400"/>
            <a:chOff x="2304" y="2383"/>
            <a:chExt cx="881" cy="1937"/>
          </a:xfrm>
        </p:grpSpPr>
        <p:pic>
          <p:nvPicPr>
            <p:cNvPr id="71692" name="Picture 6" descr="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9" name="Oval 7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</a:rPr>
                <a:t>5</a:t>
              </a:r>
            </a:p>
          </p:txBody>
        </p:sp>
      </p:grp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8001000" y="2057400"/>
            <a:ext cx="2667000" cy="3263900"/>
            <a:chOff x="3888" y="1296"/>
            <a:chExt cx="1536" cy="987"/>
          </a:xfrm>
        </p:grpSpPr>
        <p:pic>
          <p:nvPicPr>
            <p:cNvPr id="71690" name="Picture 9" descr="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296"/>
              <a:ext cx="1536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2" name="Oval 10"/>
            <p:cNvSpPr>
              <a:spLocks noChangeArrowheads="1"/>
            </p:cNvSpPr>
            <p:nvPr/>
          </p:nvSpPr>
          <p:spPr bwMode="auto"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66"/>
                  </a:solidFill>
                </a:rPr>
                <a:t>3</a:t>
              </a:r>
            </a:p>
          </p:txBody>
        </p:sp>
      </p:grp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171700" y="7938"/>
            <a:ext cx="449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nên làm 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5562600" y="258764"/>
            <a:ext cx="4267200" cy="1798637"/>
          </a:xfrm>
          <a:prstGeom prst="wedgeEllipseCallout">
            <a:avLst>
              <a:gd name="adj1" fmla="val -59819"/>
              <a:gd name="adj2" fmla="val 3575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 vòi nước không để nước chảy tràn </a:t>
            </a:r>
            <a:endParaRPr lang="en-US" altLang="en-US" sz="28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4267200" y="2590800"/>
            <a:ext cx="3733800" cy="1828800"/>
          </a:xfrm>
          <a:prstGeom prst="wedgeRoundRectCallout">
            <a:avLst>
              <a:gd name="adj1" fmla="val -55954"/>
              <a:gd name="adj2" fmla="val 6275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4251325" y="5067300"/>
            <a:ext cx="4800600" cy="1828800"/>
          </a:xfrm>
          <a:prstGeom prst="cloudCallout">
            <a:avLst>
              <a:gd name="adj1" fmla="val 16269"/>
              <a:gd name="adj2" fmla="val -93315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10515600" y="1562100"/>
            <a:ext cx="2895600" cy="3429000"/>
          </a:xfrm>
          <a:prstGeom prst="vertic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</a:p>
          <a:p>
            <a:pPr algn="ctr" eaLnBrk="1" hangingPunct="1"/>
            <a:r>
              <a:rPr lang="en-US" altLang="en-US" sz="44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 </a:t>
            </a:r>
          </a:p>
          <a:p>
            <a:pPr algn="ctr" eaLnBrk="1" hangingPunct="1"/>
            <a:r>
              <a:rPr lang="en-US" altLang="en-US" sz="44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</a:p>
        </p:txBody>
      </p:sp>
    </p:spTree>
    <p:extLst>
      <p:ext uri="{BB962C8B-B14F-4D97-AF65-F5344CB8AC3E}">
        <p14:creationId xmlns:p14="http://schemas.microsoft.com/office/powerpoint/2010/main" val="215327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/>
      <p:bldP spid="44044" grpId="0" animBg="1"/>
      <p:bldP spid="44044" grpId="1" animBg="1"/>
      <p:bldP spid="44045" grpId="0" animBg="1"/>
      <p:bldP spid="44045" grpId="1" animBg="1"/>
      <p:bldP spid="44046" grpId="0" animBg="1"/>
      <p:bldP spid="44046" grpId="1" animBg="1"/>
      <p:bldP spid="440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2708" name="Picture 4" descr="DSC005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8414" y="5952329"/>
            <a:ext cx="91095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Nước được lọc sạch ở nhà máy nước </a:t>
            </a:r>
          </a:p>
        </p:txBody>
      </p:sp>
    </p:spTree>
    <p:extLst>
      <p:ext uri="{BB962C8B-B14F-4D97-AF65-F5344CB8AC3E}">
        <p14:creationId xmlns:p14="http://schemas.microsoft.com/office/powerpoint/2010/main" val="17060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A0210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 descr="A0210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29200"/>
            <a:ext cx="82296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8" name="AutoShape 18"/>
          <p:cNvSpPr>
            <a:spLocks noChangeArrowheads="1"/>
          </p:cNvSpPr>
          <p:nvPr/>
        </p:nvSpPr>
        <p:spPr bwMode="auto">
          <a:xfrm>
            <a:off x="1981200" y="2693988"/>
            <a:ext cx="8229600" cy="2362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2362200" y="3097214"/>
            <a:ext cx="76962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 animBg="1"/>
      <p:bldP spid="563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A0210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 descr="A0210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29200"/>
            <a:ext cx="82296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8" name="AutoShape 18"/>
          <p:cNvSpPr>
            <a:spLocks noChangeArrowheads="1"/>
          </p:cNvSpPr>
          <p:nvPr/>
        </p:nvSpPr>
        <p:spPr bwMode="auto">
          <a:xfrm>
            <a:off x="1981200" y="2693988"/>
            <a:ext cx="8229600" cy="2362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2362200" y="3097214"/>
            <a:ext cx="76962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 animBg="1"/>
      <p:bldP spid="563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1584326" y="523875"/>
            <a:ext cx="7072313" cy="6197600"/>
          </a:xfrm>
          <a:custGeom>
            <a:avLst/>
            <a:gdLst>
              <a:gd name="connsiteX0" fmla="*/ 313944 w 7071360"/>
              <a:gd name="connsiteY0" fmla="*/ 6096 h 6196584"/>
              <a:gd name="connsiteX1" fmla="*/ 451104 w 7071360"/>
              <a:gd name="connsiteY1" fmla="*/ 728472 h 6196584"/>
              <a:gd name="connsiteX2" fmla="*/ 131064 w 7071360"/>
              <a:gd name="connsiteY2" fmla="*/ 1432560 h 6196584"/>
              <a:gd name="connsiteX3" fmla="*/ 478536 w 7071360"/>
              <a:gd name="connsiteY3" fmla="*/ 2218944 h 6196584"/>
              <a:gd name="connsiteX4" fmla="*/ 94488 w 7071360"/>
              <a:gd name="connsiteY4" fmla="*/ 3133344 h 6196584"/>
              <a:gd name="connsiteX5" fmla="*/ 423672 w 7071360"/>
              <a:gd name="connsiteY5" fmla="*/ 3874008 h 6196584"/>
              <a:gd name="connsiteX6" fmla="*/ 67056 w 7071360"/>
              <a:gd name="connsiteY6" fmla="*/ 4733544 h 6196584"/>
              <a:gd name="connsiteX7" fmla="*/ 377952 w 7071360"/>
              <a:gd name="connsiteY7" fmla="*/ 5474208 h 6196584"/>
              <a:gd name="connsiteX8" fmla="*/ 131064 w 7071360"/>
              <a:gd name="connsiteY8" fmla="*/ 6077712 h 6196584"/>
              <a:gd name="connsiteX9" fmla="*/ 780288 w 7071360"/>
              <a:gd name="connsiteY9" fmla="*/ 6013704 h 6196584"/>
              <a:gd name="connsiteX10" fmla="*/ 1338072 w 7071360"/>
              <a:gd name="connsiteY10" fmla="*/ 6141720 h 6196584"/>
              <a:gd name="connsiteX11" fmla="*/ 2179320 w 7071360"/>
              <a:gd name="connsiteY11" fmla="*/ 5931408 h 6196584"/>
              <a:gd name="connsiteX12" fmla="*/ 3029712 w 7071360"/>
              <a:gd name="connsiteY12" fmla="*/ 6160008 h 6196584"/>
              <a:gd name="connsiteX13" fmla="*/ 3825240 w 7071360"/>
              <a:gd name="connsiteY13" fmla="*/ 5922264 h 6196584"/>
              <a:gd name="connsiteX14" fmla="*/ 4693920 w 7071360"/>
              <a:gd name="connsiteY14" fmla="*/ 6105144 h 6196584"/>
              <a:gd name="connsiteX15" fmla="*/ 5416296 w 7071360"/>
              <a:gd name="connsiteY15" fmla="*/ 5885688 h 6196584"/>
              <a:gd name="connsiteX16" fmla="*/ 6038088 w 7071360"/>
              <a:gd name="connsiteY16" fmla="*/ 6150864 h 6196584"/>
              <a:gd name="connsiteX17" fmla="*/ 7071360 w 7071360"/>
              <a:gd name="connsiteY17" fmla="*/ 6013704 h 6196584"/>
              <a:gd name="connsiteX18" fmla="*/ 6038088 w 7071360"/>
              <a:gd name="connsiteY18" fmla="*/ 6114288 h 6196584"/>
              <a:gd name="connsiteX19" fmla="*/ 5471160 w 7071360"/>
              <a:gd name="connsiteY19" fmla="*/ 5766816 h 6196584"/>
              <a:gd name="connsiteX20" fmla="*/ 4648200 w 7071360"/>
              <a:gd name="connsiteY20" fmla="*/ 6178296 h 6196584"/>
              <a:gd name="connsiteX21" fmla="*/ 3852672 w 7071360"/>
              <a:gd name="connsiteY21" fmla="*/ 5821680 h 6196584"/>
              <a:gd name="connsiteX22" fmla="*/ 3048000 w 7071360"/>
              <a:gd name="connsiteY22" fmla="*/ 6196584 h 6196584"/>
              <a:gd name="connsiteX23" fmla="*/ 2170176 w 7071360"/>
              <a:gd name="connsiteY23" fmla="*/ 5821680 h 6196584"/>
              <a:gd name="connsiteX24" fmla="*/ 1484376 w 7071360"/>
              <a:gd name="connsiteY24" fmla="*/ 6150864 h 6196584"/>
              <a:gd name="connsiteX25" fmla="*/ 826008 w 7071360"/>
              <a:gd name="connsiteY25" fmla="*/ 5876544 h 6196584"/>
              <a:gd name="connsiteX26" fmla="*/ 94488 w 7071360"/>
              <a:gd name="connsiteY26" fmla="*/ 6114288 h 6196584"/>
              <a:gd name="connsiteX27" fmla="*/ 496824 w 7071360"/>
              <a:gd name="connsiteY27" fmla="*/ 5401056 h 6196584"/>
              <a:gd name="connsiteX28" fmla="*/ 3048 w 7071360"/>
              <a:gd name="connsiteY28" fmla="*/ 4797552 h 6196584"/>
              <a:gd name="connsiteX29" fmla="*/ 515112 w 7071360"/>
              <a:gd name="connsiteY29" fmla="*/ 3928872 h 6196584"/>
              <a:gd name="connsiteX30" fmla="*/ 12192 w 7071360"/>
              <a:gd name="connsiteY30" fmla="*/ 3115056 h 6196584"/>
              <a:gd name="connsiteX31" fmla="*/ 569976 w 7071360"/>
              <a:gd name="connsiteY31" fmla="*/ 2237232 h 6196584"/>
              <a:gd name="connsiteX32" fmla="*/ 85344 w 7071360"/>
              <a:gd name="connsiteY32" fmla="*/ 1551432 h 6196584"/>
              <a:gd name="connsiteX33" fmla="*/ 588264 w 7071360"/>
              <a:gd name="connsiteY33" fmla="*/ 691896 h 6196584"/>
              <a:gd name="connsiteX34" fmla="*/ 313944 w 7071360"/>
              <a:gd name="connsiteY34" fmla="*/ 6096 h 619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071360" h="6196584">
                <a:moveTo>
                  <a:pt x="313944" y="6096"/>
                </a:moveTo>
                <a:cubicBezTo>
                  <a:pt x="291084" y="12192"/>
                  <a:pt x="481584" y="490728"/>
                  <a:pt x="451104" y="728472"/>
                </a:cubicBezTo>
                <a:cubicBezTo>
                  <a:pt x="420624" y="966216"/>
                  <a:pt x="126492" y="1184148"/>
                  <a:pt x="131064" y="1432560"/>
                </a:cubicBezTo>
                <a:cubicBezTo>
                  <a:pt x="135636" y="1680972"/>
                  <a:pt x="484632" y="1935480"/>
                  <a:pt x="478536" y="2218944"/>
                </a:cubicBezTo>
                <a:cubicBezTo>
                  <a:pt x="472440" y="2502408"/>
                  <a:pt x="103632" y="2857500"/>
                  <a:pt x="94488" y="3133344"/>
                </a:cubicBezTo>
                <a:cubicBezTo>
                  <a:pt x="85344" y="3409188"/>
                  <a:pt x="428244" y="3607308"/>
                  <a:pt x="423672" y="3874008"/>
                </a:cubicBezTo>
                <a:cubicBezTo>
                  <a:pt x="419100" y="4140708"/>
                  <a:pt x="74676" y="4466844"/>
                  <a:pt x="67056" y="4733544"/>
                </a:cubicBezTo>
                <a:cubicBezTo>
                  <a:pt x="59436" y="5000244"/>
                  <a:pt x="367284" y="5250180"/>
                  <a:pt x="377952" y="5474208"/>
                </a:cubicBezTo>
                <a:cubicBezTo>
                  <a:pt x="388620" y="5698236"/>
                  <a:pt x="64008" y="5987796"/>
                  <a:pt x="131064" y="6077712"/>
                </a:cubicBezTo>
                <a:cubicBezTo>
                  <a:pt x="198120" y="6167628"/>
                  <a:pt x="579120" y="6003036"/>
                  <a:pt x="780288" y="6013704"/>
                </a:cubicBezTo>
                <a:cubicBezTo>
                  <a:pt x="981456" y="6024372"/>
                  <a:pt x="1104900" y="6155436"/>
                  <a:pt x="1338072" y="6141720"/>
                </a:cubicBezTo>
                <a:cubicBezTo>
                  <a:pt x="1571244" y="6128004"/>
                  <a:pt x="1897380" y="5928360"/>
                  <a:pt x="2179320" y="5931408"/>
                </a:cubicBezTo>
                <a:cubicBezTo>
                  <a:pt x="2461260" y="5934456"/>
                  <a:pt x="2755392" y="6161532"/>
                  <a:pt x="3029712" y="6160008"/>
                </a:cubicBezTo>
                <a:cubicBezTo>
                  <a:pt x="3304032" y="6158484"/>
                  <a:pt x="3547872" y="5931408"/>
                  <a:pt x="3825240" y="5922264"/>
                </a:cubicBezTo>
                <a:cubicBezTo>
                  <a:pt x="4102608" y="5913120"/>
                  <a:pt x="4428744" y="6111240"/>
                  <a:pt x="4693920" y="6105144"/>
                </a:cubicBezTo>
                <a:cubicBezTo>
                  <a:pt x="4959096" y="6099048"/>
                  <a:pt x="5192268" y="5878068"/>
                  <a:pt x="5416296" y="5885688"/>
                </a:cubicBezTo>
                <a:cubicBezTo>
                  <a:pt x="5640324" y="5893308"/>
                  <a:pt x="5762244" y="6129528"/>
                  <a:pt x="6038088" y="6150864"/>
                </a:cubicBezTo>
                <a:cubicBezTo>
                  <a:pt x="6313932" y="6172200"/>
                  <a:pt x="7071360" y="6019800"/>
                  <a:pt x="7071360" y="6013704"/>
                </a:cubicBezTo>
                <a:cubicBezTo>
                  <a:pt x="7071360" y="6007608"/>
                  <a:pt x="6304788" y="6155436"/>
                  <a:pt x="6038088" y="6114288"/>
                </a:cubicBezTo>
                <a:cubicBezTo>
                  <a:pt x="5771388" y="6073140"/>
                  <a:pt x="5702808" y="5756148"/>
                  <a:pt x="5471160" y="5766816"/>
                </a:cubicBezTo>
                <a:cubicBezTo>
                  <a:pt x="5239512" y="5777484"/>
                  <a:pt x="4917948" y="6169152"/>
                  <a:pt x="4648200" y="6178296"/>
                </a:cubicBezTo>
                <a:cubicBezTo>
                  <a:pt x="4378452" y="6187440"/>
                  <a:pt x="4119372" y="5818632"/>
                  <a:pt x="3852672" y="5821680"/>
                </a:cubicBezTo>
                <a:cubicBezTo>
                  <a:pt x="3585972" y="5824728"/>
                  <a:pt x="3328416" y="6196584"/>
                  <a:pt x="3048000" y="6196584"/>
                </a:cubicBezTo>
                <a:cubicBezTo>
                  <a:pt x="2767584" y="6196584"/>
                  <a:pt x="2430780" y="5829300"/>
                  <a:pt x="2170176" y="5821680"/>
                </a:cubicBezTo>
                <a:cubicBezTo>
                  <a:pt x="1909572" y="5814060"/>
                  <a:pt x="1708404" y="6141720"/>
                  <a:pt x="1484376" y="6150864"/>
                </a:cubicBezTo>
                <a:cubicBezTo>
                  <a:pt x="1260348" y="6160008"/>
                  <a:pt x="1057656" y="5882640"/>
                  <a:pt x="826008" y="5876544"/>
                </a:cubicBezTo>
                <a:cubicBezTo>
                  <a:pt x="594360" y="5870448"/>
                  <a:pt x="149352" y="6193536"/>
                  <a:pt x="94488" y="6114288"/>
                </a:cubicBezTo>
                <a:cubicBezTo>
                  <a:pt x="39624" y="6035040"/>
                  <a:pt x="512064" y="5620512"/>
                  <a:pt x="496824" y="5401056"/>
                </a:cubicBezTo>
                <a:cubicBezTo>
                  <a:pt x="481584" y="5181600"/>
                  <a:pt x="0" y="5042916"/>
                  <a:pt x="3048" y="4797552"/>
                </a:cubicBezTo>
                <a:cubicBezTo>
                  <a:pt x="6096" y="4552188"/>
                  <a:pt x="513588" y="4209288"/>
                  <a:pt x="515112" y="3928872"/>
                </a:cubicBezTo>
                <a:cubicBezTo>
                  <a:pt x="516636" y="3648456"/>
                  <a:pt x="3048" y="3396996"/>
                  <a:pt x="12192" y="3115056"/>
                </a:cubicBezTo>
                <a:cubicBezTo>
                  <a:pt x="21336" y="2833116"/>
                  <a:pt x="557784" y="2497836"/>
                  <a:pt x="569976" y="2237232"/>
                </a:cubicBezTo>
                <a:cubicBezTo>
                  <a:pt x="582168" y="1976628"/>
                  <a:pt x="82296" y="1808988"/>
                  <a:pt x="85344" y="1551432"/>
                </a:cubicBezTo>
                <a:cubicBezTo>
                  <a:pt x="88392" y="1293876"/>
                  <a:pt x="550164" y="943356"/>
                  <a:pt x="588264" y="691896"/>
                </a:cubicBezTo>
                <a:cubicBezTo>
                  <a:pt x="626364" y="440436"/>
                  <a:pt x="336804" y="0"/>
                  <a:pt x="313944" y="6096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5" name="Picture 3" descr="C:\Documents and Settings\culi\My Documents\My Pictures\h2t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371600"/>
            <a:ext cx="3810000" cy="4953000"/>
          </a:xfrm>
          <a:prstGeom prst="rect">
            <a:avLst/>
          </a:prstGeom>
          <a:noFill/>
          <a:ln w="57150">
            <a:noFill/>
            <a:prstDash val="sysDot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pSp>
        <p:nvGrpSpPr>
          <p:cNvPr id="75782" name="Group 7"/>
          <p:cNvGrpSpPr>
            <a:grpSpLocks/>
          </p:cNvGrpSpPr>
          <p:nvPr/>
        </p:nvGrpSpPr>
        <p:grpSpPr bwMode="auto">
          <a:xfrm>
            <a:off x="2438400" y="76200"/>
            <a:ext cx="7848600" cy="1066800"/>
            <a:chOff x="914400" y="76200"/>
            <a:chExt cx="7848600" cy="1066800"/>
          </a:xfrm>
        </p:grpSpPr>
        <p:sp>
          <p:nvSpPr>
            <p:cNvPr id="7" name="Cloud 6"/>
            <p:cNvSpPr/>
            <p:nvPr/>
          </p:nvSpPr>
          <p:spPr bwMode="auto">
            <a:xfrm>
              <a:off x="914400" y="76200"/>
              <a:ext cx="7467600" cy="1066800"/>
            </a:xfrm>
            <a:prstGeom prst="cloud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Corbe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1600200" y="152400"/>
              <a:ext cx="7162800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Haõy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 </a:t>
              </a: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laéng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 </a:t>
              </a: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nghe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 </a:t>
              </a: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thoâng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 </a:t>
              </a: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ñieäp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: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pitchFamily="34" charset="0"/>
              <a:cs typeface="Arial" charset="0"/>
            </a:endParaRPr>
          </a:p>
        </p:txBody>
      </p:sp>
      <p:pic>
        <p:nvPicPr>
          <p:cNvPr id="21516" name="Picture 12" descr="hiep 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365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Desktop\z3792877161416_2e96f382813a3456ccce3748ec0e900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2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35"/>
          <p:cNvSpPr>
            <a:spLocks noChangeArrowheads="1" noChangeShapeType="1" noTextEdit="1"/>
          </p:cNvSpPr>
          <p:nvPr/>
        </p:nvSpPr>
        <p:spPr bwMode="auto">
          <a:xfrm>
            <a:off x="466031" y="1512277"/>
            <a:ext cx="11554452" cy="212583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 tiems newroman"/>
                <a:ea typeface="+mn-ea"/>
                <a:cs typeface="Times New Roman" panose="02020603050405020304" pitchFamily="18" charset="0"/>
              </a:rPr>
              <a:t>Xin chào hẹn gặp lại các bé !</a:t>
            </a:r>
          </a:p>
        </p:txBody>
      </p:sp>
    </p:spTree>
    <p:extLst>
      <p:ext uri="{BB962C8B-B14F-4D97-AF65-F5344CB8AC3E}">
        <p14:creationId xmlns:p14="http://schemas.microsoft.com/office/powerpoint/2010/main" val="4294568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7523" name="Picture 3" descr="2361059746_a64c8762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7421" r="3744" b="6390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25409" y="304800"/>
            <a:ext cx="17411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Sông </a:t>
            </a:r>
          </a:p>
        </p:txBody>
      </p:sp>
    </p:spTree>
    <p:extLst>
      <p:ext uri="{BB962C8B-B14F-4D97-AF65-F5344CB8AC3E}">
        <p14:creationId xmlns:p14="http://schemas.microsoft.com/office/powerpoint/2010/main" val="339785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5059" name="Picture 4" descr="G:\New folder\bild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323138"/>
          </a:xfrm>
          <a:noFill/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5521326" y="6162676"/>
            <a:ext cx="1108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</a:rPr>
              <a:t>Ao</a:t>
            </a:r>
          </a:p>
        </p:txBody>
      </p:sp>
    </p:spTree>
    <p:extLst>
      <p:ext uri="{BB962C8B-B14F-4D97-AF65-F5344CB8AC3E}">
        <p14:creationId xmlns:p14="http://schemas.microsoft.com/office/powerpoint/2010/main" val="2758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7" descr="den ngoc so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87476" y="5477470"/>
            <a:ext cx="11079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Hồ</a:t>
            </a:r>
          </a:p>
        </p:txBody>
      </p:sp>
    </p:spTree>
    <p:extLst>
      <p:ext uri="{BB962C8B-B14F-4D97-AF65-F5344CB8AC3E}">
        <p14:creationId xmlns:p14="http://schemas.microsoft.com/office/powerpoint/2010/main" val="97209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Picture 3" descr="C:\Users\Admin\Pictures\FHRUZRCAH06A29CAXJBK43CA8DOBKCCA7U4HPRCAPLTWSQCADVVKR2CAHOFDZHCAP2NRSWCAJKFLBQCAR3T470CA5MS4XDCA0XI3VQCA7TI8M7CA17RRK3CAGAKFNQCAB4F905CAO3FYZRCAG9L3GRCA8O0J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4800600" y="304801"/>
            <a:ext cx="2146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</a:rPr>
              <a:t>Giếng</a:t>
            </a:r>
          </a:p>
        </p:txBody>
      </p:sp>
    </p:spTree>
    <p:extLst>
      <p:ext uri="{BB962C8B-B14F-4D97-AF65-F5344CB8AC3E}">
        <p14:creationId xmlns:p14="http://schemas.microsoft.com/office/powerpoint/2010/main" val="38916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9" descr="2b8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72600" y="54864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0" y="24384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51054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72600" y="32004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35052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04755" y="22327"/>
            <a:ext cx="15824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Suối</a:t>
            </a: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94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9155" name="Picture 3" descr="thac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6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415">
            <a:off x="10134600" y="609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415">
            <a:off x="10134600" y="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415">
            <a:off x="22860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415">
            <a:off x="15240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415">
            <a:off x="1524000" y="5715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415">
            <a:off x="10134600" y="1219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415">
            <a:off x="9296400" y="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415">
            <a:off x="32766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415">
            <a:off x="1524000" y="5029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415">
            <a:off x="10134600" y="1828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19" descr="inspire4ani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415">
            <a:off x="8382000" y="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4600" y="9906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600" y="7620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9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2819400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60247" y="5937579"/>
            <a:ext cx="22461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Ghềnh</a:t>
            </a: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53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283</Words>
  <Application>Microsoft Office PowerPoint</Application>
  <PresentationFormat>Widescreen</PresentationFormat>
  <Paragraphs>61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 tiems newroman</vt:lpstr>
      <vt:lpstr>.VnTime</vt:lpstr>
      <vt:lpstr>Arial</vt:lpstr>
      <vt:lpstr>Calibri</vt:lpstr>
      <vt:lpstr>Calibri Light</vt:lpstr>
      <vt:lpstr>Corbel</vt:lpstr>
      <vt:lpstr>Times New Roman</vt:lpstr>
      <vt:lpstr>VNI-Ariston</vt:lpstr>
      <vt:lpstr>VNI-Auchon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</cp:revision>
  <dcterms:created xsi:type="dcterms:W3CDTF">2025-04-10T07:57:09Z</dcterms:created>
  <dcterms:modified xsi:type="dcterms:W3CDTF">2025-04-11T08:04:48Z</dcterms:modified>
</cp:coreProperties>
</file>