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42" r:id="rId3"/>
    <p:sldId id="261" r:id="rId4"/>
    <p:sldId id="343" r:id="rId5"/>
    <p:sldId id="332" r:id="rId6"/>
    <p:sldId id="313" r:id="rId7"/>
    <p:sldId id="333" r:id="rId8"/>
    <p:sldId id="334" r:id="rId9"/>
    <p:sldId id="335" r:id="rId10"/>
    <p:sldId id="317" r:id="rId11"/>
    <p:sldId id="339" r:id="rId12"/>
    <p:sldId id="260" r:id="rId13"/>
    <p:sldId id="314" r:id="rId14"/>
    <p:sldId id="319" r:id="rId15"/>
    <p:sldId id="336" r:id="rId16"/>
    <p:sldId id="323" r:id="rId17"/>
    <p:sldId id="337" r:id="rId18"/>
    <p:sldId id="318" r:id="rId19"/>
    <p:sldId id="341" r:id="rId20"/>
    <p:sldId id="326" r:id="rId21"/>
    <p:sldId id="327" r:id="rId22"/>
    <p:sldId id="328" r:id="rId23"/>
    <p:sldId id="329" r:id="rId24"/>
    <p:sldId id="263" r:id="rId25"/>
    <p:sldId id="344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33D7-F74F-F035-1AFB-2973A0650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AB332-6AA1-32BC-B3FE-B3BCD6F35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F4933-363B-12F2-AD82-10049DA1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FF088-4260-E1E6-0BB5-6D7B36CE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BE563-A83F-5CE5-5CCD-1B75ED5D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D959-DA2A-2FE5-D4CC-868363D3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97DBB-1A7E-FEC3-2C97-19416A705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5C4AF-C9C5-FD6E-AAF1-3CE1DB66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01AB-E9EB-16AB-9556-34C51168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3D828-8D88-892C-F636-3636A253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5E604-E70F-FC78-1869-861BE546F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33DDC-ADC1-B2A3-C5D4-D48761476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83602-96F7-9D86-E70F-4D37FA58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30204-9830-E004-344F-8E2C4275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C9215-1F58-7AF4-A51E-C11E36A4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9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AFBF-B517-F181-F268-780F42E5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01DB2-8957-E841-50EB-124339F18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8FF66-363D-58C5-93AB-2A08363C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6AE29-103D-27B5-D40B-D8511E1B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A6487-BDB1-449B-44E9-B98CFE0D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4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E2D5-FFF5-1B33-28EC-334BD1FC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EEF74-F089-7DFF-BF2B-B9A3C549E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ECE3-BF42-3597-38A6-3BDA67B2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1B123-7CA0-A1A1-D566-E6401FC8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7B01F-8540-50AA-3146-B3DCC6A3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B54C-B3C9-E28C-F8C2-C999E8C3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66D5-63B9-9F1D-C1A0-DC91610C5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BD25D-DD85-3358-0AA8-8CDA281FB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12C24-ADC1-11D4-9686-591CBD7F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0967C-EC9F-C2EC-D9B8-181F0A1E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06214-ECF4-BE51-C8DA-A3B1325A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6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01F0-47C3-7A8F-EFBF-1AD108CE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75079-16DA-7A52-4C74-BA73EC85D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83DB4-E551-D832-B6A7-B9F42CC1A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CDBE0-8F0E-DFAD-8379-F212EA561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112F4-01CD-2119-58E5-A3B738230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CD646-8663-6227-B961-500EA641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E5E33-C019-3AE2-C8E3-F57B4290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BA45C-F424-DEDD-305B-269684D0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4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E3AD-BDA2-94C4-144C-7EA03CA8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00E58-B512-0432-52D5-D14B3D3D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393D-DB36-8DB3-4B0D-DB698223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95A55-D4CD-498B-A449-38533AD9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0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23BCE-02B5-71B5-2C43-B704399F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054-0E0B-E5F5-CF25-9AE679A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C94A0-F2E3-BB84-B63E-66F51409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C5E5-2694-2FE4-35E0-BC067768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6BA2E-0ED3-C576-3CF3-2A8A5AAE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84CF5-79CC-8479-3A1D-7792AD307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F410A-9C07-0EA8-4ABC-404838BE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8644E-84D5-78D6-7158-6AAE1D2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EFA10-9581-FA2F-BB17-EF9F11B8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5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94DB-101A-FF23-B8B4-7A30E31D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56E29-87AA-1DA8-0147-171529D78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02BB2-E768-90EA-6003-B4FFE2150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70C39-182B-3F50-2716-94CCE0B0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BDD87-FD48-AA7E-DBD6-DB6FCDAB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2E4B6-BA57-C20D-37A5-9C90CE6B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3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209C2-95C6-33B3-59B2-02D736CB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66F51-6A9E-4B06-FA4C-CA1D315DB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D94DB-D135-10A9-C14C-485847F4D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5C34-0FDA-4BA0-A08B-3FCC0C27B99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E2317-96E4-FB42-4C7E-7535285C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5F82B-85D2-CC34-686F-20A94D8F8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BE7A7-D77A-49F1-BA21-8381AA01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SUS\Desktop\ch&#7883;%20m&#227;o\s&#7845;m%20s&#233;t.mp3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?q%3Dgi%C3%B3%2Bm%E1%BA%A1nh%26start%3D180%26ndsp%3D20%26um%3D1%26hl%3Dvi%26sa%3DN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ch&#7883;%20m&#227;o\s&#7845;m%20s&#233;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image" Target="../media/image37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6.jpeg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9.jpeg"/><Relationship Id="rId4" Type="http://schemas.openxmlformats.org/officeDocument/2006/relationships/audio" Target="../media/audio3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image" Target="../media/image43.jpe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a\b&#224;i%20gi&#7843;ng%20thi\TroiNangTroiMuaBeat-VA-4261592%2000_00_08-00_00_35%2000_00_01-00_00_22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ch&#7883;%20m&#227;o\Ti&#7871;ng%20Ve%20k&#234;u%2000_00_04-00_00_13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551477" y="455163"/>
            <a:ext cx="5089045" cy="9511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VnAvant"/>
              </a:rPr>
              <a:t>UBND QUẬN LONG 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BIÊN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TRƯỜNG MẦM NON ĐỨC GIANG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8" y="310338"/>
            <a:ext cx="685166" cy="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408175" y="4176100"/>
            <a:ext cx="4924378" cy="7904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Giáo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viên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: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Lương Thị Thu Hiền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Lớp: MG nhỡ B1  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228026" y="1522026"/>
            <a:ext cx="10643408" cy="113204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Tesim new roman"/>
                <a:cs typeface="Times New Roman" panose="02020603050405020304" pitchFamily="18" charset="0"/>
              </a:rPr>
              <a:t>GIÁO ÁN: Lĩnh vực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Tesim new roman"/>
                <a:cs typeface="Times New Roman" panose="02020603050405020304" pitchFamily="18" charset="0"/>
              </a:rPr>
              <a:t>phát triển nhận thức	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Tesim new roman"/>
              <a:cs typeface="Times New Roman" panose="02020603050405020304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B71CEB-23FF-F361-B3B8-F443018B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683" y="3040395"/>
            <a:ext cx="95171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“Mùa hè”</a:t>
            </a:r>
            <a:endParaRPr lang="vi-V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BCD49388-AF1D-F139-D302-04586E617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F8AB5925-D47E-CC1E-BBCF-B82B8BA12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E34B7-CB5B-D560-B613-C38B2E7F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59" y="0"/>
            <a:ext cx="12302359" cy="72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C:\Users\Thao Ly\Pictures\701385r06wjfj744.gif">
            <a:extLst>
              <a:ext uri="{FF2B5EF4-FFF2-40B4-BE49-F238E27FC236}">
                <a16:creationId xmlns:a16="http://schemas.microsoft.com/office/drawing/2014/main" id="{9B9CE5B4-F161-9535-25F3-239103583F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219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7B17D1DD-BF03-DA59-ED74-242E405B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CƠN MƯA MÙA HÈ THƯỜNG KÈM THEO SẤM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CHỚP, CẦU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</a:p>
        </p:txBody>
      </p:sp>
      <p:pic>
        <p:nvPicPr>
          <p:cNvPr id="2" name="sấm sét.mp3">
            <a:hlinkClick r:id="" action="ppaction://media"/>
            <a:extLst>
              <a:ext uri="{FF2B5EF4-FFF2-40B4-BE49-F238E27FC236}">
                <a16:creationId xmlns:a16="http://schemas.microsoft.com/office/drawing/2014/main" id="{2521AD9B-D969-9261-A13E-DCBE3D12CB4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-304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611095">
            <a:hlinkClick r:id="rId3"/>
            <a:extLst>
              <a:ext uri="{FF2B5EF4-FFF2-40B4-BE49-F238E27FC236}">
                <a16:creationId xmlns:a16="http://schemas.microsoft.com/office/drawing/2014/main" id="{D159BCA8-3B1E-6B4C-34F6-CC4DF68A4B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952"/>
            <a:ext cx="12191999" cy="706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ấm sét.mp3">
            <a:hlinkClick r:id="" action="ppaction://media"/>
            <a:extLst>
              <a:ext uri="{FF2B5EF4-FFF2-40B4-BE49-F238E27FC236}">
                <a16:creationId xmlns:a16="http://schemas.microsoft.com/office/drawing/2014/main" id="{7BC4533B-E557-D851-A698-D109B4327F9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4864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DD0280AB-8877-D1E7-D9EC-554BADBDD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3200400"/>
            <a:ext cx="2514600" cy="9144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6CB2DFE5-E60F-85DA-CB25-B059E8C8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9208568-DB8A-8F95-059F-1E85576D8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F91133D9-0950-3765-682F-121AC877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1" y="32658"/>
            <a:ext cx="12192000" cy="5847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TRONG MÙA </a:t>
            </a:r>
            <a:r>
              <a:rPr lang="en-US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HÈ: TẮM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BIỂN,HỒ BƠI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D24DE982-CA2F-8AEF-1782-4EA4CE67A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55" y="0"/>
            <a:ext cx="1234965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EAFC-BFA3-9511-916D-C89A5C9C8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6858000"/>
            <a:ext cx="77724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Subtitle 2">
            <a:extLst>
              <a:ext uri="{FF2B5EF4-FFF2-40B4-BE49-F238E27FC236}">
                <a16:creationId xmlns:a16="http://schemas.microsoft.com/office/drawing/2014/main" id="{83395DBB-8099-CF70-B13E-C132E8AF6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990600"/>
          </a:xfrm>
          <a:solidFill>
            <a:srgbClr val="FF00FF"/>
          </a:solidFill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HÈ</a:t>
            </a:r>
          </a:p>
        </p:txBody>
      </p:sp>
      <p:pic>
        <p:nvPicPr>
          <p:cNvPr id="19460" name="Picture 3" descr="C:\Users\Lenovo\Desktop\16.jpg">
            <a:extLst>
              <a:ext uri="{FF2B5EF4-FFF2-40B4-BE49-F238E27FC236}">
                <a16:creationId xmlns:a16="http://schemas.microsoft.com/office/drawing/2014/main" id="{56DA7B19-363D-9CDF-7EA8-53F96135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944562"/>
            <a:ext cx="62103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Lenovo\Desktop\12.jpg">
            <a:extLst>
              <a:ext uri="{FF2B5EF4-FFF2-40B4-BE49-F238E27FC236}">
                <a16:creationId xmlns:a16="http://schemas.microsoft.com/office/drawing/2014/main" id="{0649A8B2-1DEF-52DC-C846-7941F27EA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096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E4174B4C-C9B8-D1F8-023F-579AF6561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3200400"/>
            <a:ext cx="2514600" cy="9144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20483" name="Picture 5" descr="C:\Users\Lenovo\Desktop\9.jpg">
            <a:extLst>
              <a:ext uri="{FF2B5EF4-FFF2-40B4-BE49-F238E27FC236}">
                <a16:creationId xmlns:a16="http://schemas.microsoft.com/office/drawing/2014/main" id="{320AA727-9536-0845-FABC-F9B866F4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C:\Users\Lenovo\Desktop\14.jpg">
            <a:extLst>
              <a:ext uri="{FF2B5EF4-FFF2-40B4-BE49-F238E27FC236}">
                <a16:creationId xmlns:a16="http://schemas.microsoft.com/office/drawing/2014/main" id="{3EF30ACF-FDF8-EDFD-620F-C22A37A7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31" y="114300"/>
            <a:ext cx="451156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:\Users\Lenovo\Desktop\13.jpg">
            <a:extLst>
              <a:ext uri="{FF2B5EF4-FFF2-40B4-BE49-F238E27FC236}">
                <a16:creationId xmlns:a16="http://schemas.microsoft.com/office/drawing/2014/main" id="{D9AF8E8C-4D97-0C28-3DB9-7A4FC94F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" y="3657600"/>
            <a:ext cx="494774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BCC0D-C7B0-54C2-30DA-E798415C3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5D4490-888F-FCCB-CAD6-063886402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B8A9FF-B06B-561B-1E40-FCC568426B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196038"/>
            <a:ext cx="685166" cy="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8FD36A-6B19-166E-D4AA-11207E02155B}"/>
              </a:ext>
            </a:extLst>
          </p:cNvPr>
          <p:cNvSpPr/>
          <p:nvPr/>
        </p:nvSpPr>
        <p:spPr>
          <a:xfrm>
            <a:off x="2003989" y="2724448"/>
            <a:ext cx="81840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3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B6DCB8-3DB0-4434-EEB7-4D9A15CE0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7CA25D-573F-3989-CA5F-A8A33D05AFEF}"/>
              </a:ext>
            </a:extLst>
          </p:cNvPr>
          <p:cNvSpPr txBox="1"/>
          <p:nvPr/>
        </p:nvSpPr>
        <p:spPr>
          <a:xfrm>
            <a:off x="2300450" y="692608"/>
            <a:ext cx="7978665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tr­ưng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nắng,mưa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1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7E0FCC-7326-447A-F5A6-A7D1113B21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834" y="93517"/>
            <a:ext cx="685166" cy="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7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>
            <a:extLst>
              <a:ext uri="{FF2B5EF4-FFF2-40B4-BE49-F238E27FC236}">
                <a16:creationId xmlns:a16="http://schemas.microsoft.com/office/drawing/2014/main" id="{12E609D0-503B-E1DB-4346-D3A0316553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5" imgW="1713586" imgH="833018" progId="MS_ClipArt_Gallery.2">
                  <p:embed/>
                </p:oleObj>
              </mc:Choice>
              <mc:Fallback>
                <p:oleObj name="Clip" r:id="rId5" imgW="1713586" imgH="833018" progId="MS_ClipArt_Gallery.2">
                  <p:embed/>
                  <p:pic>
                    <p:nvPicPr>
                      <p:cNvPr id="21506" name="Object 4">
                        <a:extLst>
                          <a:ext uri="{FF2B5EF4-FFF2-40B4-BE49-F238E27FC236}">
                            <a16:creationId xmlns:a16="http://schemas.microsoft.com/office/drawing/2014/main" id="{12E609D0-503B-E1DB-4346-D3A0316553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Freeform 8">
            <a:extLst>
              <a:ext uri="{FF2B5EF4-FFF2-40B4-BE49-F238E27FC236}">
                <a16:creationId xmlns:a16="http://schemas.microsoft.com/office/drawing/2014/main" id="{2422A426-B0FE-B8D9-94FD-212C1ED9C11F}"/>
              </a:ext>
            </a:extLst>
          </p:cNvPr>
          <p:cNvSpPr>
            <a:spLocks/>
          </p:cNvSpPr>
          <p:nvPr/>
        </p:nvSpPr>
        <p:spPr bwMode="auto">
          <a:xfrm>
            <a:off x="2362200" y="1006475"/>
            <a:ext cx="184150" cy="63500"/>
          </a:xfrm>
          <a:custGeom>
            <a:avLst/>
            <a:gdLst>
              <a:gd name="T0" fmla="*/ 0 w 116"/>
              <a:gd name="T1" fmla="*/ 2147483646 h 62"/>
              <a:gd name="T2" fmla="*/ 0 w 116"/>
              <a:gd name="T3" fmla="*/ 2147483646 h 62"/>
              <a:gd name="T4" fmla="*/ 2147483646 w 116"/>
              <a:gd name="T5" fmla="*/ 2147483646 h 62"/>
              <a:gd name="T6" fmla="*/ 2147483646 w 116"/>
              <a:gd name="T7" fmla="*/ 2147483646 h 62"/>
              <a:gd name="T8" fmla="*/ 2147483646 w 116"/>
              <a:gd name="T9" fmla="*/ 2147483646 h 62"/>
              <a:gd name="T10" fmla="*/ 2147483646 w 116"/>
              <a:gd name="T11" fmla="*/ 2147483646 h 62"/>
              <a:gd name="T12" fmla="*/ 2147483646 w 116"/>
              <a:gd name="T13" fmla="*/ 2147483646 h 62"/>
              <a:gd name="T14" fmla="*/ 2147483646 w 116"/>
              <a:gd name="T15" fmla="*/ 2147483646 h 62"/>
              <a:gd name="T16" fmla="*/ 2147483646 w 116"/>
              <a:gd name="T17" fmla="*/ 0 h 62"/>
              <a:gd name="T18" fmla="*/ 2147483646 w 116"/>
              <a:gd name="T19" fmla="*/ 2147483646 h 62"/>
              <a:gd name="T20" fmla="*/ 2147483646 w 116"/>
              <a:gd name="T21" fmla="*/ 2147483646 h 62"/>
              <a:gd name="T22" fmla="*/ 2147483646 w 116"/>
              <a:gd name="T23" fmla="*/ 2147483646 h 62"/>
              <a:gd name="T24" fmla="*/ 2147483646 w 116"/>
              <a:gd name="T25" fmla="*/ 2147483646 h 62"/>
              <a:gd name="T26" fmla="*/ 2147483646 w 116"/>
              <a:gd name="T27" fmla="*/ 2147483646 h 62"/>
              <a:gd name="T28" fmla="*/ 2147483646 w 116"/>
              <a:gd name="T29" fmla="*/ 2147483646 h 62"/>
              <a:gd name="T30" fmla="*/ 2147483646 w 116"/>
              <a:gd name="T31" fmla="*/ 2147483646 h 62"/>
              <a:gd name="T32" fmla="*/ 2147483646 w 116"/>
              <a:gd name="T33" fmla="*/ 2147483646 h 62"/>
              <a:gd name="T34" fmla="*/ 2147483646 w 116"/>
              <a:gd name="T35" fmla="*/ 2147483646 h 62"/>
              <a:gd name="T36" fmla="*/ 2147483646 w 116"/>
              <a:gd name="T37" fmla="*/ 2147483646 h 62"/>
              <a:gd name="T38" fmla="*/ 2147483646 w 116"/>
              <a:gd name="T39" fmla="*/ 2147483646 h 62"/>
              <a:gd name="T40" fmla="*/ 2147483646 w 116"/>
              <a:gd name="T41" fmla="*/ 2147483646 h 62"/>
              <a:gd name="T42" fmla="*/ 2147483646 w 116"/>
              <a:gd name="T43" fmla="*/ 2147483646 h 62"/>
              <a:gd name="T44" fmla="*/ 2147483646 w 116"/>
              <a:gd name="T45" fmla="*/ 2147483646 h 62"/>
              <a:gd name="T46" fmla="*/ 2147483646 w 116"/>
              <a:gd name="T47" fmla="*/ 2147483646 h 62"/>
              <a:gd name="T48" fmla="*/ 0 w 116"/>
              <a:gd name="T49" fmla="*/ 2147483646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AutoShape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5F3593F7-303F-EC19-7B01-C825F75CA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1509" name="Object 11">
            <a:extLst>
              <a:ext uri="{FF2B5EF4-FFF2-40B4-BE49-F238E27FC236}">
                <a16:creationId xmlns:a16="http://schemas.microsoft.com/office/drawing/2014/main" id="{9889B69A-9D0D-53DF-1B94-2DF4F82D1C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572000"/>
          <a:ext cx="2133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7" imgW="4435475" imgH="3328988" progId="MS_ClipArt_Gallery.2">
                  <p:embed/>
                </p:oleObj>
              </mc:Choice>
              <mc:Fallback>
                <p:oleObj name="Clip" r:id="rId7" imgW="4435475" imgH="3328988" progId="MS_ClipArt_Gallery.2">
                  <p:embed/>
                  <p:pic>
                    <p:nvPicPr>
                      <p:cNvPr id="21509" name="Object 11">
                        <a:extLst>
                          <a:ext uri="{FF2B5EF4-FFF2-40B4-BE49-F238E27FC236}">
                            <a16:creationId xmlns:a16="http://schemas.microsoft.com/office/drawing/2014/main" id="{9889B69A-9D0D-53DF-1B94-2DF4F82D1C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2133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AutoShape 20">
            <a:extLst>
              <a:ext uri="{FF2B5EF4-FFF2-40B4-BE49-F238E27FC236}">
                <a16:creationId xmlns:a16="http://schemas.microsoft.com/office/drawing/2014/main" id="{EB3B8EC7-32AF-4C3A-DC7D-E4C90D1B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14"/>
            <a:ext cx="12192000" cy="702643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1" name="WordArt 51">
            <a:extLst>
              <a:ext uri="{FF2B5EF4-FFF2-40B4-BE49-F238E27FC236}">
                <a16:creationId xmlns:a16="http://schemas.microsoft.com/office/drawing/2014/main" id="{6501C71C-7034-3779-DAF4-4D37CC65F3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512" name="WordArt 52">
            <a:extLst>
              <a:ext uri="{FF2B5EF4-FFF2-40B4-BE49-F238E27FC236}">
                <a16:creationId xmlns:a16="http://schemas.microsoft.com/office/drawing/2014/main" id="{DC86E0CB-A2F4-44D2-E1F9-BAD702B299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513" name="WordArt 53">
            <a:extLst>
              <a:ext uri="{FF2B5EF4-FFF2-40B4-BE49-F238E27FC236}">
                <a16:creationId xmlns:a16="http://schemas.microsoft.com/office/drawing/2014/main" id="{7EFFC4BC-9204-CBB6-E9E6-D34C79001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514" name="Text Box 55">
            <a:extLst>
              <a:ext uri="{FF2B5EF4-FFF2-40B4-BE49-F238E27FC236}">
                <a16:creationId xmlns:a16="http://schemas.microsoft.com/office/drawing/2014/main" id="{3C7444DF-34F7-45DA-61EA-E2F9138B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1"/>
            <a:ext cx="6324600" cy="1077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Tiếng kêu của con gì báo hiệu mùa hè đến</a:t>
            </a:r>
            <a:r>
              <a:rPr lang="vi-VN" altLang="en-US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42040" name="Text Box 56">
            <a:extLst>
              <a:ext uri="{FF2B5EF4-FFF2-40B4-BE49-F238E27FC236}">
                <a16:creationId xmlns:a16="http://schemas.microsoft.com/office/drawing/2014/main" id="{F2A53D49-72C9-5EA2-CE89-A7CA9355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648201"/>
            <a:ext cx="2667000" cy="22463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41" name="Text Box 57">
            <a:extLst>
              <a:ext uri="{FF2B5EF4-FFF2-40B4-BE49-F238E27FC236}">
                <a16:creationId xmlns:a16="http://schemas.microsoft.com/office/drawing/2014/main" id="{103F89EE-698B-3CB5-B6A6-5E8AE8807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2276037"/>
            <a:ext cx="2781300" cy="22463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42" name="Text Box 58">
            <a:extLst>
              <a:ext uri="{FF2B5EF4-FFF2-40B4-BE49-F238E27FC236}">
                <a16:creationId xmlns:a16="http://schemas.microsoft.com/office/drawing/2014/main" id="{77ECA81E-3B99-EFF9-22BB-86151DE8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5" y="2209801"/>
            <a:ext cx="2971800" cy="22463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8" name="Text Box 67">
            <a:extLst>
              <a:ext uri="{FF2B5EF4-FFF2-40B4-BE49-F238E27FC236}">
                <a16:creationId xmlns:a16="http://schemas.microsoft.com/office/drawing/2014/main" id="{7AE1EB07-0DE1-7FED-6026-82B3E95D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390828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Câu hỏi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21519" name="Picture 22">
            <a:extLst>
              <a:ext uri="{FF2B5EF4-FFF2-40B4-BE49-F238E27FC236}">
                <a16:creationId xmlns:a16="http://schemas.microsoft.com/office/drawing/2014/main" id="{8AE270A9-C43C-0F81-0E71-3A65742AD0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699898"/>
            <a:ext cx="20955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3">
            <a:extLst>
              <a:ext uri="{FF2B5EF4-FFF2-40B4-BE49-F238E27FC236}">
                <a16:creationId xmlns:a16="http://schemas.microsoft.com/office/drawing/2014/main" id="{121B8DD2-06E8-EF4B-8BC9-396A7921E8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14601"/>
            <a:ext cx="19161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24">
            <a:extLst>
              <a:ext uri="{FF2B5EF4-FFF2-40B4-BE49-F238E27FC236}">
                <a16:creationId xmlns:a16="http://schemas.microsoft.com/office/drawing/2014/main" id="{209EAA7F-DD74-7C48-2C54-74EDB5371C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5029201"/>
            <a:ext cx="19653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0" grpId="0" animBg="1"/>
      <p:bldP spid="42041" grpId="0" animBg="1"/>
      <p:bldP spid="420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>
            <a:extLst>
              <a:ext uri="{FF2B5EF4-FFF2-40B4-BE49-F238E27FC236}">
                <a16:creationId xmlns:a16="http://schemas.microsoft.com/office/drawing/2014/main" id="{E93B3F91-FD9B-3E70-7026-C088D47ED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5" imgW="1713586" imgH="833018" progId="MS_ClipArt_Gallery.2">
                  <p:embed/>
                </p:oleObj>
              </mc:Choice>
              <mc:Fallback>
                <p:oleObj name="Clip" r:id="rId5" imgW="1713586" imgH="833018" progId="MS_ClipArt_Gallery.2">
                  <p:embed/>
                  <p:pic>
                    <p:nvPicPr>
                      <p:cNvPr id="22530" name="Object 4">
                        <a:extLst>
                          <a:ext uri="{FF2B5EF4-FFF2-40B4-BE49-F238E27FC236}">
                            <a16:creationId xmlns:a16="http://schemas.microsoft.com/office/drawing/2014/main" id="{E93B3F91-FD9B-3E70-7026-C088D47ED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Freeform 8">
            <a:extLst>
              <a:ext uri="{FF2B5EF4-FFF2-40B4-BE49-F238E27FC236}">
                <a16:creationId xmlns:a16="http://schemas.microsoft.com/office/drawing/2014/main" id="{66F80319-AECC-8BAD-95FF-7CED1AD3BCC2}"/>
              </a:ext>
            </a:extLst>
          </p:cNvPr>
          <p:cNvSpPr>
            <a:spLocks/>
          </p:cNvSpPr>
          <p:nvPr/>
        </p:nvSpPr>
        <p:spPr bwMode="auto">
          <a:xfrm>
            <a:off x="2362200" y="1006475"/>
            <a:ext cx="184150" cy="63500"/>
          </a:xfrm>
          <a:custGeom>
            <a:avLst/>
            <a:gdLst>
              <a:gd name="T0" fmla="*/ 0 w 116"/>
              <a:gd name="T1" fmla="*/ 2147483646 h 62"/>
              <a:gd name="T2" fmla="*/ 0 w 116"/>
              <a:gd name="T3" fmla="*/ 2147483646 h 62"/>
              <a:gd name="T4" fmla="*/ 2147483646 w 116"/>
              <a:gd name="T5" fmla="*/ 2147483646 h 62"/>
              <a:gd name="T6" fmla="*/ 2147483646 w 116"/>
              <a:gd name="T7" fmla="*/ 2147483646 h 62"/>
              <a:gd name="T8" fmla="*/ 2147483646 w 116"/>
              <a:gd name="T9" fmla="*/ 2147483646 h 62"/>
              <a:gd name="T10" fmla="*/ 2147483646 w 116"/>
              <a:gd name="T11" fmla="*/ 2147483646 h 62"/>
              <a:gd name="T12" fmla="*/ 2147483646 w 116"/>
              <a:gd name="T13" fmla="*/ 2147483646 h 62"/>
              <a:gd name="T14" fmla="*/ 2147483646 w 116"/>
              <a:gd name="T15" fmla="*/ 2147483646 h 62"/>
              <a:gd name="T16" fmla="*/ 2147483646 w 116"/>
              <a:gd name="T17" fmla="*/ 0 h 62"/>
              <a:gd name="T18" fmla="*/ 2147483646 w 116"/>
              <a:gd name="T19" fmla="*/ 2147483646 h 62"/>
              <a:gd name="T20" fmla="*/ 2147483646 w 116"/>
              <a:gd name="T21" fmla="*/ 2147483646 h 62"/>
              <a:gd name="T22" fmla="*/ 2147483646 w 116"/>
              <a:gd name="T23" fmla="*/ 2147483646 h 62"/>
              <a:gd name="T24" fmla="*/ 2147483646 w 116"/>
              <a:gd name="T25" fmla="*/ 2147483646 h 62"/>
              <a:gd name="T26" fmla="*/ 2147483646 w 116"/>
              <a:gd name="T27" fmla="*/ 2147483646 h 62"/>
              <a:gd name="T28" fmla="*/ 2147483646 w 116"/>
              <a:gd name="T29" fmla="*/ 2147483646 h 62"/>
              <a:gd name="T30" fmla="*/ 2147483646 w 116"/>
              <a:gd name="T31" fmla="*/ 2147483646 h 62"/>
              <a:gd name="T32" fmla="*/ 2147483646 w 116"/>
              <a:gd name="T33" fmla="*/ 2147483646 h 62"/>
              <a:gd name="T34" fmla="*/ 2147483646 w 116"/>
              <a:gd name="T35" fmla="*/ 2147483646 h 62"/>
              <a:gd name="T36" fmla="*/ 2147483646 w 116"/>
              <a:gd name="T37" fmla="*/ 2147483646 h 62"/>
              <a:gd name="T38" fmla="*/ 2147483646 w 116"/>
              <a:gd name="T39" fmla="*/ 2147483646 h 62"/>
              <a:gd name="T40" fmla="*/ 2147483646 w 116"/>
              <a:gd name="T41" fmla="*/ 2147483646 h 62"/>
              <a:gd name="T42" fmla="*/ 2147483646 w 116"/>
              <a:gd name="T43" fmla="*/ 2147483646 h 62"/>
              <a:gd name="T44" fmla="*/ 2147483646 w 116"/>
              <a:gd name="T45" fmla="*/ 2147483646 h 62"/>
              <a:gd name="T46" fmla="*/ 2147483646 w 116"/>
              <a:gd name="T47" fmla="*/ 2147483646 h 62"/>
              <a:gd name="T48" fmla="*/ 0 w 116"/>
              <a:gd name="T49" fmla="*/ 2147483646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AutoShape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E9445698-926D-6A2F-0009-6766E2034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2533" name="Object 11">
            <a:extLst>
              <a:ext uri="{FF2B5EF4-FFF2-40B4-BE49-F238E27FC236}">
                <a16:creationId xmlns:a16="http://schemas.microsoft.com/office/drawing/2014/main" id="{2B070912-CB54-E5B4-72AF-F2FB585420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572000"/>
          <a:ext cx="2133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7" imgW="4435475" imgH="3328988" progId="MS_ClipArt_Gallery.2">
                  <p:embed/>
                </p:oleObj>
              </mc:Choice>
              <mc:Fallback>
                <p:oleObj name="Clip" r:id="rId7" imgW="4435475" imgH="3328988" progId="MS_ClipArt_Gallery.2">
                  <p:embed/>
                  <p:pic>
                    <p:nvPicPr>
                      <p:cNvPr id="22533" name="Object 11">
                        <a:extLst>
                          <a:ext uri="{FF2B5EF4-FFF2-40B4-BE49-F238E27FC236}">
                            <a16:creationId xmlns:a16="http://schemas.microsoft.com/office/drawing/2014/main" id="{2B070912-CB54-E5B4-72AF-F2FB585420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2133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AutoShape 20">
            <a:extLst>
              <a:ext uri="{FF2B5EF4-FFF2-40B4-BE49-F238E27FC236}">
                <a16:creationId xmlns:a16="http://schemas.microsoft.com/office/drawing/2014/main" id="{020100F9-0565-9273-4BEF-2BB293F71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9"/>
            <a:ext cx="12192000" cy="6858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5" name="WordArt 51">
            <a:extLst>
              <a:ext uri="{FF2B5EF4-FFF2-40B4-BE49-F238E27FC236}">
                <a16:creationId xmlns:a16="http://schemas.microsoft.com/office/drawing/2014/main" id="{55728293-5C29-F42E-DBD2-6A99F821EE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536" name="WordArt 52">
            <a:extLst>
              <a:ext uri="{FF2B5EF4-FFF2-40B4-BE49-F238E27FC236}">
                <a16:creationId xmlns:a16="http://schemas.microsoft.com/office/drawing/2014/main" id="{D7F7A5BF-A33E-C0FB-4AF6-BDDBA475CA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537" name="WordArt 53">
            <a:extLst>
              <a:ext uri="{FF2B5EF4-FFF2-40B4-BE49-F238E27FC236}">
                <a16:creationId xmlns:a16="http://schemas.microsoft.com/office/drawing/2014/main" id="{21BCC887-5569-349C-BE7E-085FDB3AE9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538" name="Text Box 55">
            <a:extLst>
              <a:ext uri="{FF2B5EF4-FFF2-40B4-BE49-F238E27FC236}">
                <a16:creationId xmlns:a16="http://schemas.microsoft.com/office/drawing/2014/main" id="{A74A4733-0C9A-4EA4-37E6-B8BBC7EB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8506"/>
            <a:ext cx="5715000" cy="1077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Hoa gì nở đặc trưng nhất của mùa hè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42040" name="Text Box 56">
            <a:extLst>
              <a:ext uri="{FF2B5EF4-FFF2-40B4-BE49-F238E27FC236}">
                <a16:creationId xmlns:a16="http://schemas.microsoft.com/office/drawing/2014/main" id="{7907FD07-9661-B1E5-026C-327F871EC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3" y="4251325"/>
            <a:ext cx="2641600" cy="22479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41" name="Text Box 57">
            <a:extLst>
              <a:ext uri="{FF2B5EF4-FFF2-40B4-BE49-F238E27FC236}">
                <a16:creationId xmlns:a16="http://schemas.microsoft.com/office/drawing/2014/main" id="{A867DD17-E7EC-DA14-1510-297968A06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6" y="1854201"/>
            <a:ext cx="2925763" cy="22463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42" name="Text Box 58">
            <a:extLst>
              <a:ext uri="{FF2B5EF4-FFF2-40B4-BE49-F238E27FC236}">
                <a16:creationId xmlns:a16="http://schemas.microsoft.com/office/drawing/2014/main" id="{12B5CE6E-EB17-CBA5-7D6E-3ED05895C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54201"/>
            <a:ext cx="2971800" cy="23082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2" name="Text Box 67">
            <a:extLst>
              <a:ext uri="{FF2B5EF4-FFF2-40B4-BE49-F238E27FC236}">
                <a16:creationId xmlns:a16="http://schemas.microsoft.com/office/drawing/2014/main" id="{03BBE172-E391-6934-C9F6-BB2373985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231775"/>
            <a:ext cx="219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Câu hỏi 2</a:t>
            </a:r>
          </a:p>
        </p:txBody>
      </p:sp>
      <p:pic>
        <p:nvPicPr>
          <p:cNvPr id="22543" name="Picture 1">
            <a:extLst>
              <a:ext uri="{FF2B5EF4-FFF2-40B4-BE49-F238E27FC236}">
                <a16:creationId xmlns:a16="http://schemas.microsoft.com/office/drawing/2014/main" id="{A14E0D23-9B71-D9D2-99FF-D2FAB1B56B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9" y="2173288"/>
            <a:ext cx="20272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">
            <a:extLst>
              <a:ext uri="{FF2B5EF4-FFF2-40B4-BE49-F238E27FC236}">
                <a16:creationId xmlns:a16="http://schemas.microsoft.com/office/drawing/2014/main" id="{59B6ABBD-C031-6F6B-7963-37944B7D49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192339"/>
            <a:ext cx="20701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3">
            <a:extLst>
              <a:ext uri="{FF2B5EF4-FFF2-40B4-BE49-F238E27FC236}">
                <a16:creationId xmlns:a16="http://schemas.microsoft.com/office/drawing/2014/main" id="{AED93EF7-2D49-7B5D-DA48-1682B16269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9" y="4548188"/>
            <a:ext cx="17748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0" grpId="0" animBg="1"/>
      <p:bldP spid="42041" grpId="0" animBg="1"/>
      <p:bldP spid="420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>
            <a:extLst>
              <a:ext uri="{FF2B5EF4-FFF2-40B4-BE49-F238E27FC236}">
                <a16:creationId xmlns:a16="http://schemas.microsoft.com/office/drawing/2014/main" id="{FFD4581C-F4F3-3950-62C1-8856AD2F61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5" imgW="1713586" imgH="833018" progId="MS_ClipArt_Gallery.2">
                  <p:embed/>
                </p:oleObj>
              </mc:Choice>
              <mc:Fallback>
                <p:oleObj name="Clip" r:id="rId5" imgW="1713586" imgH="833018" progId="MS_ClipArt_Gallery.2">
                  <p:embed/>
                  <p:pic>
                    <p:nvPicPr>
                      <p:cNvPr id="23554" name="Object 4">
                        <a:extLst>
                          <a:ext uri="{FF2B5EF4-FFF2-40B4-BE49-F238E27FC236}">
                            <a16:creationId xmlns:a16="http://schemas.microsoft.com/office/drawing/2014/main" id="{FFD4581C-F4F3-3950-62C1-8856AD2F61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Freeform 8">
            <a:extLst>
              <a:ext uri="{FF2B5EF4-FFF2-40B4-BE49-F238E27FC236}">
                <a16:creationId xmlns:a16="http://schemas.microsoft.com/office/drawing/2014/main" id="{D6EB8B90-F81D-4DCF-2DDA-2A7AD4A36FB7}"/>
              </a:ext>
            </a:extLst>
          </p:cNvPr>
          <p:cNvSpPr>
            <a:spLocks/>
          </p:cNvSpPr>
          <p:nvPr/>
        </p:nvSpPr>
        <p:spPr bwMode="auto">
          <a:xfrm>
            <a:off x="2362200" y="1006475"/>
            <a:ext cx="184150" cy="63500"/>
          </a:xfrm>
          <a:custGeom>
            <a:avLst/>
            <a:gdLst>
              <a:gd name="T0" fmla="*/ 0 w 116"/>
              <a:gd name="T1" fmla="*/ 2147483646 h 62"/>
              <a:gd name="T2" fmla="*/ 0 w 116"/>
              <a:gd name="T3" fmla="*/ 2147483646 h 62"/>
              <a:gd name="T4" fmla="*/ 2147483646 w 116"/>
              <a:gd name="T5" fmla="*/ 2147483646 h 62"/>
              <a:gd name="T6" fmla="*/ 2147483646 w 116"/>
              <a:gd name="T7" fmla="*/ 2147483646 h 62"/>
              <a:gd name="T8" fmla="*/ 2147483646 w 116"/>
              <a:gd name="T9" fmla="*/ 2147483646 h 62"/>
              <a:gd name="T10" fmla="*/ 2147483646 w 116"/>
              <a:gd name="T11" fmla="*/ 2147483646 h 62"/>
              <a:gd name="T12" fmla="*/ 2147483646 w 116"/>
              <a:gd name="T13" fmla="*/ 2147483646 h 62"/>
              <a:gd name="T14" fmla="*/ 2147483646 w 116"/>
              <a:gd name="T15" fmla="*/ 2147483646 h 62"/>
              <a:gd name="T16" fmla="*/ 2147483646 w 116"/>
              <a:gd name="T17" fmla="*/ 0 h 62"/>
              <a:gd name="T18" fmla="*/ 2147483646 w 116"/>
              <a:gd name="T19" fmla="*/ 2147483646 h 62"/>
              <a:gd name="T20" fmla="*/ 2147483646 w 116"/>
              <a:gd name="T21" fmla="*/ 2147483646 h 62"/>
              <a:gd name="T22" fmla="*/ 2147483646 w 116"/>
              <a:gd name="T23" fmla="*/ 2147483646 h 62"/>
              <a:gd name="T24" fmla="*/ 2147483646 w 116"/>
              <a:gd name="T25" fmla="*/ 2147483646 h 62"/>
              <a:gd name="T26" fmla="*/ 2147483646 w 116"/>
              <a:gd name="T27" fmla="*/ 2147483646 h 62"/>
              <a:gd name="T28" fmla="*/ 2147483646 w 116"/>
              <a:gd name="T29" fmla="*/ 2147483646 h 62"/>
              <a:gd name="T30" fmla="*/ 2147483646 w 116"/>
              <a:gd name="T31" fmla="*/ 2147483646 h 62"/>
              <a:gd name="T32" fmla="*/ 2147483646 w 116"/>
              <a:gd name="T33" fmla="*/ 2147483646 h 62"/>
              <a:gd name="T34" fmla="*/ 2147483646 w 116"/>
              <a:gd name="T35" fmla="*/ 2147483646 h 62"/>
              <a:gd name="T36" fmla="*/ 2147483646 w 116"/>
              <a:gd name="T37" fmla="*/ 2147483646 h 62"/>
              <a:gd name="T38" fmla="*/ 2147483646 w 116"/>
              <a:gd name="T39" fmla="*/ 2147483646 h 62"/>
              <a:gd name="T40" fmla="*/ 2147483646 w 116"/>
              <a:gd name="T41" fmla="*/ 2147483646 h 62"/>
              <a:gd name="T42" fmla="*/ 2147483646 w 116"/>
              <a:gd name="T43" fmla="*/ 2147483646 h 62"/>
              <a:gd name="T44" fmla="*/ 2147483646 w 116"/>
              <a:gd name="T45" fmla="*/ 2147483646 h 62"/>
              <a:gd name="T46" fmla="*/ 2147483646 w 116"/>
              <a:gd name="T47" fmla="*/ 2147483646 h 62"/>
              <a:gd name="T48" fmla="*/ 0 w 116"/>
              <a:gd name="T49" fmla="*/ 2147483646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AutoShape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9FD6E1B-38E4-8976-38A7-36B8794FA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3557" name="Object 11">
            <a:extLst>
              <a:ext uri="{FF2B5EF4-FFF2-40B4-BE49-F238E27FC236}">
                <a16:creationId xmlns:a16="http://schemas.microsoft.com/office/drawing/2014/main" id="{4E4E3C96-3F07-7BF2-6C16-5316EB9D02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572000"/>
          <a:ext cx="2133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7" imgW="4435475" imgH="3328988" progId="MS_ClipArt_Gallery.2">
                  <p:embed/>
                </p:oleObj>
              </mc:Choice>
              <mc:Fallback>
                <p:oleObj name="Clip" r:id="rId7" imgW="4435475" imgH="3328988" progId="MS_ClipArt_Gallery.2">
                  <p:embed/>
                  <p:pic>
                    <p:nvPicPr>
                      <p:cNvPr id="23557" name="Object 11">
                        <a:extLst>
                          <a:ext uri="{FF2B5EF4-FFF2-40B4-BE49-F238E27FC236}">
                            <a16:creationId xmlns:a16="http://schemas.microsoft.com/office/drawing/2014/main" id="{4E4E3C96-3F07-7BF2-6C16-5316EB9D02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2133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AutoShape 20">
            <a:extLst>
              <a:ext uri="{FF2B5EF4-FFF2-40B4-BE49-F238E27FC236}">
                <a16:creationId xmlns:a16="http://schemas.microsoft.com/office/drawing/2014/main" id="{9EB3718B-D44A-5B49-0A8F-BCE46E13C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9" name="WordArt 51">
            <a:extLst>
              <a:ext uri="{FF2B5EF4-FFF2-40B4-BE49-F238E27FC236}">
                <a16:creationId xmlns:a16="http://schemas.microsoft.com/office/drawing/2014/main" id="{3CECA822-FD82-DC59-0098-35FC31966A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60" name="WordArt 52">
            <a:extLst>
              <a:ext uri="{FF2B5EF4-FFF2-40B4-BE49-F238E27FC236}">
                <a16:creationId xmlns:a16="http://schemas.microsoft.com/office/drawing/2014/main" id="{9476953E-93C2-1323-A7AF-11FBD2E57B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61" name="WordArt 53">
            <a:extLst>
              <a:ext uri="{FF2B5EF4-FFF2-40B4-BE49-F238E27FC236}">
                <a16:creationId xmlns:a16="http://schemas.microsoft.com/office/drawing/2014/main" id="{A3B46691-F7A2-E60C-95B9-1FEC550D42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62" name="Text Box 55">
            <a:extLst>
              <a:ext uri="{FF2B5EF4-FFF2-40B4-BE49-F238E27FC236}">
                <a16:creationId xmlns:a16="http://schemas.microsoft.com/office/drawing/2014/main" id="{F7D1F2A8-D7B3-E91E-65FC-48719B2A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9" y="564357"/>
            <a:ext cx="8305800" cy="1077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Ban ngày s</a:t>
            </a:r>
            <a:r>
              <a:rPr lang="vi-VN" altLang="en-US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au cơn mưa mùa hè thường xuất hiện hiện tượng gì?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42040" name="Text Box 56">
            <a:extLst>
              <a:ext uri="{FF2B5EF4-FFF2-40B4-BE49-F238E27FC236}">
                <a16:creationId xmlns:a16="http://schemas.microsoft.com/office/drawing/2014/main" id="{EF7CB7DC-D68B-7479-D0C4-1A3A0576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8801"/>
            <a:ext cx="2789238" cy="22463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41" name="Text Box 57">
            <a:extLst>
              <a:ext uri="{FF2B5EF4-FFF2-40B4-BE49-F238E27FC236}">
                <a16:creationId xmlns:a16="http://schemas.microsoft.com/office/drawing/2014/main" id="{7B6E6110-1720-FD1A-EB73-38B850EA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4267201"/>
            <a:ext cx="2927350" cy="22463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42" name="Text Box 58">
            <a:extLst>
              <a:ext uri="{FF2B5EF4-FFF2-40B4-BE49-F238E27FC236}">
                <a16:creationId xmlns:a16="http://schemas.microsoft.com/office/drawing/2014/main" id="{D801C92E-830B-6C5D-8D94-953D5B40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1825626"/>
            <a:ext cx="2971800" cy="22463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6" name="Text Box 67">
            <a:extLst>
              <a:ext uri="{FF2B5EF4-FFF2-40B4-BE49-F238E27FC236}">
                <a16:creationId xmlns:a16="http://schemas.microsoft.com/office/drawing/2014/main" id="{AB1B828F-3132-3C93-3D25-68AB642F8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5101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Câu hỏi 3</a:t>
            </a:r>
          </a:p>
        </p:txBody>
      </p:sp>
      <p:pic>
        <p:nvPicPr>
          <p:cNvPr id="23567" name="Picture 4">
            <a:extLst>
              <a:ext uri="{FF2B5EF4-FFF2-40B4-BE49-F238E27FC236}">
                <a16:creationId xmlns:a16="http://schemas.microsoft.com/office/drawing/2014/main" id="{B954DA5C-E702-423D-1C11-CEFAC8ED6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4876801"/>
            <a:ext cx="19939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5">
            <a:extLst>
              <a:ext uri="{FF2B5EF4-FFF2-40B4-BE49-F238E27FC236}">
                <a16:creationId xmlns:a16="http://schemas.microsoft.com/office/drawing/2014/main" id="{1C7768D0-07C4-7732-5323-B6EA87BB0E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9" y="2266951"/>
            <a:ext cx="21097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6">
            <a:extLst>
              <a:ext uri="{FF2B5EF4-FFF2-40B4-BE49-F238E27FC236}">
                <a16:creationId xmlns:a16="http://schemas.microsoft.com/office/drawing/2014/main" id="{50D76BDA-01EB-283E-C696-C32C0EF473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2190751"/>
            <a:ext cx="2092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0" grpId="0" animBg="1"/>
      <p:bldP spid="42041" grpId="0" animBg="1"/>
      <p:bldP spid="420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>
            <a:extLst>
              <a:ext uri="{FF2B5EF4-FFF2-40B4-BE49-F238E27FC236}">
                <a16:creationId xmlns:a16="http://schemas.microsoft.com/office/drawing/2014/main" id="{408831D8-ED12-4A3F-0C91-B171D9531E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5" imgW="1713586" imgH="833018" progId="MS_ClipArt_Gallery.2">
                  <p:embed/>
                </p:oleObj>
              </mc:Choice>
              <mc:Fallback>
                <p:oleObj name="Clip" r:id="rId5" imgW="1713586" imgH="833018" progId="MS_ClipArt_Gallery.2">
                  <p:embed/>
                  <p:pic>
                    <p:nvPicPr>
                      <p:cNvPr id="24578" name="Object 4">
                        <a:extLst>
                          <a:ext uri="{FF2B5EF4-FFF2-40B4-BE49-F238E27FC236}">
                            <a16:creationId xmlns:a16="http://schemas.microsoft.com/office/drawing/2014/main" id="{408831D8-ED12-4A3F-0C91-B171D9531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Freeform 8">
            <a:extLst>
              <a:ext uri="{FF2B5EF4-FFF2-40B4-BE49-F238E27FC236}">
                <a16:creationId xmlns:a16="http://schemas.microsoft.com/office/drawing/2014/main" id="{989D3CEF-CBD4-452C-E999-B90F9D837A72}"/>
              </a:ext>
            </a:extLst>
          </p:cNvPr>
          <p:cNvSpPr>
            <a:spLocks/>
          </p:cNvSpPr>
          <p:nvPr/>
        </p:nvSpPr>
        <p:spPr bwMode="auto">
          <a:xfrm>
            <a:off x="2362200" y="1006475"/>
            <a:ext cx="184150" cy="63500"/>
          </a:xfrm>
          <a:custGeom>
            <a:avLst/>
            <a:gdLst>
              <a:gd name="T0" fmla="*/ 0 w 116"/>
              <a:gd name="T1" fmla="*/ 2147483646 h 62"/>
              <a:gd name="T2" fmla="*/ 0 w 116"/>
              <a:gd name="T3" fmla="*/ 2147483646 h 62"/>
              <a:gd name="T4" fmla="*/ 2147483646 w 116"/>
              <a:gd name="T5" fmla="*/ 2147483646 h 62"/>
              <a:gd name="T6" fmla="*/ 2147483646 w 116"/>
              <a:gd name="T7" fmla="*/ 2147483646 h 62"/>
              <a:gd name="T8" fmla="*/ 2147483646 w 116"/>
              <a:gd name="T9" fmla="*/ 2147483646 h 62"/>
              <a:gd name="T10" fmla="*/ 2147483646 w 116"/>
              <a:gd name="T11" fmla="*/ 2147483646 h 62"/>
              <a:gd name="T12" fmla="*/ 2147483646 w 116"/>
              <a:gd name="T13" fmla="*/ 2147483646 h 62"/>
              <a:gd name="T14" fmla="*/ 2147483646 w 116"/>
              <a:gd name="T15" fmla="*/ 2147483646 h 62"/>
              <a:gd name="T16" fmla="*/ 2147483646 w 116"/>
              <a:gd name="T17" fmla="*/ 0 h 62"/>
              <a:gd name="T18" fmla="*/ 2147483646 w 116"/>
              <a:gd name="T19" fmla="*/ 2147483646 h 62"/>
              <a:gd name="T20" fmla="*/ 2147483646 w 116"/>
              <a:gd name="T21" fmla="*/ 2147483646 h 62"/>
              <a:gd name="T22" fmla="*/ 2147483646 w 116"/>
              <a:gd name="T23" fmla="*/ 2147483646 h 62"/>
              <a:gd name="T24" fmla="*/ 2147483646 w 116"/>
              <a:gd name="T25" fmla="*/ 2147483646 h 62"/>
              <a:gd name="T26" fmla="*/ 2147483646 w 116"/>
              <a:gd name="T27" fmla="*/ 2147483646 h 62"/>
              <a:gd name="T28" fmla="*/ 2147483646 w 116"/>
              <a:gd name="T29" fmla="*/ 2147483646 h 62"/>
              <a:gd name="T30" fmla="*/ 2147483646 w 116"/>
              <a:gd name="T31" fmla="*/ 2147483646 h 62"/>
              <a:gd name="T32" fmla="*/ 2147483646 w 116"/>
              <a:gd name="T33" fmla="*/ 2147483646 h 62"/>
              <a:gd name="T34" fmla="*/ 2147483646 w 116"/>
              <a:gd name="T35" fmla="*/ 2147483646 h 62"/>
              <a:gd name="T36" fmla="*/ 2147483646 w 116"/>
              <a:gd name="T37" fmla="*/ 2147483646 h 62"/>
              <a:gd name="T38" fmla="*/ 2147483646 w 116"/>
              <a:gd name="T39" fmla="*/ 2147483646 h 62"/>
              <a:gd name="T40" fmla="*/ 2147483646 w 116"/>
              <a:gd name="T41" fmla="*/ 2147483646 h 62"/>
              <a:gd name="T42" fmla="*/ 2147483646 w 116"/>
              <a:gd name="T43" fmla="*/ 2147483646 h 62"/>
              <a:gd name="T44" fmla="*/ 2147483646 w 116"/>
              <a:gd name="T45" fmla="*/ 2147483646 h 62"/>
              <a:gd name="T46" fmla="*/ 2147483646 w 116"/>
              <a:gd name="T47" fmla="*/ 2147483646 h 62"/>
              <a:gd name="T48" fmla="*/ 0 w 116"/>
              <a:gd name="T49" fmla="*/ 2147483646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AutoShape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F6EC879A-C7C4-E94E-F228-9E88306F6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4581" name="Object 11">
            <a:extLst>
              <a:ext uri="{FF2B5EF4-FFF2-40B4-BE49-F238E27FC236}">
                <a16:creationId xmlns:a16="http://schemas.microsoft.com/office/drawing/2014/main" id="{40A9CA4D-AFB4-D732-A705-B29B6592ED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572000"/>
          <a:ext cx="2133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lip" r:id="rId7" imgW="4435475" imgH="3328988" progId="MS_ClipArt_Gallery.2">
                  <p:embed/>
                </p:oleObj>
              </mc:Choice>
              <mc:Fallback>
                <p:oleObj name="Clip" r:id="rId7" imgW="4435475" imgH="3328988" progId="MS_ClipArt_Gallery.2">
                  <p:embed/>
                  <p:pic>
                    <p:nvPicPr>
                      <p:cNvPr id="24581" name="Object 11">
                        <a:extLst>
                          <a:ext uri="{FF2B5EF4-FFF2-40B4-BE49-F238E27FC236}">
                            <a16:creationId xmlns:a16="http://schemas.microsoft.com/office/drawing/2014/main" id="{40A9CA4D-AFB4-D732-A705-B29B6592ED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2133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AutoShape 20">
            <a:extLst>
              <a:ext uri="{FF2B5EF4-FFF2-40B4-BE49-F238E27FC236}">
                <a16:creationId xmlns:a16="http://schemas.microsoft.com/office/drawing/2014/main" id="{30E49FCD-5E96-4FC2-BD3D-47F58134B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3" name="WordArt 51">
            <a:extLst>
              <a:ext uri="{FF2B5EF4-FFF2-40B4-BE49-F238E27FC236}">
                <a16:creationId xmlns:a16="http://schemas.microsoft.com/office/drawing/2014/main" id="{29784270-ACDB-90C5-CAF8-87F6B65AEC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4584" name="WordArt 52">
            <a:extLst>
              <a:ext uri="{FF2B5EF4-FFF2-40B4-BE49-F238E27FC236}">
                <a16:creationId xmlns:a16="http://schemas.microsoft.com/office/drawing/2014/main" id="{A1ED4F94-C214-A463-3E6E-0865FCABDF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4585" name="WordArt 53">
            <a:extLst>
              <a:ext uri="{FF2B5EF4-FFF2-40B4-BE49-F238E27FC236}">
                <a16:creationId xmlns:a16="http://schemas.microsoft.com/office/drawing/2014/main" id="{D47E0116-E9F3-5480-2C9E-4CCAA96313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4586" name="Text Box 55">
            <a:extLst>
              <a:ext uri="{FF2B5EF4-FFF2-40B4-BE49-F238E27FC236}">
                <a16:creationId xmlns:a16="http://schemas.microsoft.com/office/drawing/2014/main" id="{BECA064F-917B-6F86-C070-7C7C74A8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9" y="547690"/>
            <a:ext cx="8305800" cy="585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Trang phục mùa hè các con hay mặc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42040" name="Text Box 56">
            <a:extLst>
              <a:ext uri="{FF2B5EF4-FFF2-40B4-BE49-F238E27FC236}">
                <a16:creationId xmlns:a16="http://schemas.microsoft.com/office/drawing/2014/main" id="{B6C25177-4617-56EB-D9E9-7B22213B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71626"/>
            <a:ext cx="3352800" cy="44624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41" name="Text Box 57">
            <a:extLst>
              <a:ext uri="{FF2B5EF4-FFF2-40B4-BE49-F238E27FC236}">
                <a16:creationId xmlns:a16="http://schemas.microsoft.com/office/drawing/2014/main" id="{DC4BA936-4FC9-90AF-1FDD-D81AC7797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571626"/>
            <a:ext cx="4419600" cy="44624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9" name="Text Box 67">
            <a:extLst>
              <a:ext uri="{FF2B5EF4-FFF2-40B4-BE49-F238E27FC236}">
                <a16:creationId xmlns:a16="http://schemas.microsoft.com/office/drawing/2014/main" id="{1A490ECE-7B49-04BA-4BC2-01DFDCB4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1125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Câu hỏi 4</a:t>
            </a:r>
          </a:p>
        </p:txBody>
      </p:sp>
      <p:pic>
        <p:nvPicPr>
          <p:cNvPr id="24590" name="Picture 1">
            <a:extLst>
              <a:ext uri="{FF2B5EF4-FFF2-40B4-BE49-F238E27FC236}">
                <a16:creationId xmlns:a16="http://schemas.microsoft.com/office/drawing/2014/main" id="{863DF954-9E57-1610-BE5F-E3CCC35EAE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085975"/>
            <a:ext cx="27432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">
            <a:extLst>
              <a:ext uri="{FF2B5EF4-FFF2-40B4-BE49-F238E27FC236}">
                <a16:creationId xmlns:a16="http://schemas.microsoft.com/office/drawing/2014/main" id="{A854689A-A793-3A14-810D-569BB81D9D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9" y="2209801"/>
            <a:ext cx="15208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3">
            <a:extLst>
              <a:ext uri="{FF2B5EF4-FFF2-40B4-BE49-F238E27FC236}">
                <a16:creationId xmlns:a16="http://schemas.microsoft.com/office/drawing/2014/main" id="{D2B4B710-8F48-9C88-2E46-3CADC2A1C4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2209801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7">
            <a:extLst>
              <a:ext uri="{FF2B5EF4-FFF2-40B4-BE49-F238E27FC236}">
                <a16:creationId xmlns:a16="http://schemas.microsoft.com/office/drawing/2014/main" id="{356CC53D-B462-E91B-42C5-2FC9F3F7D8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36496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0" grpId="0" animBg="1"/>
      <p:bldP spid="420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3" y="6459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318BD79-AA80-A581-8347-39127DC7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154621"/>
            <a:ext cx="6858000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vi-VN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Trò chơi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Chung sức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Phân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loại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đồ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dùng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”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chơi</a:t>
            </a:r>
            <a:r>
              <a:rPr lang="en-US" alt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chơi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tiếp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sức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Đội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chọn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trang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phục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đồ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dùng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mùa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hè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nữ</a:t>
            </a:r>
            <a:endParaRPr lang="en-US" altLang="en-US" sz="1800" b="1" dirty="0">
              <a:solidFill>
                <a:srgbClr val="7030A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Đội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2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chọn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trang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phục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đồ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dùng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mùa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hè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nam</a:t>
            </a:r>
            <a:endParaRPr lang="en-US" altLang="en-US" sz="1800" b="1" dirty="0">
              <a:solidFill>
                <a:srgbClr val="7030A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gian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chơi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nhạc</a:t>
            </a:r>
            <a:endParaRPr lang="en-US" altLang="en-US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B25EC-5921-3813-3448-B184ED8AA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BF310-2246-FA2F-0100-93D8D892A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B8A17A-5A8C-7AAB-75EE-824CC30304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196038"/>
            <a:ext cx="685166" cy="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5F9B24-AB06-C6CB-6451-C625D81F63F0}"/>
              </a:ext>
            </a:extLst>
          </p:cNvPr>
          <p:cNvSpPr/>
          <p:nvPr/>
        </p:nvSpPr>
        <p:spPr>
          <a:xfrm>
            <a:off x="1489403" y="3228945"/>
            <a:ext cx="7605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vận động bài trời nắng trời mưa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esktop\z3792877161416_2e96f382813a3456ccce3748ec0e90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2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0" y="188581"/>
            <a:ext cx="1063171" cy="954419"/>
          </a:xfrm>
          <a:prstGeom prst="rect">
            <a:avLst/>
          </a:prstGeom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013529" y="188581"/>
            <a:ext cx="5439066" cy="7796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 tiems newroman"/>
            </a:endParaRPr>
          </a:p>
        </p:txBody>
      </p:sp>
      <p:sp>
        <p:nvSpPr>
          <p:cNvPr id="7" name="WordArt 35"/>
          <p:cNvSpPr>
            <a:spLocks noChangeArrowheads="1" noChangeShapeType="1" noTextEdit="1"/>
          </p:cNvSpPr>
          <p:nvPr/>
        </p:nvSpPr>
        <p:spPr bwMode="auto">
          <a:xfrm>
            <a:off x="466031" y="1512277"/>
            <a:ext cx="11554452" cy="212583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27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 tiems newroman"/>
                <a:cs typeface="Times New Roman" panose="02020603050405020304" pitchFamily="18" charset="0"/>
              </a:rPr>
              <a:t>Xin chào hẹn gặp lại các bé !</a:t>
            </a:r>
          </a:p>
        </p:txBody>
      </p:sp>
    </p:spTree>
    <p:extLst>
      <p:ext uri="{BB962C8B-B14F-4D97-AF65-F5344CB8AC3E}">
        <p14:creationId xmlns:p14="http://schemas.microsoft.com/office/powerpoint/2010/main" val="24056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389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196038"/>
            <a:ext cx="685166" cy="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9592" y="3166828"/>
            <a:ext cx="76051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tổ chức, gây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ua he den">
            <a:hlinkClick r:id="" action="ppaction://media"/>
            <a:extLst>
              <a:ext uri="{FF2B5EF4-FFF2-40B4-BE49-F238E27FC236}">
                <a16:creationId xmlns:a16="http://schemas.microsoft.com/office/drawing/2014/main" id="{3BDF7CAB-D440-F0DA-AFDD-EE622594C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7159" y="4615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90866-B6AF-C7B9-3460-1432D6908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5B4070-B704-38AF-6F35-913B516C5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0FF776-BF3C-2B86-53C4-79D51D3D94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196038"/>
            <a:ext cx="685166" cy="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51183A-5E39-03ED-723F-9EC20BCF3E5C}"/>
              </a:ext>
            </a:extLst>
          </p:cNvPr>
          <p:cNvSpPr/>
          <p:nvPr/>
        </p:nvSpPr>
        <p:spPr>
          <a:xfrm>
            <a:off x="2599592" y="2914580"/>
            <a:ext cx="76051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5FB4817-2342-A36F-F12F-460BCCB1C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TIẾT MÙA HÈ NÓNG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BỨC, CHÓI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id="{FE93BB0A-09D3-3072-7666-FC39F195E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219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646E736-9AA1-1DEF-BE35-DF394B8A0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omdom">
            <a:extLst>
              <a:ext uri="{FF2B5EF4-FFF2-40B4-BE49-F238E27FC236}">
                <a16:creationId xmlns:a16="http://schemas.microsoft.com/office/drawing/2014/main" id="{93EFDA80-A683-B0CF-167C-9B46CCEF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219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Rectangle 8">
            <a:extLst>
              <a:ext uri="{FF2B5EF4-FFF2-40B4-BE49-F238E27FC236}">
                <a16:creationId xmlns:a16="http://schemas.microsoft.com/office/drawing/2014/main" id="{81A9B262-26D7-BF12-DED0-7B159C47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67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4" name="Picture 18" descr="C:\Users\NGOCTHANH\Desktop\anh dep\mc_05030402j_j.gif">
            <a:extLst>
              <a:ext uri="{FF2B5EF4-FFF2-40B4-BE49-F238E27FC236}">
                <a16:creationId xmlns:a16="http://schemas.microsoft.com/office/drawing/2014/main" id="{BCDEB1A2-C897-506B-8CCB-51B2C7E65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038600"/>
            <a:ext cx="733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8" descr="C:\Users\NGOCTHANH\Desktop\anh dep\mc_05030402j_j.gif">
            <a:extLst>
              <a:ext uri="{FF2B5EF4-FFF2-40B4-BE49-F238E27FC236}">
                <a16:creationId xmlns:a16="http://schemas.microsoft.com/office/drawing/2014/main" id="{F8D96415-3025-023A-878D-0918CBEE78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733800"/>
            <a:ext cx="733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8" descr="C:\Users\NGOCTHANH\Desktop\anh dep\mc_05030402j_j.gif">
            <a:extLst>
              <a:ext uri="{FF2B5EF4-FFF2-40B4-BE49-F238E27FC236}">
                <a16:creationId xmlns:a16="http://schemas.microsoft.com/office/drawing/2014/main" id="{1E81ECD6-3426-C52E-4CF9-163133A523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1" y="3779838"/>
            <a:ext cx="7334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8" descr="C:\Users\NGOCTHANH\Desktop\anh dep\mc_05030402j_j.gif">
            <a:extLst>
              <a:ext uri="{FF2B5EF4-FFF2-40B4-BE49-F238E27FC236}">
                <a16:creationId xmlns:a16="http://schemas.microsoft.com/office/drawing/2014/main" id="{5FC1BAC8-0BD9-FA12-825B-FEE3EF49E0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6" y="3779838"/>
            <a:ext cx="7334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8" descr="C:\Users\NGOCTHANH\Desktop\anh dep\mc_05030402j_j.gif">
            <a:extLst>
              <a:ext uri="{FF2B5EF4-FFF2-40B4-BE49-F238E27FC236}">
                <a16:creationId xmlns:a16="http://schemas.microsoft.com/office/drawing/2014/main" id="{8276A8FA-FCD0-3546-20F0-50D26EF9A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4973638"/>
            <a:ext cx="733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 descr="C:\Users\NGOCTHANH\Desktop\anh dep\mc_05030402j_j.gif">
            <a:extLst>
              <a:ext uri="{FF2B5EF4-FFF2-40B4-BE49-F238E27FC236}">
                <a16:creationId xmlns:a16="http://schemas.microsoft.com/office/drawing/2014/main" id="{6476ED0A-901F-0691-DBA4-8227EAAB32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4038600"/>
            <a:ext cx="73342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8" descr="C:\Users\NGOCTHANH\Desktop\anh dep\mc_05030402j_j.gif">
            <a:extLst>
              <a:ext uri="{FF2B5EF4-FFF2-40B4-BE49-F238E27FC236}">
                <a16:creationId xmlns:a16="http://schemas.microsoft.com/office/drawing/2014/main" id="{CECC2C88-9931-68D3-C928-DD8CA5A79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217864"/>
            <a:ext cx="73342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phao hoa 1">
            <a:extLst>
              <a:ext uri="{FF2B5EF4-FFF2-40B4-BE49-F238E27FC236}">
                <a16:creationId xmlns:a16="http://schemas.microsoft.com/office/drawing/2014/main" id="{1F1E8449-BA9E-2ABD-662B-D43474055A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00200"/>
            <a:ext cx="248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phao hoa 1">
            <a:extLst>
              <a:ext uri="{FF2B5EF4-FFF2-40B4-BE49-F238E27FC236}">
                <a16:creationId xmlns:a16="http://schemas.microsoft.com/office/drawing/2014/main" id="{D2E89A88-4BAC-1101-D445-5B14D3652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295400"/>
            <a:ext cx="1676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3" descr="phao hoa 1">
            <a:extLst>
              <a:ext uri="{FF2B5EF4-FFF2-40B4-BE49-F238E27FC236}">
                <a16:creationId xmlns:a16="http://schemas.microsoft.com/office/drawing/2014/main" id="{BE0D53DE-8CA5-05E9-62CE-76E5625CDF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192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oiNangTroiMuaBeat-VA-4261592 00_00_08-00_00_35 00_00_01-00_00_22.mp3">
            <a:hlinkClick r:id="" action="ppaction://media"/>
            <a:extLst>
              <a:ext uri="{FF2B5EF4-FFF2-40B4-BE49-F238E27FC236}">
                <a16:creationId xmlns:a16="http://schemas.microsoft.com/office/drawing/2014/main" id="{EA3EE65F-2949-7ED9-259B-7D211EBD7B4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0" y="6324600"/>
            <a:ext cx="304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5" descr="phao hoa 1">
            <a:extLst>
              <a:ext uri="{FF2B5EF4-FFF2-40B4-BE49-F238E27FC236}">
                <a16:creationId xmlns:a16="http://schemas.microsoft.com/office/drawing/2014/main" id="{75B2F3AD-E140-B711-C1B3-4D9441982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5" descr="phao hoa 1">
            <a:extLst>
              <a:ext uri="{FF2B5EF4-FFF2-40B4-BE49-F238E27FC236}">
                <a16:creationId xmlns:a16="http://schemas.microsoft.com/office/drawing/2014/main" id="{AD11B404-9DAA-28FF-396F-D36E0814B0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447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21">
            <a:extLst>
              <a:ext uri="{FF2B5EF4-FFF2-40B4-BE49-F238E27FC236}">
                <a16:creationId xmlns:a16="http://schemas.microsoft.com/office/drawing/2014/main" id="{F50C1387-E08E-4AEC-9DCB-2F4EA51B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MÙA HÈ: CÓ TRĂNG,SAO VÀ XUẤT HIỆN  ĐOM ĐÓM NỮA ĐẤY CÁC CON Ạ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10258" name="Picture 3" descr="phao hoa 1">
            <a:extLst>
              <a:ext uri="{FF2B5EF4-FFF2-40B4-BE49-F238E27FC236}">
                <a16:creationId xmlns:a16="http://schemas.microsoft.com/office/drawing/2014/main" id="{10142CFB-2425-3EB6-0159-1D7347EE6B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52600"/>
            <a:ext cx="248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544" grpId="0"/>
      <p:bldP spid="655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C23BD7BA-6448-4C01-C1DB-423257009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5691352" cy="62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ếng Ve kêu 00_00_04-00_00_13.mp3">
            <a:hlinkClick r:id="" action="ppaction://media"/>
            <a:extLst>
              <a:ext uri="{FF2B5EF4-FFF2-40B4-BE49-F238E27FC236}">
                <a16:creationId xmlns:a16="http://schemas.microsoft.com/office/drawing/2014/main" id="{91FE36CE-D363-C8DE-2DF3-C5908797DC6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56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2">
            <a:extLst>
              <a:ext uri="{FF2B5EF4-FFF2-40B4-BE49-F238E27FC236}">
                <a16:creationId xmlns:a16="http://schemas.microsoft.com/office/drawing/2014/main" id="{2AE7B104-50FA-E33F-1638-213BB31C5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52" y="584775"/>
            <a:ext cx="6500648" cy="62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D70D4839-0FF3-4BF4-94A5-8E76604C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TRƯNG CHO MÙA HÈ</a:t>
            </a:r>
            <a:r>
              <a:rPr lang="en-US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</a:t>
            </a:r>
            <a:r>
              <a:rPr lang="en-US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3734D89-81F3-FCC7-9F2B-C3409A415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037" y="40856"/>
            <a:ext cx="12236614" cy="1102143"/>
          </a:xfrm>
          <a:solidFill>
            <a:srgbClr val="92D050"/>
          </a:solidFill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NÓNG KÉO DÀI ĐIỀU GÌ SẼ SẢY RA :KHÔ HẠN, CHÁY RỪNG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2A93A9C2-9EC3-FA78-2F66-D38B75ABAF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11" descr="hd1">
            <a:extLst>
              <a:ext uri="{FF2B5EF4-FFF2-40B4-BE49-F238E27FC236}">
                <a16:creationId xmlns:a16="http://schemas.microsoft.com/office/drawing/2014/main" id="{EC8A3CD4-0162-65D4-F261-A142B0BEE9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179"/>
            <a:ext cx="12192000" cy="559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478</Words>
  <Application>Microsoft Office PowerPoint</Application>
  <PresentationFormat>Widescreen</PresentationFormat>
  <Paragraphs>84</Paragraphs>
  <Slides>26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 tiems newroman</vt:lpstr>
      <vt:lpstr>.VnAvant</vt:lpstr>
      <vt:lpstr>Arial</vt:lpstr>
      <vt:lpstr>Calibri</vt:lpstr>
      <vt:lpstr>Calibri Light</vt:lpstr>
      <vt:lpstr>Impact</vt:lpstr>
      <vt:lpstr>Teim new roman</vt:lpstr>
      <vt:lpstr>Times New Roman</vt:lpstr>
      <vt:lpstr>TTesim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THỜI TIẾT MÙA HÈ NÓNG BỨC, CHÓI TRANG</vt:lpstr>
      <vt:lpstr>PowerPoint Presentation</vt:lpstr>
      <vt:lpstr>PowerPoint Presentation</vt:lpstr>
      <vt:lpstr>PowerPoint Presentation</vt:lpstr>
      <vt:lpstr>NẮNG NÓNG KÉO DÀI ĐIỀU GÌ SẼ SẢY RA :KHÔ HẠN, CHÁY RỪNG</vt:lpstr>
      <vt:lpstr>PowerPoint Presentation</vt:lpstr>
      <vt:lpstr>PowerPoint Presentation</vt:lpstr>
      <vt:lpstr> NHỮNG CƠN MƯA MÙA HÈ THƯỜNG KÈM THEO SẤM, CHỚP, CẦU VỒNG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2025-04-01T00:53:30Z</dcterms:created>
  <dcterms:modified xsi:type="dcterms:W3CDTF">2025-04-11T08:56:27Z</dcterms:modified>
</cp:coreProperties>
</file>