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2" r:id="rId3"/>
    <p:sldMasterId id="2147483684" r:id="rId4"/>
    <p:sldMasterId id="2147483696" r:id="rId5"/>
  </p:sldMasterIdLst>
  <p:notesMasterIdLst>
    <p:notesMasterId r:id="rId46"/>
  </p:notesMasterIdLst>
  <p:sldIdLst>
    <p:sldId id="445" r:id="rId6"/>
    <p:sldId id="446" r:id="rId7"/>
    <p:sldId id="447" r:id="rId8"/>
    <p:sldId id="448" r:id="rId9"/>
    <p:sldId id="303" r:id="rId10"/>
    <p:sldId id="319" r:id="rId11"/>
    <p:sldId id="412" r:id="rId12"/>
    <p:sldId id="378" r:id="rId13"/>
    <p:sldId id="321" r:id="rId14"/>
    <p:sldId id="326" r:id="rId15"/>
    <p:sldId id="325" r:id="rId16"/>
    <p:sldId id="336" r:id="rId17"/>
    <p:sldId id="344" r:id="rId18"/>
    <p:sldId id="380" r:id="rId19"/>
    <p:sldId id="410" r:id="rId20"/>
    <p:sldId id="368" r:id="rId21"/>
    <p:sldId id="395" r:id="rId22"/>
    <p:sldId id="394" r:id="rId23"/>
    <p:sldId id="393" r:id="rId24"/>
    <p:sldId id="361" r:id="rId25"/>
    <p:sldId id="392" r:id="rId26"/>
    <p:sldId id="398" r:id="rId27"/>
    <p:sldId id="399" r:id="rId28"/>
    <p:sldId id="397" r:id="rId29"/>
    <p:sldId id="411" r:id="rId30"/>
    <p:sldId id="401" r:id="rId31"/>
    <p:sldId id="387" r:id="rId32"/>
    <p:sldId id="400" r:id="rId33"/>
    <p:sldId id="402" r:id="rId34"/>
    <p:sldId id="403" r:id="rId35"/>
    <p:sldId id="404" r:id="rId36"/>
    <p:sldId id="391" r:id="rId37"/>
    <p:sldId id="388" r:id="rId38"/>
    <p:sldId id="405" r:id="rId39"/>
    <p:sldId id="406" r:id="rId40"/>
    <p:sldId id="407" r:id="rId41"/>
    <p:sldId id="360" r:id="rId42"/>
    <p:sldId id="449" r:id="rId43"/>
    <p:sldId id="450" r:id="rId44"/>
    <p:sldId id="451" r:id="rId45"/>
  </p:sldIdLst>
  <p:sldSz cx="9144000" cy="6858000" type="screen4x3"/>
  <p:notesSz cx="6858000" cy="9144000"/>
  <p:custDataLst>
    <p:tags r:id="rId47"/>
  </p:custDataLst>
  <p:defaultTextStyle>
    <a:defPPr>
      <a:defRPr lang="en-US"/>
    </a:defPPr>
    <a:lvl1pPr marL="0" lvl="0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2000" b="1" i="1" u="sng" kern="1200" baseline="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2000" b="1" i="1" u="sng" kern="1200" baseline="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2000" b="1" i="1" u="sng" kern="1200" baseline="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2000" b="1" i="1" u="sng" kern="1200" baseline="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2000" b="1" i="1" u="sng" kern="1200" baseline="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2000" b="1" i="1" u="sng" kern="1200" baseline="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2000" b="1" i="1" u="sng" kern="1200" baseline="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2000" b="1" i="1" u="sng" kern="1200" baseline="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2000" b="1" i="1" u="sng" kern="1200" baseline="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FF99"/>
    <a:srgbClr val="0099FF"/>
    <a:srgbClr val="FF6600"/>
    <a:srgbClr val="FF33CC"/>
    <a:srgbClr val="FF99CC"/>
    <a:srgbClr val="990099"/>
    <a:srgbClr val="0000FF"/>
    <a:srgbClr val="CC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197"/>
    <p:restoredTop sz="99843"/>
  </p:normalViewPr>
  <p:slideViewPr>
    <p:cSldViewPr showGuides="1">
      <p:cViewPr varScale="1">
        <p:scale>
          <a:sx n="69" d="100"/>
          <a:sy n="69" d="100"/>
        </p:scale>
        <p:origin x="1308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 showFormatting="0"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tags" Target="tags/tag1.xml"/><Relationship Id="rId50" Type="http://schemas.openxmlformats.org/officeDocument/2006/relationships/theme" Target="theme/theme1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presProps" Target="presProps.xml"/><Relationship Id="rId8" Type="http://schemas.openxmlformats.org/officeDocument/2006/relationships/slide" Target="slides/slide3.xml"/><Relationship Id="rId51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 sz="1200" b="0" i="0" u="none"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19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>
              <a:defRPr sz="1200" b="0" i="0" u="none">
                <a:latin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7892" name="Rectangle 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819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Click to edit Master text styles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Second level</a:t>
            </a: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Third level</a:t>
            </a:r>
          </a:p>
          <a:p>
            <a:pPr marL="1371600" marR="0" lvl="3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Fourth level</a:t>
            </a:r>
          </a:p>
          <a:p>
            <a:pPr marL="1828800" marR="0" lvl="4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Fifth level</a:t>
            </a:r>
          </a:p>
        </p:txBody>
      </p:sp>
      <p:sp>
        <p:nvSpPr>
          <p:cNvPr id="819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>
              <a:defRPr sz="1200" b="0" i="0" u="none"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19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/>
          <a:lstStyle/>
          <a:p>
            <a:pPr lvl="0" algn="r" eaLnBrk="1" hangingPunct="1">
              <a:buNone/>
            </a:pPr>
            <a:fld id="{9A0DB2DC-4C9A-4742-B13C-FB6460FD3503}" type="slidenum">
              <a:rPr lang="en-US" sz="1200" b="0" i="0" u="none" dirty="0">
                <a:latin typeface="Arial" panose="020B0604020202020204" pitchFamily="34" charset="0"/>
              </a:rPr>
              <a:t>‹#›</a:t>
            </a:fld>
            <a:endParaRPr lang="en-US" sz="1200" b="0" i="0" u="none" dirty="0"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/>
              <a:t>‹#›</a:t>
            </a:fld>
            <a:endParaRPr lang="en-US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/>
              <a:t>‹#›</a:t>
            </a:fld>
            <a:endParaRPr lang="en-US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/>
              <a:t>‹#›</a:t>
            </a:fld>
            <a:endParaRPr lang="en-US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3E088AC0-801C-4138-807E-05504B7ED6F3}" type="datetimeFigureOut">
              <a:rPr lang="en-US" b="0" i="0" u="none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2/14/2025</a:t>
            </a:fld>
            <a:endParaRPr lang="en-US" b="0" i="0" u="none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 b="0" i="0" u="none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1BF7E018-80CB-4AF1-A7BA-DF149FB1A56A}" type="slidenum">
              <a:rPr lang="en-US" b="0" i="0" u="none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b="0" i="0" u="none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2536973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3E088AC0-801C-4138-807E-05504B7ED6F3}" type="datetimeFigureOut">
              <a:rPr lang="en-US" b="0" i="0" u="none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2/14/2025</a:t>
            </a:fld>
            <a:endParaRPr lang="en-US" b="0" i="0" u="none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 b="0" i="0" u="none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1BF7E018-80CB-4AF1-A7BA-DF149FB1A56A}" type="slidenum">
              <a:rPr lang="en-US" b="0" i="0" u="none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b="0" i="0" u="none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8052802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3E088AC0-801C-4138-807E-05504B7ED6F3}" type="datetimeFigureOut">
              <a:rPr lang="en-US" b="0" i="0" u="none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2/14/2025</a:t>
            </a:fld>
            <a:endParaRPr lang="en-US" b="0" i="0" u="none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 b="0" i="0" u="none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1BF7E018-80CB-4AF1-A7BA-DF149FB1A56A}" type="slidenum">
              <a:rPr lang="en-US" b="0" i="0" u="none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b="0" i="0" u="none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9603922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3E088AC0-801C-4138-807E-05504B7ED6F3}" type="datetimeFigureOut">
              <a:rPr lang="en-US" b="0" i="0" u="none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2/14/2025</a:t>
            </a:fld>
            <a:endParaRPr lang="en-US" b="0" i="0" u="none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 b="0" i="0" u="none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1BF7E018-80CB-4AF1-A7BA-DF149FB1A56A}" type="slidenum">
              <a:rPr lang="en-US" b="0" i="0" u="none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b="0" i="0" u="none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1628465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3E088AC0-801C-4138-807E-05504B7ED6F3}" type="datetimeFigureOut">
              <a:rPr lang="en-US" b="0" i="0" u="none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2/14/2025</a:t>
            </a:fld>
            <a:endParaRPr lang="en-US" b="0" i="0" u="none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 b="0" i="0" u="none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1BF7E018-80CB-4AF1-A7BA-DF149FB1A56A}" type="slidenum">
              <a:rPr lang="en-US" b="0" i="0" u="none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b="0" i="0" u="none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52252221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3E088AC0-801C-4138-807E-05504B7ED6F3}" type="datetimeFigureOut">
              <a:rPr lang="en-US" b="0" i="0" u="none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2/14/2025</a:t>
            </a:fld>
            <a:endParaRPr lang="en-US" b="0" i="0" u="none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 b="0" i="0" u="none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1BF7E018-80CB-4AF1-A7BA-DF149FB1A56A}" type="slidenum">
              <a:rPr lang="en-US" b="0" i="0" u="none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b="0" i="0" u="none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49581472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3E088AC0-801C-4138-807E-05504B7ED6F3}" type="datetimeFigureOut">
              <a:rPr lang="en-US" b="0" i="0" u="none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2/14/2025</a:t>
            </a:fld>
            <a:endParaRPr lang="en-US" b="0" i="0" u="none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 b="0" i="0" u="none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1BF7E018-80CB-4AF1-A7BA-DF149FB1A56A}" type="slidenum">
              <a:rPr lang="en-US" b="0" i="0" u="none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b="0" i="0" u="none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34645520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3E088AC0-801C-4138-807E-05504B7ED6F3}" type="datetimeFigureOut">
              <a:rPr lang="en-US" b="0" i="0" u="none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2/14/2025</a:t>
            </a:fld>
            <a:endParaRPr lang="en-US" b="0" i="0" u="none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 b="0" i="0" u="none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1BF7E018-80CB-4AF1-A7BA-DF149FB1A56A}" type="slidenum">
              <a:rPr lang="en-US" b="0" i="0" u="none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b="0" i="0" u="none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6329321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/>
              <a:t>‹#›</a:t>
            </a:fld>
            <a:endParaRPr lang="en-US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3E088AC0-801C-4138-807E-05504B7ED6F3}" type="datetimeFigureOut">
              <a:rPr lang="en-US" b="0" i="0" u="none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2/14/2025</a:t>
            </a:fld>
            <a:endParaRPr lang="en-US" b="0" i="0" u="none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 b="0" i="0" u="none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1BF7E018-80CB-4AF1-A7BA-DF149FB1A56A}" type="slidenum">
              <a:rPr lang="en-US" b="0" i="0" u="none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b="0" i="0" u="none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82782734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3E088AC0-801C-4138-807E-05504B7ED6F3}" type="datetimeFigureOut">
              <a:rPr lang="en-US" b="0" i="0" u="none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2/14/2025</a:t>
            </a:fld>
            <a:endParaRPr lang="en-US" b="0" i="0" u="none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 b="0" i="0" u="none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1BF7E018-80CB-4AF1-A7BA-DF149FB1A56A}" type="slidenum">
              <a:rPr lang="en-US" b="0" i="0" u="none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b="0" i="0" u="none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31945368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3E088AC0-801C-4138-807E-05504B7ED6F3}" type="datetimeFigureOut">
              <a:rPr lang="en-US" b="0" i="0" u="none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2/14/2025</a:t>
            </a:fld>
            <a:endParaRPr lang="en-US" b="0" i="0" u="none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 b="0" i="0" u="none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1BF7E018-80CB-4AF1-A7BA-DF149FB1A56A}" type="slidenum">
              <a:rPr lang="en-US" b="0" i="0" u="none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b="0" i="0" u="none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73430027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3E088AC0-801C-4138-807E-05504B7ED6F3}" type="datetimeFigureOut">
              <a:rPr lang="en-US" b="0" i="0" u="none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2/14/2025</a:t>
            </a:fld>
            <a:endParaRPr lang="en-US" b="0" i="0" u="none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 b="0" i="0" u="none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1BF7E018-80CB-4AF1-A7BA-DF149FB1A56A}" type="slidenum">
              <a:rPr lang="en-US" b="0" i="0" u="none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b="0" i="0" u="none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60882996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3E088AC0-801C-4138-807E-05504B7ED6F3}" type="datetimeFigureOut">
              <a:rPr lang="en-US" b="0" i="0" u="none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2/14/2025</a:t>
            </a:fld>
            <a:endParaRPr lang="en-US" b="0" i="0" u="none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 b="0" i="0" u="none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1BF7E018-80CB-4AF1-A7BA-DF149FB1A56A}" type="slidenum">
              <a:rPr lang="en-US" b="0" i="0" u="none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b="0" i="0" u="none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88384935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3E088AC0-801C-4138-807E-05504B7ED6F3}" type="datetimeFigureOut">
              <a:rPr lang="en-US" b="0" i="0" u="none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2/14/2025</a:t>
            </a:fld>
            <a:endParaRPr lang="en-US" b="0" i="0" u="none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 b="0" i="0" u="none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1BF7E018-80CB-4AF1-A7BA-DF149FB1A56A}" type="slidenum">
              <a:rPr lang="en-US" b="0" i="0" u="none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b="0" i="0" u="none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6784776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3E088AC0-801C-4138-807E-05504B7ED6F3}" type="datetimeFigureOut">
              <a:rPr lang="en-US" b="0" i="0" u="none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2/14/2025</a:t>
            </a:fld>
            <a:endParaRPr lang="en-US" b="0" i="0" u="none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 b="0" i="0" u="none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1BF7E018-80CB-4AF1-A7BA-DF149FB1A56A}" type="slidenum">
              <a:rPr lang="en-US" b="0" i="0" u="none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b="0" i="0" u="none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79738483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3E088AC0-801C-4138-807E-05504B7ED6F3}" type="datetimeFigureOut">
              <a:rPr lang="en-US" b="0" i="0" u="none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2/14/2025</a:t>
            </a:fld>
            <a:endParaRPr lang="en-US" b="0" i="0" u="none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 b="0" i="0" u="none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1BF7E018-80CB-4AF1-A7BA-DF149FB1A56A}" type="slidenum">
              <a:rPr lang="en-US" b="0" i="0" u="none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b="0" i="0" u="none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79568222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3E088AC0-801C-4138-807E-05504B7ED6F3}" type="datetimeFigureOut">
              <a:rPr lang="en-US" b="0" i="0" u="none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2/14/2025</a:t>
            </a:fld>
            <a:endParaRPr lang="en-US" b="0" i="0" u="none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 b="0" i="0" u="none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1BF7E018-80CB-4AF1-A7BA-DF149FB1A56A}" type="slidenum">
              <a:rPr lang="en-US" b="0" i="0" u="none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b="0" i="0" u="none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9997801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3E088AC0-801C-4138-807E-05504B7ED6F3}" type="datetimeFigureOut">
              <a:rPr lang="en-US" b="0" i="0" u="none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2/14/2025</a:t>
            </a:fld>
            <a:endParaRPr lang="en-US" b="0" i="0" u="none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 b="0" i="0" u="none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1BF7E018-80CB-4AF1-A7BA-DF149FB1A56A}" type="slidenum">
              <a:rPr lang="en-US" b="0" i="0" u="none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b="0" i="0" u="none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8892009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/>
              <a:t>‹#›</a:t>
            </a:fld>
            <a:endParaRPr lang="en-US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3E088AC0-801C-4138-807E-05504B7ED6F3}" type="datetimeFigureOut">
              <a:rPr lang="en-US" b="0" i="0" u="none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2/14/2025</a:t>
            </a:fld>
            <a:endParaRPr lang="en-US" b="0" i="0" u="none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 b="0" i="0" u="none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1BF7E018-80CB-4AF1-A7BA-DF149FB1A56A}" type="slidenum">
              <a:rPr lang="en-US" b="0" i="0" u="none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b="0" i="0" u="none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23578432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3E088AC0-801C-4138-807E-05504B7ED6F3}" type="datetimeFigureOut">
              <a:rPr lang="en-US" b="0" i="0" u="none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2/14/2025</a:t>
            </a:fld>
            <a:endParaRPr lang="en-US" b="0" i="0" u="none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 b="0" i="0" u="none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1BF7E018-80CB-4AF1-A7BA-DF149FB1A56A}" type="slidenum">
              <a:rPr lang="en-US" b="0" i="0" u="none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b="0" i="0" u="none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57108705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3E088AC0-801C-4138-807E-05504B7ED6F3}" type="datetimeFigureOut">
              <a:rPr lang="en-US" b="0" i="0" u="none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2/14/2025</a:t>
            </a:fld>
            <a:endParaRPr lang="en-US" b="0" i="0" u="none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 b="0" i="0" u="none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1BF7E018-80CB-4AF1-A7BA-DF149FB1A56A}" type="slidenum">
              <a:rPr lang="en-US" b="0" i="0" u="none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b="0" i="0" u="none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19428764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3E088AC0-801C-4138-807E-05504B7ED6F3}" type="datetimeFigureOut">
              <a:rPr lang="en-US" b="0" i="0" u="none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2/14/2025</a:t>
            </a:fld>
            <a:endParaRPr lang="en-US" b="0" i="0" u="none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 b="0" i="0" u="none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1BF7E018-80CB-4AF1-A7BA-DF149FB1A56A}" type="slidenum">
              <a:rPr lang="en-US" b="0" i="0" u="none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b="0" i="0" u="none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69841203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3E088AC0-801C-4138-807E-05504B7ED6F3}" type="datetimeFigureOut">
              <a:rPr lang="en-US" b="0" i="0" u="none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2/14/2025</a:t>
            </a:fld>
            <a:endParaRPr lang="en-US" b="0" i="0" u="none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 b="0" i="0" u="none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1BF7E018-80CB-4AF1-A7BA-DF149FB1A56A}" type="slidenum">
              <a:rPr lang="en-US" b="0" i="0" u="none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b="0" i="0" u="none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69592621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3E088AC0-801C-4138-807E-05504B7ED6F3}" type="datetimeFigureOut">
              <a:rPr lang="en-US" b="0" i="0" u="none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2/14/2025</a:t>
            </a:fld>
            <a:endParaRPr lang="en-US" b="0" i="0" u="none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 b="0" i="0" u="none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1BF7E018-80CB-4AF1-A7BA-DF149FB1A56A}" type="slidenum">
              <a:rPr lang="en-US" b="0" i="0" u="none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b="0" i="0" u="none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95567549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3E088AC0-801C-4138-807E-05504B7ED6F3}" type="datetimeFigureOut">
              <a:rPr lang="en-US" b="0" i="0" u="none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2/14/2025</a:t>
            </a:fld>
            <a:endParaRPr lang="en-US" b="0" i="0" u="none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 b="0" i="0" u="none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1BF7E018-80CB-4AF1-A7BA-DF149FB1A56A}" type="slidenum">
              <a:rPr lang="en-US" b="0" i="0" u="none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b="0" i="0" u="none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5201289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3E088AC0-801C-4138-807E-05504B7ED6F3}" type="datetimeFigureOut">
              <a:rPr lang="en-US" b="0" i="0" u="none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2/14/2025</a:t>
            </a:fld>
            <a:endParaRPr lang="en-US" b="0" i="0" u="none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 b="0" i="0" u="none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1BF7E018-80CB-4AF1-A7BA-DF149FB1A56A}" type="slidenum">
              <a:rPr lang="en-US" b="0" i="0" u="none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b="0" i="0" u="none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50293177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3E088AC0-801C-4138-807E-05504B7ED6F3}" type="datetimeFigureOut">
              <a:rPr lang="en-US" b="0" i="0" u="none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2/14/2025</a:t>
            </a:fld>
            <a:endParaRPr lang="en-US" b="0" i="0" u="none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 b="0" i="0" u="none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1BF7E018-80CB-4AF1-A7BA-DF149FB1A56A}" type="slidenum">
              <a:rPr lang="en-US" b="0" i="0" u="none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b="0" i="0" u="none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19448808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3E088AC0-801C-4138-807E-05504B7ED6F3}" type="datetimeFigureOut">
              <a:rPr lang="en-US" b="0" i="0" u="none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2/14/2025</a:t>
            </a:fld>
            <a:endParaRPr lang="en-US" b="0" i="0" u="none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 b="0" i="0" u="none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1BF7E018-80CB-4AF1-A7BA-DF149FB1A56A}" type="slidenum">
              <a:rPr lang="en-US" b="0" i="0" u="none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b="0" i="0" u="none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9262558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/>
              <a:t>‹#›</a:t>
            </a:fld>
            <a:endParaRPr lang="en-US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3E088AC0-801C-4138-807E-05504B7ED6F3}" type="datetimeFigureOut">
              <a:rPr lang="en-US" b="0" i="0" u="none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2/14/2025</a:t>
            </a:fld>
            <a:endParaRPr lang="en-US" b="0" i="0" u="none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 b="0" i="0" u="none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1BF7E018-80CB-4AF1-A7BA-DF149FB1A56A}" type="slidenum">
              <a:rPr lang="en-US" b="0" i="0" u="none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b="0" i="0" u="none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92595965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3E088AC0-801C-4138-807E-05504B7ED6F3}" type="datetimeFigureOut">
              <a:rPr lang="en-US" b="0" i="0" u="none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2/14/2025</a:t>
            </a:fld>
            <a:endParaRPr lang="en-US" b="0" i="0" u="none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 b="0" i="0" u="none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1BF7E018-80CB-4AF1-A7BA-DF149FB1A56A}" type="slidenum">
              <a:rPr lang="en-US" b="0" i="0" u="none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b="0" i="0" u="none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20560747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3E088AC0-801C-4138-807E-05504B7ED6F3}" type="datetimeFigureOut">
              <a:rPr lang="en-US" b="0" i="0" u="none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2/14/2025</a:t>
            </a:fld>
            <a:endParaRPr lang="en-US" b="0" i="0" u="none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 b="0" i="0" u="none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1BF7E018-80CB-4AF1-A7BA-DF149FB1A56A}" type="slidenum">
              <a:rPr lang="en-US" b="0" i="0" u="none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b="0" i="0" u="none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55985626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3E088AC0-801C-4138-807E-05504B7ED6F3}" type="datetimeFigureOut">
              <a:rPr lang="en-US" b="0" i="0" u="none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2/14/2025</a:t>
            </a:fld>
            <a:endParaRPr lang="en-US" b="0" i="0" u="none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 b="0" i="0" u="none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1BF7E018-80CB-4AF1-A7BA-DF149FB1A56A}" type="slidenum">
              <a:rPr lang="en-US" b="0" i="0" u="none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b="0" i="0" u="none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45703285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3E088AC0-801C-4138-807E-05504B7ED6F3}" type="datetimeFigureOut">
              <a:rPr lang="en-US" b="0" i="0" u="none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2/14/2025</a:t>
            </a:fld>
            <a:endParaRPr lang="en-US" b="0" i="0" u="none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 b="0" i="0" u="none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1BF7E018-80CB-4AF1-A7BA-DF149FB1A56A}" type="slidenum">
              <a:rPr lang="en-US" b="0" i="0" u="none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b="0" i="0" u="none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34954264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3E088AC0-801C-4138-807E-05504B7ED6F3}" type="datetimeFigureOut">
              <a:rPr lang="en-US" b="0" i="0" u="none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2/14/2025</a:t>
            </a:fld>
            <a:endParaRPr lang="en-US" b="0" i="0" u="none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 b="0" i="0" u="none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1BF7E018-80CB-4AF1-A7BA-DF149FB1A56A}" type="slidenum">
              <a:rPr lang="en-US" b="0" i="0" u="none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b="0" i="0" u="none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42185507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3E088AC0-801C-4138-807E-05504B7ED6F3}" type="datetimeFigureOut">
              <a:rPr lang="en-US" b="0" i="0" u="none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2/14/2025</a:t>
            </a:fld>
            <a:endParaRPr lang="en-US" b="0" i="0" u="none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 b="0" i="0" u="none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1BF7E018-80CB-4AF1-A7BA-DF149FB1A56A}" type="slidenum">
              <a:rPr lang="en-US" b="0" i="0" u="none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b="0" i="0" u="none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2328942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3E088AC0-801C-4138-807E-05504B7ED6F3}" type="datetimeFigureOut">
              <a:rPr lang="en-US" b="0" i="0" u="none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2/14/2025</a:t>
            </a:fld>
            <a:endParaRPr lang="en-US" b="0" i="0" u="none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 b="0" i="0" u="none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1BF7E018-80CB-4AF1-A7BA-DF149FB1A56A}" type="slidenum">
              <a:rPr lang="en-US" b="0" i="0" u="none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b="0" i="0" u="none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92569934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3E088AC0-801C-4138-807E-05504B7ED6F3}" type="datetimeFigureOut">
              <a:rPr lang="en-US" b="0" i="0" u="none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2/14/2025</a:t>
            </a:fld>
            <a:endParaRPr lang="en-US" b="0" i="0" u="none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 b="0" i="0" u="none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1BF7E018-80CB-4AF1-A7BA-DF149FB1A56A}" type="slidenum">
              <a:rPr lang="en-US" b="0" i="0" u="none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b="0" i="0" u="none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94888137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3E088AC0-801C-4138-807E-05504B7ED6F3}" type="datetimeFigureOut">
              <a:rPr lang="en-US" b="0" i="0" u="none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2/14/2025</a:t>
            </a:fld>
            <a:endParaRPr lang="en-US" b="0" i="0" u="none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 b="0" i="0" u="none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1BF7E018-80CB-4AF1-A7BA-DF149FB1A56A}" type="slidenum">
              <a:rPr lang="en-US" b="0" i="0" u="none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b="0" i="0" u="none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1416966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/>
              <a:t>‹#›</a:t>
            </a:fld>
            <a:endParaRPr lang="en-US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3E088AC0-801C-4138-807E-05504B7ED6F3}" type="datetimeFigureOut">
              <a:rPr lang="en-US" b="0" i="0" u="none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2/14/2025</a:t>
            </a:fld>
            <a:endParaRPr lang="en-US" b="0" i="0" u="none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 b="0" i="0" u="none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1BF7E018-80CB-4AF1-A7BA-DF149FB1A56A}" type="slidenum">
              <a:rPr lang="en-US" b="0" i="0" u="none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b="0" i="0" u="none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5668776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3E088AC0-801C-4138-807E-05504B7ED6F3}" type="datetimeFigureOut">
              <a:rPr lang="en-US" b="0" i="0" u="none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2/14/2025</a:t>
            </a:fld>
            <a:endParaRPr lang="en-US" b="0" i="0" u="none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 b="0" i="0" u="none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1BF7E018-80CB-4AF1-A7BA-DF149FB1A56A}" type="slidenum">
              <a:rPr lang="en-US" b="0" i="0" u="none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b="0" i="0" u="none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06040079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3E088AC0-801C-4138-807E-05504B7ED6F3}" type="datetimeFigureOut">
              <a:rPr lang="en-US" b="0" i="0" u="none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2/14/2025</a:t>
            </a:fld>
            <a:endParaRPr lang="en-US" b="0" i="0" u="none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 b="0" i="0" u="none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1BF7E018-80CB-4AF1-A7BA-DF149FB1A56A}" type="slidenum">
              <a:rPr lang="en-US" b="0" i="0" u="none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b="0" i="0" u="none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85260567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3E088AC0-801C-4138-807E-05504B7ED6F3}" type="datetimeFigureOut">
              <a:rPr lang="en-US" b="0" i="0" u="none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2/14/2025</a:t>
            </a:fld>
            <a:endParaRPr lang="en-US" b="0" i="0" u="none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 b="0" i="0" u="none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1BF7E018-80CB-4AF1-A7BA-DF149FB1A56A}" type="slidenum">
              <a:rPr lang="en-US" b="0" i="0" u="none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b="0" i="0" u="none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71597376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3E088AC0-801C-4138-807E-05504B7ED6F3}" type="datetimeFigureOut">
              <a:rPr lang="en-US" b="0" i="0" u="none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2/14/2025</a:t>
            </a:fld>
            <a:endParaRPr lang="en-US" b="0" i="0" u="none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 b="0" i="0" u="none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1BF7E018-80CB-4AF1-A7BA-DF149FB1A56A}" type="slidenum">
              <a:rPr lang="en-US" b="0" i="0" u="none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b="0" i="0" u="none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49264536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3E088AC0-801C-4138-807E-05504B7ED6F3}" type="datetimeFigureOut">
              <a:rPr lang="en-US" b="0" i="0" u="none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2/14/2025</a:t>
            </a:fld>
            <a:endParaRPr lang="en-US" b="0" i="0" u="none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 b="0" i="0" u="none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1BF7E018-80CB-4AF1-A7BA-DF149FB1A56A}" type="slidenum">
              <a:rPr lang="en-US" b="0" i="0" u="none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b="0" i="0" u="none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3890801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/>
              <a:t>‹#›</a:t>
            </a:fld>
            <a:endParaRPr lang="en-US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/>
              <a:t>‹#›</a:t>
            </a:fld>
            <a:endParaRPr lang="en-US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/>
              <a:t>‹#›</a:t>
            </a:fld>
            <a:endParaRPr lang="en-US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/>
              <a:t>‹#›</a:t>
            </a:fld>
            <a:endParaRPr lang="en-US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dirty="0"/>
              <a:t>Click to edit Master title style</a:t>
            </a:r>
          </a:p>
        </p:txBody>
      </p:sp>
      <p:sp>
        <p:nvSpPr>
          <p:cNvPr id="1027" name="Rectangle 3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dirty="0"/>
              <a:t>Click to edit Master text styles</a:t>
            </a:r>
          </a:p>
          <a:p>
            <a:pPr lvl="1"/>
            <a:r>
              <a:rPr dirty="0"/>
              <a:t>Second level</a:t>
            </a:r>
          </a:p>
          <a:p>
            <a:pPr lvl="2"/>
            <a:r>
              <a:rPr dirty="0"/>
              <a:t>Third level</a:t>
            </a:r>
          </a:p>
          <a:p>
            <a:pPr lvl="3"/>
            <a:r>
              <a:rPr dirty="0"/>
              <a:t>Fourth level</a:t>
            </a:r>
          </a:p>
          <a:p>
            <a:pPr lvl="4"/>
            <a:r>
              <a:rPr dirty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 sz="1400" b="0" i="0" u="none">
                <a:latin typeface="+mn-lt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 b="0" i="0" u="none">
                <a:latin typeface="+mn-lt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 b="0" i="0">
                <a:latin typeface="Arial" panose="020B0604020202020204" pitchFamily="34" charset="0"/>
              </a:defRPr>
            </a:lvl1pPr>
          </a:lstStyle>
          <a:p>
            <a:pPr lvl="0" eaLnBrk="1" hangingPunct="1">
              <a:buNone/>
            </a:pPr>
            <a:fld id="{9A0DB2DC-4C9A-4742-B13C-FB6460FD3503}" type="slidenum">
              <a:rPr lang="en-US" dirty="0"/>
              <a:t>‹#›</a:t>
            </a:fld>
            <a:endParaRPr lang="en-US" dirty="0">
              <a:latin typeface="Times New Roman" panose="02020603050405020304" pitchFamily="18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3E088AC0-801C-4138-807E-05504B7ED6F3}" type="datetimeFigureOut">
              <a:rPr lang="en-US" b="0" i="0" u="none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2/14/2025</a:t>
            </a:fld>
            <a:endParaRPr lang="en-US" b="0" i="0" u="none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 b="0" i="0" u="none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1BF7E018-80CB-4AF1-A7BA-DF149FB1A56A}" type="slidenum">
              <a:rPr lang="en-US" b="0" i="0" u="none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b="0" i="0" u="none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9343654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3E088AC0-801C-4138-807E-05504B7ED6F3}" type="datetimeFigureOut">
              <a:rPr lang="en-US" b="0" i="0" u="none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2/14/2025</a:t>
            </a:fld>
            <a:endParaRPr lang="en-US" b="0" i="0" u="none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 b="0" i="0" u="none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1BF7E018-80CB-4AF1-A7BA-DF149FB1A56A}" type="slidenum">
              <a:rPr lang="en-US" b="0" i="0" u="none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b="0" i="0" u="none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3478884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3E088AC0-801C-4138-807E-05504B7ED6F3}" type="datetimeFigureOut">
              <a:rPr lang="en-US" b="0" i="0" u="none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2/14/2025</a:t>
            </a:fld>
            <a:endParaRPr lang="en-US" b="0" i="0" u="none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 b="0" i="0" u="none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1BF7E018-80CB-4AF1-A7BA-DF149FB1A56A}" type="slidenum">
              <a:rPr lang="en-US" b="0" i="0" u="none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b="0" i="0" u="none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450369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3E088AC0-801C-4138-807E-05504B7ED6F3}" type="datetimeFigureOut">
              <a:rPr lang="en-US" b="0" i="0" u="none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2/14/2025</a:t>
            </a:fld>
            <a:endParaRPr lang="en-US" b="0" i="0" u="none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 b="0" i="0" u="none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1BF7E018-80CB-4AF1-A7BA-DF149FB1A56A}" type="slidenum">
              <a:rPr lang="en-US" b="0" i="0" u="none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b="0" i="0" u="none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9895306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NUL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30.png"/><Relationship Id="rId3" Type="http://schemas.openxmlformats.org/officeDocument/2006/relationships/image" Target="../media/image35.png"/><Relationship Id="rId7" Type="http://schemas.openxmlformats.org/officeDocument/2006/relationships/image" Target="../media/image39.GIF"/><Relationship Id="rId12" Type="http://schemas.openxmlformats.org/officeDocument/2006/relationships/image" Target="../media/image2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GIF"/><Relationship Id="rId11" Type="http://schemas.openxmlformats.org/officeDocument/2006/relationships/image" Target="../media/image43.png"/><Relationship Id="rId5" Type="http://schemas.openxmlformats.org/officeDocument/2006/relationships/image" Target="../media/image37.png"/><Relationship Id="rId15" Type="http://schemas.openxmlformats.org/officeDocument/2006/relationships/image" Target="../media/image32.png"/><Relationship Id="rId10" Type="http://schemas.openxmlformats.org/officeDocument/2006/relationships/image" Target="../media/image42.png"/><Relationship Id="rId4" Type="http://schemas.openxmlformats.org/officeDocument/2006/relationships/image" Target="../media/image36.GIF"/><Relationship Id="rId9" Type="http://schemas.openxmlformats.org/officeDocument/2006/relationships/image" Target="../media/image41.png"/><Relationship Id="rId14" Type="http://schemas.openxmlformats.org/officeDocument/2006/relationships/image" Target="../media/image31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4.png"/><Relationship Id="rId7" Type="http://schemas.openxmlformats.org/officeDocument/2006/relationships/image" Target="../media/image45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.wav"/><Relationship Id="rId6" Type="http://schemas.openxmlformats.org/officeDocument/2006/relationships/image" Target="../media/image27.png"/><Relationship Id="rId11" Type="http://schemas.openxmlformats.org/officeDocument/2006/relationships/image" Target="../media/image16.GIF"/><Relationship Id="rId5" Type="http://schemas.openxmlformats.org/officeDocument/2006/relationships/image" Target="../media/image26.png"/><Relationship Id="rId10" Type="http://schemas.openxmlformats.org/officeDocument/2006/relationships/hyperlink" Target="file:///D:\hoc%20tap\giao%20an%20tham%20khao\Local%20Settings\Luan\PW%20HAI%20PHONG\5%20-%20The%20gioi%20quanh%20be%20-CHUAN\CACFILE\chua%20dung.wav" TargetMode="External"/><Relationship Id="rId4" Type="http://schemas.openxmlformats.org/officeDocument/2006/relationships/image" Target="../media/image25.png"/><Relationship Id="rId9" Type="http://schemas.openxmlformats.org/officeDocument/2006/relationships/image" Target="../media/image47.GI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file:///D:\hoc%20tap\giao%20an%20tham%20khao\Local%20Settings\Luan\PW%20HAI%20PHONG\5%20-%20The%20gioi%20quanh%20be%20-CHUAN\CACFILE\chua%20dung.wav" TargetMode="External"/><Relationship Id="rId13" Type="http://schemas.openxmlformats.org/officeDocument/2006/relationships/image" Target="../media/image50.png"/><Relationship Id="rId3" Type="http://schemas.openxmlformats.org/officeDocument/2006/relationships/image" Target="../media/image10.GIF"/><Relationship Id="rId7" Type="http://schemas.openxmlformats.org/officeDocument/2006/relationships/image" Target="../media/image15.GIF"/><Relationship Id="rId12" Type="http://schemas.openxmlformats.org/officeDocument/2006/relationships/image" Target="../media/image26.png"/><Relationship Id="rId2" Type="http://schemas.openxmlformats.org/officeDocument/2006/relationships/image" Target="../media/image9.w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wmf"/><Relationship Id="rId11" Type="http://schemas.openxmlformats.org/officeDocument/2006/relationships/image" Target="../media/image25.png"/><Relationship Id="rId5" Type="http://schemas.openxmlformats.org/officeDocument/2006/relationships/image" Target="../media/image13.GIF"/><Relationship Id="rId10" Type="http://schemas.openxmlformats.org/officeDocument/2006/relationships/image" Target="../media/image49.png"/><Relationship Id="rId4" Type="http://schemas.openxmlformats.org/officeDocument/2006/relationships/image" Target="../media/image48.GIF"/><Relationship Id="rId9" Type="http://schemas.openxmlformats.org/officeDocument/2006/relationships/image" Target="../media/image16.GIF"/><Relationship Id="rId14" Type="http://schemas.openxmlformats.org/officeDocument/2006/relationships/image" Target="../media/image51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GIF"/><Relationship Id="rId13" Type="http://schemas.openxmlformats.org/officeDocument/2006/relationships/image" Target="../media/image59.png"/><Relationship Id="rId18" Type="http://schemas.openxmlformats.org/officeDocument/2006/relationships/image" Target="../media/image61.png"/><Relationship Id="rId3" Type="http://schemas.openxmlformats.org/officeDocument/2006/relationships/image" Target="../media/image18.GIF"/><Relationship Id="rId7" Type="http://schemas.openxmlformats.org/officeDocument/2006/relationships/image" Target="../media/image54.GIF"/><Relationship Id="rId12" Type="http://schemas.openxmlformats.org/officeDocument/2006/relationships/image" Target="../media/image58.png"/><Relationship Id="rId17" Type="http://schemas.openxmlformats.org/officeDocument/2006/relationships/image" Target="../media/image60.png"/><Relationship Id="rId2" Type="http://schemas.openxmlformats.org/officeDocument/2006/relationships/image" Target="../media/image52.png"/><Relationship Id="rId16" Type="http://schemas.openxmlformats.org/officeDocument/2006/relationships/image" Target="../media/image16.GIF"/><Relationship Id="rId20" Type="http://schemas.openxmlformats.org/officeDocument/2006/relationships/image" Target="../media/image63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GIF"/><Relationship Id="rId11" Type="http://schemas.openxmlformats.org/officeDocument/2006/relationships/image" Target="../media/image57.png"/><Relationship Id="rId5" Type="http://schemas.openxmlformats.org/officeDocument/2006/relationships/image" Target="../media/image47.GIF"/><Relationship Id="rId15" Type="http://schemas.openxmlformats.org/officeDocument/2006/relationships/hyperlink" Target="file:///D:\hoc%20tap\giao%20an%20tham%20khao\Local%20Settings\Luan\PW%20HAI%20PHONG\5%20-%20The%20gioi%20quanh%20be%20-CHUAN\CACFILE\chua%20dung.wav" TargetMode="External"/><Relationship Id="rId10" Type="http://schemas.openxmlformats.org/officeDocument/2006/relationships/image" Target="../media/image15.GIF"/><Relationship Id="rId19" Type="http://schemas.openxmlformats.org/officeDocument/2006/relationships/image" Target="../media/image62.GIF"/><Relationship Id="rId4" Type="http://schemas.openxmlformats.org/officeDocument/2006/relationships/image" Target="../media/image9.wmf"/><Relationship Id="rId9" Type="http://schemas.openxmlformats.org/officeDocument/2006/relationships/image" Target="../media/image56.GIF"/><Relationship Id="rId14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18.GIF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jpeg"/><Relationship Id="rId5" Type="http://schemas.openxmlformats.org/officeDocument/2006/relationships/image" Target="../media/image65.png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hyperlink" Target="file:///D:\hoc%20tap\giao%20an%20tham%20khao\Local%20Settings\Luan\PW%20HAI%20PHONG\5%20-%20The%20gioi%20quanh%20be%20-CHUAN\CACFILE\chua%20dung.wav" TargetMode="External"/><Relationship Id="rId3" Type="http://schemas.openxmlformats.org/officeDocument/2006/relationships/image" Target="../media/image6.GIF"/><Relationship Id="rId7" Type="http://schemas.openxmlformats.org/officeDocument/2006/relationships/image" Target="../media/image10.GIF"/><Relationship Id="rId12" Type="http://schemas.openxmlformats.org/officeDocument/2006/relationships/image" Target="../media/image15.GIF"/><Relationship Id="rId17" Type="http://schemas.openxmlformats.org/officeDocument/2006/relationships/image" Target="../media/image18.GIF"/><Relationship Id="rId2" Type="http://schemas.openxmlformats.org/officeDocument/2006/relationships/image" Target="../media/image5.png"/><Relationship Id="rId16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wmf"/><Relationship Id="rId11" Type="http://schemas.openxmlformats.org/officeDocument/2006/relationships/image" Target="../media/image14.wmf"/><Relationship Id="rId5" Type="http://schemas.openxmlformats.org/officeDocument/2006/relationships/image" Target="../media/image8.png"/><Relationship Id="rId15" Type="http://schemas.openxmlformats.org/officeDocument/2006/relationships/image" Target="../media/image17.png"/><Relationship Id="rId10" Type="http://schemas.openxmlformats.org/officeDocument/2006/relationships/image" Target="../media/image13.GIF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6.GI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hyperlink" Target="file:///D:\hoc%20tap\giao%20an%20tham%20khao\Local%20Settings\Luan\PW%20HAI%20PHONG\5%20-%20The%20gioi%20quanh%20be%20-CHUAN\CACFILE\chua%20dung.wav" TargetMode="External"/><Relationship Id="rId3" Type="http://schemas.openxmlformats.org/officeDocument/2006/relationships/image" Target="../media/image6.GIF"/><Relationship Id="rId7" Type="http://schemas.openxmlformats.org/officeDocument/2006/relationships/image" Target="../media/image10.GIF"/><Relationship Id="rId12" Type="http://schemas.openxmlformats.org/officeDocument/2006/relationships/image" Target="../media/image15.GIF"/><Relationship Id="rId17" Type="http://schemas.openxmlformats.org/officeDocument/2006/relationships/image" Target="../media/image18.GIF"/><Relationship Id="rId2" Type="http://schemas.openxmlformats.org/officeDocument/2006/relationships/image" Target="../media/image5.png"/><Relationship Id="rId16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wmf"/><Relationship Id="rId11" Type="http://schemas.openxmlformats.org/officeDocument/2006/relationships/image" Target="../media/image14.wmf"/><Relationship Id="rId5" Type="http://schemas.openxmlformats.org/officeDocument/2006/relationships/image" Target="../media/image8.png"/><Relationship Id="rId15" Type="http://schemas.openxmlformats.org/officeDocument/2006/relationships/image" Target="../media/image17.png"/><Relationship Id="rId10" Type="http://schemas.openxmlformats.org/officeDocument/2006/relationships/image" Target="../media/image13.GIF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6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13" Type="http://schemas.openxmlformats.org/officeDocument/2006/relationships/image" Target="../media/image33.GIF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11" Type="http://schemas.openxmlformats.org/officeDocument/2006/relationships/image" Target="../media/image31.jpe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4.GIF"/><Relationship Id="rId9" Type="http://schemas.openxmlformats.org/officeDocument/2006/relationships/image" Target="../media/image29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30.png"/><Relationship Id="rId3" Type="http://schemas.openxmlformats.org/officeDocument/2006/relationships/image" Target="../media/image35.png"/><Relationship Id="rId7" Type="http://schemas.openxmlformats.org/officeDocument/2006/relationships/image" Target="../media/image39.GIF"/><Relationship Id="rId12" Type="http://schemas.openxmlformats.org/officeDocument/2006/relationships/image" Target="../media/image2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GIF"/><Relationship Id="rId11" Type="http://schemas.openxmlformats.org/officeDocument/2006/relationships/image" Target="../media/image43.png"/><Relationship Id="rId5" Type="http://schemas.openxmlformats.org/officeDocument/2006/relationships/image" Target="../media/image37.png"/><Relationship Id="rId15" Type="http://schemas.openxmlformats.org/officeDocument/2006/relationships/image" Target="../media/image32.png"/><Relationship Id="rId10" Type="http://schemas.openxmlformats.org/officeDocument/2006/relationships/image" Target="../media/image42.png"/><Relationship Id="rId4" Type="http://schemas.openxmlformats.org/officeDocument/2006/relationships/image" Target="../media/image36.GIF"/><Relationship Id="rId9" Type="http://schemas.openxmlformats.org/officeDocument/2006/relationships/image" Target="../media/image41.png"/><Relationship Id="rId14" Type="http://schemas.openxmlformats.org/officeDocument/2006/relationships/image" Target="../media/image3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4.png"/><Relationship Id="rId7" Type="http://schemas.openxmlformats.org/officeDocument/2006/relationships/image" Target="../media/image45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.wav"/><Relationship Id="rId6" Type="http://schemas.openxmlformats.org/officeDocument/2006/relationships/image" Target="../media/image27.png"/><Relationship Id="rId11" Type="http://schemas.openxmlformats.org/officeDocument/2006/relationships/image" Target="../media/image16.GIF"/><Relationship Id="rId5" Type="http://schemas.openxmlformats.org/officeDocument/2006/relationships/image" Target="../media/image26.png"/><Relationship Id="rId10" Type="http://schemas.openxmlformats.org/officeDocument/2006/relationships/hyperlink" Target="file:///D:\hoc%20tap\giao%20an%20tham%20khao\Local%20Settings\Luan\PW%20HAI%20PHONG\5%20-%20The%20gioi%20quanh%20be%20-CHUAN\CACFILE\chua%20dung.wav" TargetMode="External"/><Relationship Id="rId4" Type="http://schemas.openxmlformats.org/officeDocument/2006/relationships/image" Target="../media/image25.png"/><Relationship Id="rId9" Type="http://schemas.openxmlformats.org/officeDocument/2006/relationships/image" Target="../media/image47.GIF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hyperlink" Target="file:///D:\hoc%20tap\giao%20an%20tham%20khao\Local%20Settings\Luan\PW%20HAI%20PHONG\5%20-%20The%20gioi%20quanh%20be%20-CHUAN\CACFILE\chua%20dung.wav" TargetMode="External"/><Relationship Id="rId13" Type="http://schemas.openxmlformats.org/officeDocument/2006/relationships/image" Target="../media/image50.png"/><Relationship Id="rId3" Type="http://schemas.openxmlformats.org/officeDocument/2006/relationships/image" Target="../media/image10.GIF"/><Relationship Id="rId7" Type="http://schemas.openxmlformats.org/officeDocument/2006/relationships/image" Target="../media/image15.GIF"/><Relationship Id="rId12" Type="http://schemas.openxmlformats.org/officeDocument/2006/relationships/image" Target="../media/image26.png"/><Relationship Id="rId2" Type="http://schemas.openxmlformats.org/officeDocument/2006/relationships/image" Target="../media/image9.w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wmf"/><Relationship Id="rId11" Type="http://schemas.openxmlformats.org/officeDocument/2006/relationships/image" Target="../media/image25.png"/><Relationship Id="rId5" Type="http://schemas.openxmlformats.org/officeDocument/2006/relationships/image" Target="../media/image13.GIF"/><Relationship Id="rId10" Type="http://schemas.openxmlformats.org/officeDocument/2006/relationships/image" Target="../media/image49.png"/><Relationship Id="rId4" Type="http://schemas.openxmlformats.org/officeDocument/2006/relationships/image" Target="../media/image48.GIF"/><Relationship Id="rId9" Type="http://schemas.openxmlformats.org/officeDocument/2006/relationships/image" Target="../media/image16.GIF"/><Relationship Id="rId14" Type="http://schemas.openxmlformats.org/officeDocument/2006/relationships/image" Target="../media/image51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GIF"/><Relationship Id="rId13" Type="http://schemas.openxmlformats.org/officeDocument/2006/relationships/image" Target="../media/image70.GIF"/><Relationship Id="rId18" Type="http://schemas.openxmlformats.org/officeDocument/2006/relationships/hyperlink" Target="file:///D:\hoc%20tap\giao%20an%20tham%20khao\Local%20Settings\Luan\PW%20HAI%20PHONG\5%20-%20The%20gioi%20quanh%20be%20-CHUAN\CACFILE\chua%20dung.wav" TargetMode="External"/><Relationship Id="rId3" Type="http://schemas.openxmlformats.org/officeDocument/2006/relationships/image" Target="../media/image18.GIF"/><Relationship Id="rId21" Type="http://schemas.openxmlformats.org/officeDocument/2006/relationships/image" Target="../media/image61.png"/><Relationship Id="rId7" Type="http://schemas.openxmlformats.org/officeDocument/2006/relationships/image" Target="../media/image53.GIF"/><Relationship Id="rId12" Type="http://schemas.openxmlformats.org/officeDocument/2006/relationships/image" Target="../media/image57.png"/><Relationship Id="rId17" Type="http://schemas.openxmlformats.org/officeDocument/2006/relationships/image" Target="../media/image40.png"/><Relationship Id="rId2" Type="http://schemas.openxmlformats.org/officeDocument/2006/relationships/image" Target="../media/image52.png"/><Relationship Id="rId16" Type="http://schemas.openxmlformats.org/officeDocument/2006/relationships/image" Target="../media/image59.png"/><Relationship Id="rId20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GIF"/><Relationship Id="rId11" Type="http://schemas.openxmlformats.org/officeDocument/2006/relationships/image" Target="../media/image15.GIF"/><Relationship Id="rId5" Type="http://schemas.openxmlformats.org/officeDocument/2006/relationships/image" Target="../media/image9.wmf"/><Relationship Id="rId15" Type="http://schemas.openxmlformats.org/officeDocument/2006/relationships/image" Target="../media/image58.png"/><Relationship Id="rId10" Type="http://schemas.openxmlformats.org/officeDocument/2006/relationships/image" Target="../media/image56.GIF"/><Relationship Id="rId19" Type="http://schemas.openxmlformats.org/officeDocument/2006/relationships/image" Target="../media/image16.GIF"/><Relationship Id="rId4" Type="http://schemas.openxmlformats.org/officeDocument/2006/relationships/image" Target="../media/image6.GIF"/><Relationship Id="rId9" Type="http://schemas.openxmlformats.org/officeDocument/2006/relationships/image" Target="../media/image55.GIF"/><Relationship Id="rId14" Type="http://schemas.openxmlformats.org/officeDocument/2006/relationships/image" Target="../media/image33.GI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7" Type="http://schemas.openxmlformats.org/officeDocument/2006/relationships/image" Target="../media/image74.png"/><Relationship Id="rId2" Type="http://schemas.openxmlformats.org/officeDocument/2006/relationships/image" Target="../media/image71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GIF"/><Relationship Id="rId5" Type="http://schemas.openxmlformats.org/officeDocument/2006/relationships/image" Target="../media/image10.GIF"/><Relationship Id="rId4" Type="http://schemas.openxmlformats.org/officeDocument/2006/relationships/image" Target="../media/image72.GI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jpeg"/><Relationship Id="rId5" Type="http://schemas.openxmlformats.org/officeDocument/2006/relationships/image" Target="../media/image65.png"/><Relationship Id="rId4" Type="http://schemas.openxmlformats.org/officeDocument/2006/relationships/image" Target="../media/image26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5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GIF"/><Relationship Id="rId3" Type="http://schemas.openxmlformats.org/officeDocument/2006/relationships/image" Target="../media/image10.GIF"/><Relationship Id="rId7" Type="http://schemas.openxmlformats.org/officeDocument/2006/relationships/image" Target="../media/image14.wmf"/><Relationship Id="rId12" Type="http://schemas.openxmlformats.org/officeDocument/2006/relationships/image" Target="../media/image18.GIF"/><Relationship Id="rId2" Type="http://schemas.openxmlformats.org/officeDocument/2006/relationships/image" Target="../media/image9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GIF"/><Relationship Id="rId11" Type="http://schemas.openxmlformats.org/officeDocument/2006/relationships/image" Target="../media/image17.png"/><Relationship Id="rId5" Type="http://schemas.openxmlformats.org/officeDocument/2006/relationships/image" Target="../media/image12.png"/><Relationship Id="rId10" Type="http://schemas.openxmlformats.org/officeDocument/2006/relationships/image" Target="../media/image16.GIF"/><Relationship Id="rId4" Type="http://schemas.openxmlformats.org/officeDocument/2006/relationships/image" Target="../media/image11.png"/><Relationship Id="rId9" Type="http://schemas.openxmlformats.org/officeDocument/2006/relationships/hyperlink" Target="file:///D:\hoc%20tap\giao%20an%20tham%20khao\Local%20Settings\Luan\PW%20HAI%20PHONG\5%20-%20The%20gioi%20quanh%20be%20-CHUAN\CACFILE\chua%20dung.wav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13" Type="http://schemas.openxmlformats.org/officeDocument/2006/relationships/image" Target="../media/image33.GIF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11" Type="http://schemas.openxmlformats.org/officeDocument/2006/relationships/image" Target="../media/image31.jpe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4.GIF"/><Relationship Id="rId9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7" name="WordArt 10"/>
          <p:cNvSpPr>
            <a:spLocks noTextEdit="1"/>
          </p:cNvSpPr>
          <p:nvPr/>
        </p:nvSpPr>
        <p:spPr>
          <a:xfrm>
            <a:off x="2139554" y="1406129"/>
            <a:ext cx="4800600" cy="3143250"/>
          </a:xfrm>
          <a:prstGeom prst="rect">
            <a:avLst/>
          </a:prstGeom>
        </p:spPr>
        <p:txBody>
          <a:bodyPr wrap="none" fromWordArt="1">
            <a:prstTxWarp prst="textArchUp">
              <a:avLst>
                <a:gd name="adj" fmla="val 10800000"/>
              </a:avLst>
            </a:prstTxWarp>
            <a:normAutofit/>
          </a:bodyPr>
          <a:lstStyle/>
          <a:p>
            <a:pPr algn="ctr"/>
            <a:endParaRPr lang="en-US" sz="2700" b="1">
              <a:ln w="9525" cap="flat" cmpd="sng">
                <a:solidFill>
                  <a:srgbClr val="00FFFF"/>
                </a:solidFill>
                <a:prstDash val="solid"/>
                <a:headEnd type="none" w="med" len="med"/>
                <a:tailEnd type="none" w="med" len="med"/>
              </a:ln>
              <a:solidFill>
                <a:srgbClr val="FF3399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" name="Picture 4" descr="2007_background-lam-slide-de-thuong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7150" y="800100"/>
            <a:ext cx="9202103" cy="5205889"/>
          </a:xfrm>
          <a:prstGeom prst="rect">
            <a:avLst/>
          </a:prstGeom>
        </p:spPr>
      </p:pic>
      <p:sp>
        <p:nvSpPr>
          <p:cNvPr id="3089" name="WordArt 24"/>
          <p:cNvSpPr>
            <a:spLocks noTextEdit="1"/>
          </p:cNvSpPr>
          <p:nvPr/>
        </p:nvSpPr>
        <p:spPr>
          <a:xfrm>
            <a:off x="2908697" y="3245168"/>
            <a:ext cx="3555206" cy="6048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ctr"/>
            <a:r>
              <a:rPr lang="en-US" sz="2700" b="1">
                <a:ln w="19050" cap="flat" cmpd="sng">
                  <a:solidFill>
                    <a:srgbClr val="99CC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Truyện: Sự tích mùa xuân</a:t>
            </a:r>
          </a:p>
        </p:txBody>
      </p:sp>
      <p:sp>
        <p:nvSpPr>
          <p:cNvPr id="2" name="Rectangle 1"/>
          <p:cNvSpPr/>
          <p:nvPr/>
        </p:nvSpPr>
        <p:spPr>
          <a:xfrm>
            <a:off x="1383357" y="1600431"/>
            <a:ext cx="6836066" cy="64516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800" b="1" i="0" u="none" strike="noStrike" kern="10" cap="all" spc="0" normalizeH="0" baseline="0" noProof="0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Times New Roman" panose="02020603050405020304"/>
                <a:ea typeface="+mn-ea"/>
                <a:cs typeface="Times New Roman" panose="02020603050405020304"/>
              </a:rPr>
              <a:t>ỦY</a:t>
            </a:r>
            <a:r>
              <a:rPr kumimoji="0" lang="en-US" sz="1800" b="1" i="0" u="none" strike="noStrike" kern="10" cap="all" spc="0" normalizeH="0" baseline="0" noProof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Times New Roman" panose="02020603050405020304"/>
                <a:ea typeface="+mn-ea"/>
                <a:cs typeface="Times New Roman" panose="02020603050405020304"/>
              </a:rPr>
              <a:t> BAN </a:t>
            </a:r>
            <a:r>
              <a:rPr kumimoji="0" lang="en-US" sz="1800" b="1" i="0" u="none" strike="noStrike" kern="10" cap="all" spc="0" normalizeH="0" baseline="0" noProof="0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Times New Roman" panose="02020603050405020304"/>
                <a:ea typeface="+mn-ea"/>
                <a:cs typeface="Times New Roman" panose="02020603050405020304"/>
              </a:rPr>
              <a:t>NHÂN</a:t>
            </a:r>
            <a:r>
              <a:rPr kumimoji="0" lang="en-US" sz="1800" b="1" i="0" u="none" strike="noStrike" kern="10" cap="all" spc="0" normalizeH="0" baseline="0" noProof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Times New Roman" panose="02020603050405020304"/>
                <a:ea typeface="+mn-ea"/>
                <a:cs typeface="Times New Roman" panose="02020603050405020304"/>
              </a:rPr>
              <a:t> </a:t>
            </a:r>
            <a:r>
              <a:rPr kumimoji="0" lang="en-US" sz="1800" b="1" i="0" u="none" strike="noStrike" kern="10" cap="all" spc="0" normalizeH="0" baseline="0" noProof="0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Times New Roman" panose="02020603050405020304"/>
                <a:ea typeface="+mn-ea"/>
                <a:cs typeface="Times New Roman" panose="02020603050405020304"/>
              </a:rPr>
              <a:t>DÂN</a:t>
            </a:r>
            <a:r>
              <a:rPr kumimoji="0" lang="en-US" sz="1800" b="1" i="0" u="none" strike="noStrike" kern="10" cap="all" spc="0" normalizeH="0" baseline="0" noProof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Times New Roman" panose="02020603050405020304"/>
                <a:ea typeface="+mn-ea"/>
                <a:cs typeface="Times New Roman" panose="02020603050405020304"/>
              </a:rPr>
              <a:t> </a:t>
            </a:r>
            <a:r>
              <a:rPr kumimoji="0" lang="en-US" sz="1800" b="1" i="0" u="none" strike="noStrike" kern="10" cap="all" spc="0" normalizeH="0" baseline="0" noProof="0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Times New Roman" panose="02020603050405020304"/>
                <a:ea typeface="+mn-ea"/>
                <a:cs typeface="Times New Roman" panose="02020603050405020304"/>
              </a:rPr>
              <a:t>QUẬN LONG BIÊN</a:t>
            </a:r>
            <a:endParaRPr kumimoji="0" lang="en-US" sz="1800" b="1" i="0" u="none" strike="noStrike" kern="10" cap="all" spc="0" normalizeH="0" baseline="0" noProof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70C0"/>
              </a:solidFill>
              <a:effectLst>
                <a:reflection blurRad="12700" stA="28000" endPos="45000" dist="1000" dir="5400000" sy="-100000" algn="bl" rotWithShape="0"/>
              </a:effectLst>
              <a:uLnTx/>
              <a:uFillTx/>
              <a:latin typeface="Times New Roman" panose="02020603050405020304"/>
              <a:ea typeface="+mn-ea"/>
              <a:cs typeface="Times New Roman" panose="02020603050405020304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800" b="1" i="0" u="none" strike="noStrike" kern="10" cap="all" spc="0" normalizeH="0" baseline="0" noProof="0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Times New Roman" panose="02020603050405020304"/>
                <a:ea typeface="+mn-ea"/>
                <a:cs typeface="Times New Roman" panose="02020603050405020304"/>
              </a:rPr>
              <a:t>TRƯỜNG</a:t>
            </a:r>
            <a:r>
              <a:rPr kumimoji="0" lang="en-US" sz="1800" b="1" i="0" u="none" strike="noStrike" kern="10" cap="all" spc="0" normalizeH="0" baseline="0" noProof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Times New Roman" panose="02020603050405020304"/>
                <a:ea typeface="+mn-ea"/>
                <a:cs typeface="Times New Roman" panose="02020603050405020304"/>
              </a:rPr>
              <a:t> </a:t>
            </a:r>
            <a:r>
              <a:rPr kumimoji="0" lang="en-US" sz="1800" b="1" i="0" u="none" strike="noStrike" kern="10" cap="all" spc="0" normalizeH="0" baseline="0" noProof="0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Times New Roman" panose="02020603050405020304"/>
                <a:ea typeface="+mn-ea"/>
                <a:cs typeface="Times New Roman" panose="02020603050405020304"/>
              </a:rPr>
              <a:t>MẦM</a:t>
            </a:r>
            <a:r>
              <a:rPr kumimoji="0" lang="en-US" sz="1800" b="1" i="0" u="none" strike="noStrike" kern="10" cap="all" spc="0" normalizeH="0" baseline="0" noProof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Times New Roman" panose="02020603050405020304"/>
                <a:ea typeface="+mn-ea"/>
                <a:cs typeface="Times New Roman" panose="02020603050405020304"/>
              </a:rPr>
              <a:t> NON ĐỨC GIANG</a:t>
            </a:r>
            <a:endParaRPr kumimoji="0" lang="en-US" sz="1800" b="1" i="0" u="none" strike="noStrike" kern="1200" cap="all" spc="0" normalizeH="0" baseline="0" noProof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70C0"/>
              </a:solidFill>
              <a:effectLst>
                <a:reflection blurRad="12700" stA="28000" endPos="45000" dist="1000" dir="5400000" sy="-100000" algn="bl" rotWithShape="0"/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271235" y="4057735"/>
            <a:ext cx="4225290" cy="119888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800" b="1" i="0" u="none" strike="noStrike" kern="1200" cap="none" spc="50" normalizeH="0" baseline="0" noProof="0" dirty="0" err="1">
                <a:ln w="0"/>
                <a:solidFill>
                  <a:srgbClr val="0000FF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Lứa</a:t>
            </a:r>
            <a:r>
              <a:rPr kumimoji="0" lang="en-US" sz="1800" b="1" i="0" u="none" strike="noStrike" kern="1200" cap="none" spc="50" normalizeH="0" baseline="0" noProof="0" dirty="0">
                <a:ln w="0"/>
                <a:solidFill>
                  <a:srgbClr val="0000FF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50" normalizeH="0" baseline="0" noProof="0" dirty="0" err="1">
                <a:ln w="0"/>
                <a:solidFill>
                  <a:srgbClr val="0000FF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tuổi</a:t>
            </a:r>
            <a:r>
              <a:rPr kumimoji="0" lang="en-US" sz="1800" b="1" i="0" u="none" strike="noStrike" kern="1200" cap="none" spc="50" normalizeH="0" baseline="0" noProof="0" dirty="0">
                <a:ln w="0"/>
                <a:solidFill>
                  <a:srgbClr val="0000FF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: 5 - 6 </a:t>
            </a:r>
            <a:r>
              <a:rPr kumimoji="0" lang="en-US" sz="1800" b="1" i="0" u="none" strike="noStrike" kern="1200" cap="none" spc="50" normalizeH="0" baseline="0" noProof="0" dirty="0" err="1">
                <a:ln w="0"/>
                <a:solidFill>
                  <a:srgbClr val="0000FF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tuổi</a:t>
            </a:r>
            <a:endParaRPr kumimoji="0" lang="en-US" sz="1800" b="1" i="0" u="none" strike="noStrike" kern="1200" cap="none" spc="50" normalizeH="0" baseline="0" noProof="0" dirty="0">
              <a:ln w="0"/>
              <a:solidFill>
                <a:srgbClr val="0000FF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800" b="1" i="0" u="none" strike="noStrike" kern="1200" cap="none" spc="50" normalizeH="0" baseline="0" noProof="0" dirty="0">
                <a:ln w="0"/>
                <a:solidFill>
                  <a:srgbClr val="0000FF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  </a:t>
            </a:r>
            <a:r>
              <a:rPr kumimoji="0" lang="en-US" sz="1800" b="1" i="0" u="none" strike="noStrike" kern="1200" cap="none" spc="50" normalizeH="0" baseline="0" noProof="0" dirty="0" err="1">
                <a:ln w="0"/>
                <a:solidFill>
                  <a:srgbClr val="0000FF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Số</a:t>
            </a:r>
            <a:r>
              <a:rPr kumimoji="0" lang="en-US" sz="1800" b="1" i="0" u="none" strike="noStrike" kern="1200" cap="none" spc="50" normalizeH="0" baseline="0" noProof="0" dirty="0">
                <a:ln w="0"/>
                <a:solidFill>
                  <a:srgbClr val="0000FF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50" normalizeH="0" baseline="0" noProof="0" dirty="0" err="1">
                <a:ln w="0"/>
                <a:solidFill>
                  <a:srgbClr val="0000FF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lượng</a:t>
            </a:r>
            <a:r>
              <a:rPr kumimoji="0" lang="en-US" sz="1800" b="1" i="0" u="none" strike="noStrike" kern="1200" cap="none" spc="50" normalizeH="0" baseline="0" noProof="0" dirty="0">
                <a:ln w="0"/>
                <a:solidFill>
                  <a:srgbClr val="0000FF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: 20 - 25 </a:t>
            </a:r>
            <a:r>
              <a:rPr kumimoji="0" lang="en-US" sz="1800" b="1" i="0" u="none" strike="noStrike" kern="1200" cap="none" spc="50" normalizeH="0" baseline="0" noProof="0" dirty="0" err="1">
                <a:ln w="0"/>
                <a:solidFill>
                  <a:srgbClr val="0000FF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trẻ</a:t>
            </a:r>
            <a:endParaRPr kumimoji="0" lang="en-US" sz="1800" b="1" i="0" u="none" strike="noStrike" kern="1200" cap="none" spc="50" normalizeH="0" baseline="0" noProof="0" dirty="0">
              <a:ln w="0"/>
              <a:solidFill>
                <a:srgbClr val="0000FF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800" b="1" i="0" u="none" strike="noStrike" kern="1200" cap="none" spc="50" normalizeH="0" baseline="0" noProof="0" dirty="0">
                <a:ln w="0"/>
                <a:solidFill>
                  <a:srgbClr val="0000FF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     </a:t>
            </a:r>
            <a:r>
              <a:rPr kumimoji="0" lang="en-US" sz="1800" b="1" i="0" u="none" strike="noStrike" kern="1200" cap="none" spc="50" normalizeH="0" baseline="0" noProof="0" dirty="0" err="1">
                <a:ln w="0"/>
                <a:solidFill>
                  <a:srgbClr val="0000FF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Thời</a:t>
            </a:r>
            <a:r>
              <a:rPr kumimoji="0" lang="en-US" sz="1800" b="1" i="0" u="none" strike="noStrike" kern="1200" cap="none" spc="50" normalizeH="0" baseline="0" noProof="0" dirty="0">
                <a:ln w="0"/>
                <a:solidFill>
                  <a:srgbClr val="0000FF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50" normalizeH="0" baseline="0" noProof="0" dirty="0" err="1">
                <a:ln w="0"/>
                <a:solidFill>
                  <a:srgbClr val="0000FF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gian</a:t>
            </a:r>
            <a:r>
              <a:rPr kumimoji="0" lang="en-US" sz="1800" b="1" i="0" u="none" strike="noStrike" kern="1200" cap="none" spc="50" normalizeH="0" baseline="0" noProof="0" dirty="0">
                <a:ln w="0"/>
                <a:solidFill>
                  <a:srgbClr val="0000FF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: 30 - 35 </a:t>
            </a:r>
            <a:r>
              <a:rPr kumimoji="0" lang="en-US" sz="1800" b="1" i="0" u="none" strike="noStrike" kern="1200" cap="none" spc="50" normalizeH="0" baseline="0" noProof="0" dirty="0" err="1">
                <a:ln w="0"/>
                <a:solidFill>
                  <a:srgbClr val="0000FF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phút</a:t>
            </a:r>
            <a:endParaRPr kumimoji="0" lang="en-US" sz="1800" b="1" i="0" u="none" strike="noStrike" kern="1200" cap="none" spc="50" normalizeH="0" baseline="0" noProof="0" dirty="0">
              <a:ln w="0"/>
              <a:solidFill>
                <a:srgbClr val="0000FF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800" b="1" i="0" u="none" strike="noStrike" kern="1200" cap="none" spc="50" normalizeH="0" baseline="0" noProof="0" dirty="0">
                <a:ln w="0"/>
                <a:solidFill>
                  <a:srgbClr val="0000FF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            </a:t>
            </a:r>
            <a:r>
              <a:rPr kumimoji="0" lang="en-US" sz="1800" b="1" i="0" u="none" strike="noStrike" kern="1200" cap="none" spc="50" normalizeH="0" baseline="0" noProof="0" dirty="0" err="1">
                <a:ln w="0"/>
                <a:solidFill>
                  <a:srgbClr val="0000FF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Giáo</a:t>
            </a:r>
            <a:r>
              <a:rPr kumimoji="0" lang="en-US" sz="1800" b="1" i="0" u="none" strike="noStrike" kern="1200" cap="none" spc="50" normalizeH="0" baseline="0" noProof="0" dirty="0">
                <a:ln w="0"/>
                <a:solidFill>
                  <a:srgbClr val="0000FF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50" normalizeH="0" baseline="0" noProof="0" dirty="0" err="1">
                <a:ln w="0"/>
                <a:solidFill>
                  <a:srgbClr val="0000FF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viên</a:t>
            </a:r>
            <a:r>
              <a:rPr kumimoji="0" lang="en-US" sz="1800" b="1" i="0" u="none" strike="noStrike" kern="1200" cap="none" spc="50" normalizeH="0" baseline="0" noProof="0" dirty="0">
                <a:ln w="0"/>
                <a:solidFill>
                  <a:srgbClr val="0000FF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: Nguyễn Thuý An</a:t>
            </a:r>
          </a:p>
        </p:txBody>
      </p:sp>
      <p:sp>
        <p:nvSpPr>
          <p:cNvPr id="4" name="Rectangle 3"/>
          <p:cNvSpPr/>
          <p:nvPr/>
        </p:nvSpPr>
        <p:spPr>
          <a:xfrm>
            <a:off x="1825202" y="2514600"/>
            <a:ext cx="5452745" cy="4603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LĨNH</a:t>
            </a:r>
            <a:r>
              <a:rPr kumimoji="0" lang="en-US" sz="2400" b="1" i="0" u="none" strike="noStrike" kern="1200" cap="none" spc="0" normalizeH="0" baseline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VỰC</a:t>
            </a:r>
            <a:r>
              <a:rPr kumimoji="0" lang="en-US" sz="2400" b="1" i="0" u="none" strike="noStrike" kern="1200" cap="none" spc="0" normalizeH="0" baseline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PHÁT</a:t>
            </a:r>
            <a:r>
              <a:rPr kumimoji="0" lang="en-US" sz="2400" b="1" i="0" u="none" strike="noStrike" kern="1200" cap="none" spc="0" normalizeH="0" baseline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TRIỂN</a:t>
            </a:r>
            <a:r>
              <a:rPr kumimoji="0" lang="en-US" sz="2400" b="1" i="0" u="none" strike="noStrike" kern="1200" cap="none" spc="0" normalizeH="0" baseline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NGÔN</a:t>
            </a:r>
            <a:r>
              <a:rPr kumimoji="0" lang="en-US" sz="2400" b="1" i="0" u="none" strike="noStrike" kern="1200" cap="none" spc="0" normalizeH="0" baseline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NGỮ</a:t>
            </a:r>
            <a:endParaRPr kumimoji="0" lang="en-US" sz="2400" b="1" i="0" u="none" strike="noStrike" kern="1200" cap="none" spc="0" normalizeH="0" baseline="0" noProof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sndAc>
      <p:stSnd>
        <p:snd r:embed="rId2" name="click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0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94" name="Group 1"/>
          <p:cNvGrpSpPr/>
          <p:nvPr/>
        </p:nvGrpSpPr>
        <p:grpSpPr>
          <a:xfrm>
            <a:off x="0" y="0"/>
            <a:ext cx="9420225" cy="7486650"/>
            <a:chOff x="0" y="0"/>
            <a:chExt cx="9420225" cy="7486650"/>
          </a:xfrm>
        </p:grpSpPr>
        <p:pic>
          <p:nvPicPr>
            <p:cNvPr id="8195" name="Picture 3"/>
            <p:cNvPicPr>
              <a:picLocks noChangeAspect="1"/>
            </p:cNvPicPr>
            <p:nvPr/>
          </p:nvPicPr>
          <p:blipFill>
            <a:blip r:embed="rId2"/>
            <a:srcRect l="12920" t="7870" r="12738" b="12500"/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8196" name="Picture 22" descr="untitled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rot="783580">
              <a:off x="2362200" y="5772150"/>
              <a:ext cx="3394075" cy="1714500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8197" name="Picture 16" descr="3D_bird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688316" y="984250"/>
              <a:ext cx="1673225" cy="1066800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8198" name="Picture 1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557713" y="3409950"/>
              <a:ext cx="28575" cy="38100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8199" name="Picture 20" descr="2E81ED98BCDC4AE1AC88214618D0F62C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flipH="1">
              <a:off x="4572000" y="5334000"/>
              <a:ext cx="1981200" cy="1562100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8200" name="Picture 25" descr="Parrot_flying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851650" y="609600"/>
              <a:ext cx="1638300" cy="1212850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8201" name="Picture 34"/>
            <p:cNvPicPr>
              <a:picLocks noChangeAspect="1"/>
            </p:cNvPicPr>
            <p:nvPr/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r="30296" b="3720"/>
            <a:stretch>
              <a:fillRect/>
            </a:stretch>
          </p:blipFill>
          <p:spPr>
            <a:xfrm rot="-726634">
              <a:off x="1731963" y="4008438"/>
              <a:ext cx="1570037" cy="1773237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8202" name="Picture 27" descr="anh gau"/>
            <p:cNvPicPr>
              <a:picLocks noChangeAspect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572000" y="3657600"/>
              <a:ext cx="2921000" cy="1752600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8203" name="Picture 38" descr="cong"/>
            <p:cNvPicPr>
              <a:picLocks noChangeAspect="1"/>
            </p:cNvPicPr>
            <p:nvPr/>
          </p:nvPicPr>
          <p:blipFill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7259638" y="3810000"/>
              <a:ext cx="2036762" cy="1676400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8204" name="Picture 7" descr="soc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rot="-1226337">
              <a:off x="7364413" y="4792663"/>
              <a:ext cx="2055812" cy="1958975"/>
            </a:xfrm>
            <a:prstGeom prst="rect">
              <a:avLst/>
            </a:prstGeom>
            <a:noFill/>
            <a:ln w="9525">
              <a:noFill/>
            </a:ln>
          </p:spPr>
        </p:pic>
        <p:grpSp>
          <p:nvGrpSpPr>
            <p:cNvPr id="8205" name="Group 14"/>
            <p:cNvGrpSpPr/>
            <p:nvPr/>
          </p:nvGrpSpPr>
          <p:grpSpPr>
            <a:xfrm flipH="1">
              <a:off x="76200" y="3505200"/>
              <a:ext cx="1524000" cy="2971800"/>
              <a:chOff x="5181600" y="1981200"/>
              <a:chExt cx="2819400" cy="4038600"/>
            </a:xfrm>
          </p:grpSpPr>
          <p:pic>
            <p:nvPicPr>
              <p:cNvPr id="8206" name="Picture 60"/>
              <p:cNvPicPr>
                <a:picLocks noChangeAspect="1"/>
              </p:cNvPicPr>
              <p:nvPr/>
            </p:nvPicPr>
            <p:blipFill>
              <a:blip r:embed="rId1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5181600" y="3124200"/>
                <a:ext cx="1047750" cy="1057275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8207" name="Picture 67"/>
              <p:cNvPicPr>
                <a:picLocks noChangeAspect="1"/>
              </p:cNvPicPr>
              <p:nvPr/>
            </p:nvPicPr>
            <p:blipFill>
              <a:blip r:embed="rId1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l="26068" t="4022" r="20940" b="26093"/>
              <a:stretch>
                <a:fillRect/>
              </a:stretch>
            </p:blipFill>
            <p:spPr>
              <a:xfrm>
                <a:off x="5638800" y="3124200"/>
                <a:ext cx="2362200" cy="2895600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grpSp>
            <p:nvGrpSpPr>
              <p:cNvPr id="8208" name="Group 53"/>
              <p:cNvGrpSpPr/>
              <p:nvPr/>
            </p:nvGrpSpPr>
            <p:grpSpPr>
              <a:xfrm>
                <a:off x="5791212" y="1981206"/>
                <a:ext cx="1524003" cy="1481141"/>
                <a:chOff x="3648" y="1824"/>
                <a:chExt cx="889" cy="933"/>
              </a:xfrm>
            </p:grpSpPr>
            <p:sp>
              <p:nvSpPr>
                <p:cNvPr id="8210" name="Freeform 41"/>
                <p:cNvSpPr/>
                <p:nvPr/>
              </p:nvSpPr>
              <p:spPr>
                <a:xfrm>
                  <a:off x="3908" y="2497"/>
                  <a:ext cx="114" cy="133"/>
                </a:xfrm>
                <a:custGeom>
                  <a:avLst/>
                  <a:gdLst>
                    <a:gd name="txL" fmla="*/ 0 w 114"/>
                    <a:gd name="txT" fmla="*/ 0 h 133"/>
                    <a:gd name="txR" fmla="*/ 114 w 114"/>
                    <a:gd name="txB" fmla="*/ 133 h 133"/>
                  </a:gdLst>
                  <a:ahLst/>
                  <a:cxnLst>
                    <a:cxn ang="0">
                      <a:pos x="37" y="51"/>
                    </a:cxn>
                    <a:cxn ang="0">
                      <a:pos x="72" y="43"/>
                    </a:cxn>
                    <a:cxn ang="0">
                      <a:pos x="19" y="60"/>
                    </a:cxn>
                    <a:cxn ang="0">
                      <a:pos x="63" y="51"/>
                    </a:cxn>
                    <a:cxn ang="0">
                      <a:pos x="54" y="25"/>
                    </a:cxn>
                    <a:cxn ang="0">
                      <a:pos x="37" y="43"/>
                    </a:cxn>
                    <a:cxn ang="0">
                      <a:pos x="19" y="69"/>
                    </a:cxn>
                    <a:cxn ang="0">
                      <a:pos x="37" y="43"/>
                    </a:cxn>
                    <a:cxn ang="0">
                      <a:pos x="72" y="60"/>
                    </a:cxn>
                    <a:cxn ang="0">
                      <a:pos x="98" y="43"/>
                    </a:cxn>
                    <a:cxn ang="0">
                      <a:pos x="107" y="69"/>
                    </a:cxn>
                    <a:cxn ang="0">
                      <a:pos x="89" y="51"/>
                    </a:cxn>
                    <a:cxn ang="0">
                      <a:pos x="54" y="8"/>
                    </a:cxn>
                    <a:cxn ang="0">
                      <a:pos x="45" y="43"/>
                    </a:cxn>
                    <a:cxn ang="0">
                      <a:pos x="54" y="60"/>
                    </a:cxn>
                    <a:cxn ang="0">
                      <a:pos x="45" y="8"/>
                    </a:cxn>
                    <a:cxn ang="0">
                      <a:pos x="28" y="34"/>
                    </a:cxn>
                    <a:cxn ang="0">
                      <a:pos x="37" y="51"/>
                    </a:cxn>
                  </a:cxnLst>
                  <a:rect l="txL" t="txT" r="txR" b="txB"/>
                  <a:pathLst>
                    <a:path w="114" h="133">
                      <a:moveTo>
                        <a:pt x="37" y="51"/>
                      </a:moveTo>
                      <a:cubicBezTo>
                        <a:pt x="49" y="48"/>
                        <a:pt x="60" y="43"/>
                        <a:pt x="72" y="43"/>
                      </a:cubicBezTo>
                      <a:cubicBezTo>
                        <a:pt x="91" y="43"/>
                        <a:pt x="0" y="60"/>
                        <a:pt x="19" y="60"/>
                      </a:cubicBezTo>
                      <a:cubicBezTo>
                        <a:pt x="34" y="60"/>
                        <a:pt x="48" y="54"/>
                        <a:pt x="63" y="51"/>
                      </a:cubicBezTo>
                      <a:cubicBezTo>
                        <a:pt x="60" y="42"/>
                        <a:pt x="63" y="28"/>
                        <a:pt x="54" y="25"/>
                      </a:cubicBezTo>
                      <a:cubicBezTo>
                        <a:pt x="46" y="23"/>
                        <a:pt x="42" y="37"/>
                        <a:pt x="37" y="43"/>
                      </a:cubicBezTo>
                      <a:cubicBezTo>
                        <a:pt x="30" y="51"/>
                        <a:pt x="25" y="60"/>
                        <a:pt x="19" y="69"/>
                      </a:cubicBezTo>
                      <a:cubicBezTo>
                        <a:pt x="41" y="133"/>
                        <a:pt x="12" y="63"/>
                        <a:pt x="37" y="43"/>
                      </a:cubicBezTo>
                      <a:cubicBezTo>
                        <a:pt x="47" y="35"/>
                        <a:pt x="60" y="54"/>
                        <a:pt x="72" y="60"/>
                      </a:cubicBezTo>
                      <a:cubicBezTo>
                        <a:pt x="81" y="54"/>
                        <a:pt x="88" y="40"/>
                        <a:pt x="98" y="43"/>
                      </a:cubicBezTo>
                      <a:cubicBezTo>
                        <a:pt x="107" y="45"/>
                        <a:pt x="114" y="63"/>
                        <a:pt x="107" y="69"/>
                      </a:cubicBezTo>
                      <a:cubicBezTo>
                        <a:pt x="101" y="75"/>
                        <a:pt x="94" y="58"/>
                        <a:pt x="89" y="51"/>
                      </a:cubicBezTo>
                      <a:cubicBezTo>
                        <a:pt x="49" y="0"/>
                        <a:pt x="94" y="46"/>
                        <a:pt x="54" y="8"/>
                      </a:cubicBezTo>
                      <a:cubicBezTo>
                        <a:pt x="51" y="20"/>
                        <a:pt x="50" y="32"/>
                        <a:pt x="45" y="43"/>
                      </a:cubicBezTo>
                      <a:cubicBezTo>
                        <a:pt x="32" y="74"/>
                        <a:pt x="10" y="75"/>
                        <a:pt x="54" y="60"/>
                      </a:cubicBezTo>
                      <a:cubicBezTo>
                        <a:pt x="51" y="43"/>
                        <a:pt x="57" y="20"/>
                        <a:pt x="45" y="8"/>
                      </a:cubicBezTo>
                      <a:cubicBezTo>
                        <a:pt x="38" y="1"/>
                        <a:pt x="30" y="24"/>
                        <a:pt x="28" y="34"/>
                      </a:cubicBezTo>
                      <a:cubicBezTo>
                        <a:pt x="27" y="40"/>
                        <a:pt x="34" y="45"/>
                        <a:pt x="37" y="5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grpSp>
              <p:nvGrpSpPr>
                <p:cNvPr id="8211" name="Group 50"/>
                <p:cNvGrpSpPr/>
                <p:nvPr/>
              </p:nvGrpSpPr>
              <p:grpSpPr>
                <a:xfrm>
                  <a:off x="3648" y="1824"/>
                  <a:ext cx="889" cy="933"/>
                  <a:chOff x="3600" y="1680"/>
                  <a:chExt cx="889" cy="933"/>
                </a:xfrm>
              </p:grpSpPr>
              <p:grpSp>
                <p:nvGrpSpPr>
                  <p:cNvPr id="8214" name="Group 32"/>
                  <p:cNvGrpSpPr/>
                  <p:nvPr/>
                </p:nvGrpSpPr>
                <p:grpSpPr>
                  <a:xfrm>
                    <a:off x="3600" y="1680"/>
                    <a:ext cx="889" cy="933"/>
                    <a:chOff x="3840" y="1584"/>
                    <a:chExt cx="889" cy="933"/>
                  </a:xfrm>
                </p:grpSpPr>
                <p:pic>
                  <p:nvPicPr>
                    <p:cNvPr id="8224" name="Picture 11" descr="dau khi"/>
                    <p:cNvPicPr>
                      <a:picLocks noChangeAspect="1"/>
                    </p:cNvPicPr>
                    <p:nvPr/>
                  </p:nvPicPr>
                  <p:blipFill>
                    <a:blip r:embed="rId14">
                      <a:clrChange>
                        <a:clrFrom>
                          <a:srgbClr val="FFFFFF"/>
                        </a:clrFrom>
                        <a:clrTo>
                          <a:srgbClr val="FFFFFF">
                            <a:alpha val="0"/>
                          </a:srgbClr>
                        </a:clrTo>
                      </a:clrChange>
                    </a:blip>
                    <a:stretch>
                      <a:fillRect/>
                    </a:stretch>
                  </p:blipFill>
                  <p:spPr>
                    <a:xfrm>
                      <a:off x="3840" y="1584"/>
                      <a:ext cx="889" cy="933"/>
                    </a:xfrm>
                    <a:prstGeom prst="rect">
                      <a:avLst/>
                    </a:prstGeom>
                    <a:noFill/>
                    <a:ln w="9525">
                      <a:noFill/>
                    </a:ln>
                  </p:spPr>
                </p:pic>
                <p:sp>
                  <p:nvSpPr>
                    <p:cNvPr id="8225" name="Freeform 21"/>
                    <p:cNvSpPr/>
                    <p:nvPr/>
                  </p:nvSpPr>
                  <p:spPr>
                    <a:xfrm>
                      <a:off x="4097" y="1632"/>
                      <a:ext cx="559" cy="837"/>
                    </a:xfrm>
                    <a:custGeom>
                      <a:avLst/>
                      <a:gdLst>
                        <a:gd name="txL" fmla="*/ 0 w 559"/>
                        <a:gd name="txT" fmla="*/ 0 h 806"/>
                        <a:gd name="txR" fmla="*/ 559 w 559"/>
                        <a:gd name="txB" fmla="*/ 806 h 806"/>
                      </a:gdLst>
                      <a:ahLst/>
                      <a:cxnLst>
                        <a:cxn ang="0">
                          <a:pos x="0" y="341"/>
                        </a:cxn>
                        <a:cxn ang="0">
                          <a:pos x="18" y="258"/>
                        </a:cxn>
                        <a:cxn ang="0">
                          <a:pos x="131" y="157"/>
                        </a:cxn>
                        <a:cxn ang="0">
                          <a:pos x="210" y="100"/>
                        </a:cxn>
                        <a:cxn ang="0">
                          <a:pos x="262" y="71"/>
                        </a:cxn>
                        <a:cxn ang="0">
                          <a:pos x="428" y="71"/>
                        </a:cxn>
                        <a:cxn ang="0">
                          <a:pos x="498" y="270"/>
                        </a:cxn>
                        <a:cxn ang="0">
                          <a:pos x="524" y="356"/>
                        </a:cxn>
                        <a:cxn ang="0">
                          <a:pos x="559" y="525"/>
                        </a:cxn>
                        <a:cxn ang="0">
                          <a:pos x="550" y="738"/>
                        </a:cxn>
                        <a:cxn ang="0">
                          <a:pos x="498" y="993"/>
                        </a:cxn>
                        <a:cxn ang="0">
                          <a:pos x="480" y="1098"/>
                        </a:cxn>
                        <a:cxn ang="0">
                          <a:pos x="402" y="1153"/>
                        </a:cxn>
                        <a:cxn ang="0">
                          <a:pos x="332" y="1212"/>
                        </a:cxn>
                        <a:cxn ang="0">
                          <a:pos x="210" y="1311"/>
                        </a:cxn>
                        <a:cxn ang="0">
                          <a:pos x="114" y="1298"/>
                        </a:cxn>
                        <a:cxn ang="0">
                          <a:pos x="123" y="1257"/>
                        </a:cxn>
                        <a:cxn ang="0">
                          <a:pos x="184" y="1183"/>
                        </a:cxn>
                        <a:cxn ang="0">
                          <a:pos x="227" y="1140"/>
                        </a:cxn>
                        <a:cxn ang="0">
                          <a:pos x="315" y="1039"/>
                        </a:cxn>
                        <a:cxn ang="0">
                          <a:pos x="367" y="900"/>
                        </a:cxn>
                        <a:cxn ang="0">
                          <a:pos x="402" y="726"/>
                        </a:cxn>
                        <a:cxn ang="0">
                          <a:pos x="411" y="682"/>
                        </a:cxn>
                        <a:cxn ang="0">
                          <a:pos x="350" y="470"/>
                        </a:cxn>
                        <a:cxn ang="0">
                          <a:pos x="227" y="427"/>
                        </a:cxn>
                        <a:cxn ang="0">
                          <a:pos x="149" y="483"/>
                        </a:cxn>
                        <a:cxn ang="0">
                          <a:pos x="88" y="327"/>
                        </a:cxn>
                        <a:cxn ang="0">
                          <a:pos x="62" y="314"/>
                        </a:cxn>
                        <a:cxn ang="0">
                          <a:pos x="0" y="341"/>
                        </a:cxn>
                      </a:cxnLst>
                      <a:rect l="txL" t="txT" r="txR" b="txB"/>
                      <a:pathLst>
                        <a:path w="559" h="806">
                          <a:moveTo>
                            <a:pt x="0" y="209"/>
                          </a:moveTo>
                          <a:cubicBezTo>
                            <a:pt x="6" y="192"/>
                            <a:pt x="12" y="174"/>
                            <a:pt x="18" y="157"/>
                          </a:cubicBezTo>
                          <a:cubicBezTo>
                            <a:pt x="32" y="116"/>
                            <a:pt x="95" y="107"/>
                            <a:pt x="131" y="96"/>
                          </a:cubicBezTo>
                          <a:cubicBezTo>
                            <a:pt x="155" y="72"/>
                            <a:pt x="179" y="71"/>
                            <a:pt x="210" y="61"/>
                          </a:cubicBezTo>
                          <a:cubicBezTo>
                            <a:pt x="227" y="55"/>
                            <a:pt x="262" y="43"/>
                            <a:pt x="262" y="43"/>
                          </a:cubicBezTo>
                          <a:cubicBezTo>
                            <a:pt x="308" y="0"/>
                            <a:pt x="373" y="24"/>
                            <a:pt x="428" y="43"/>
                          </a:cubicBezTo>
                          <a:cubicBezTo>
                            <a:pt x="443" y="89"/>
                            <a:pt x="457" y="138"/>
                            <a:pt x="498" y="165"/>
                          </a:cubicBezTo>
                          <a:cubicBezTo>
                            <a:pt x="529" y="257"/>
                            <a:pt x="482" y="124"/>
                            <a:pt x="524" y="218"/>
                          </a:cubicBezTo>
                          <a:cubicBezTo>
                            <a:pt x="539" y="251"/>
                            <a:pt x="547" y="288"/>
                            <a:pt x="559" y="322"/>
                          </a:cubicBezTo>
                          <a:cubicBezTo>
                            <a:pt x="556" y="366"/>
                            <a:pt x="555" y="409"/>
                            <a:pt x="550" y="453"/>
                          </a:cubicBezTo>
                          <a:cubicBezTo>
                            <a:pt x="544" y="505"/>
                            <a:pt x="513" y="559"/>
                            <a:pt x="498" y="610"/>
                          </a:cubicBezTo>
                          <a:cubicBezTo>
                            <a:pt x="497" y="612"/>
                            <a:pt x="484" y="666"/>
                            <a:pt x="480" y="672"/>
                          </a:cubicBezTo>
                          <a:cubicBezTo>
                            <a:pt x="464" y="693"/>
                            <a:pt x="426" y="699"/>
                            <a:pt x="402" y="706"/>
                          </a:cubicBezTo>
                          <a:cubicBezTo>
                            <a:pt x="380" y="728"/>
                            <a:pt x="361" y="732"/>
                            <a:pt x="332" y="741"/>
                          </a:cubicBezTo>
                          <a:cubicBezTo>
                            <a:pt x="301" y="774"/>
                            <a:pt x="249" y="777"/>
                            <a:pt x="210" y="802"/>
                          </a:cubicBezTo>
                          <a:cubicBezTo>
                            <a:pt x="178" y="799"/>
                            <a:pt x="144" y="806"/>
                            <a:pt x="114" y="794"/>
                          </a:cubicBezTo>
                          <a:cubicBezTo>
                            <a:pt x="105" y="791"/>
                            <a:pt x="120" y="777"/>
                            <a:pt x="123" y="768"/>
                          </a:cubicBezTo>
                          <a:cubicBezTo>
                            <a:pt x="135" y="731"/>
                            <a:pt x="148" y="736"/>
                            <a:pt x="184" y="724"/>
                          </a:cubicBezTo>
                          <a:cubicBezTo>
                            <a:pt x="226" y="680"/>
                            <a:pt x="173" y="730"/>
                            <a:pt x="227" y="698"/>
                          </a:cubicBezTo>
                          <a:cubicBezTo>
                            <a:pt x="260" y="679"/>
                            <a:pt x="277" y="648"/>
                            <a:pt x="315" y="637"/>
                          </a:cubicBezTo>
                          <a:cubicBezTo>
                            <a:pt x="341" y="610"/>
                            <a:pt x="341" y="576"/>
                            <a:pt x="367" y="549"/>
                          </a:cubicBezTo>
                          <a:cubicBezTo>
                            <a:pt x="379" y="514"/>
                            <a:pt x="390" y="480"/>
                            <a:pt x="402" y="445"/>
                          </a:cubicBezTo>
                          <a:cubicBezTo>
                            <a:pt x="405" y="436"/>
                            <a:pt x="411" y="418"/>
                            <a:pt x="411" y="418"/>
                          </a:cubicBezTo>
                          <a:cubicBezTo>
                            <a:pt x="403" y="327"/>
                            <a:pt x="425" y="306"/>
                            <a:pt x="350" y="288"/>
                          </a:cubicBezTo>
                          <a:cubicBezTo>
                            <a:pt x="331" y="230"/>
                            <a:pt x="286" y="256"/>
                            <a:pt x="227" y="261"/>
                          </a:cubicBezTo>
                          <a:cubicBezTo>
                            <a:pt x="165" y="282"/>
                            <a:pt x="190" y="269"/>
                            <a:pt x="149" y="296"/>
                          </a:cubicBezTo>
                          <a:cubicBezTo>
                            <a:pt x="108" y="258"/>
                            <a:pt x="145" y="219"/>
                            <a:pt x="88" y="200"/>
                          </a:cubicBezTo>
                          <a:cubicBezTo>
                            <a:pt x="79" y="197"/>
                            <a:pt x="71" y="191"/>
                            <a:pt x="62" y="192"/>
                          </a:cubicBezTo>
                          <a:cubicBezTo>
                            <a:pt x="41" y="194"/>
                            <a:pt x="21" y="203"/>
                            <a:pt x="0" y="209"/>
                          </a:cubicBezTo>
                          <a:close/>
                        </a:path>
                      </a:pathLst>
                    </a:custGeom>
                    <a:solidFill>
                      <a:srgbClr val="111111"/>
                    </a:solidFill>
                    <a:ln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/>
                    <a:lstStyle/>
                    <a:p>
                      <a:endParaRPr dirty="0">
                        <a:latin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8226" name="Freeform 22"/>
                    <p:cNvSpPr/>
                    <p:nvPr/>
                  </p:nvSpPr>
                  <p:spPr>
                    <a:xfrm>
                      <a:off x="4176" y="1872"/>
                      <a:ext cx="345" cy="624"/>
                    </a:xfrm>
                    <a:custGeom>
                      <a:avLst/>
                      <a:gdLst>
                        <a:gd name="txL" fmla="*/ 0 w 307"/>
                        <a:gd name="txT" fmla="*/ 0 h 538"/>
                        <a:gd name="txR" fmla="*/ 307 w 307"/>
                        <a:gd name="txB" fmla="*/ 538 h 538"/>
                      </a:gdLst>
                      <a:ahLst/>
                      <a:cxnLst>
                        <a:cxn ang="0">
                          <a:pos x="363" y="0"/>
                        </a:cxn>
                        <a:cxn ang="0">
                          <a:pos x="478" y="530"/>
                        </a:cxn>
                        <a:cxn ang="0">
                          <a:pos x="119" y="1256"/>
                        </a:cxn>
                        <a:cxn ang="0">
                          <a:pos x="38" y="1626"/>
                        </a:cxn>
                        <a:cxn ang="0">
                          <a:pos x="0" y="1800"/>
                        </a:cxn>
                        <a:cxn ang="0">
                          <a:pos x="160" y="2283"/>
                        </a:cxn>
                        <a:cxn ang="0">
                          <a:pos x="160" y="3301"/>
                        </a:cxn>
                        <a:cxn ang="0">
                          <a:pos x="519" y="3535"/>
                        </a:cxn>
                        <a:cxn ang="0">
                          <a:pos x="718" y="2880"/>
                        </a:cxn>
                        <a:cxn ang="0">
                          <a:pos x="879" y="2584"/>
                        </a:cxn>
                        <a:cxn ang="0">
                          <a:pos x="839" y="1560"/>
                        </a:cxn>
                        <a:cxn ang="0">
                          <a:pos x="757" y="1190"/>
                        </a:cxn>
                        <a:cxn ang="0">
                          <a:pos x="799" y="658"/>
                        </a:cxn>
                        <a:cxn ang="0">
                          <a:pos x="1191" y="303"/>
                        </a:cxn>
                        <a:cxn ang="0">
                          <a:pos x="1191" y="65"/>
                        </a:cxn>
                        <a:cxn ang="0">
                          <a:pos x="363" y="0"/>
                        </a:cxn>
                      </a:cxnLst>
                      <a:rect l="txL" t="txT" r="txR" b="txB"/>
                      <a:pathLst>
                        <a:path w="307" h="538">
                          <a:moveTo>
                            <a:pt x="79" y="0"/>
                          </a:moveTo>
                          <a:cubicBezTo>
                            <a:pt x="88" y="26"/>
                            <a:pt x="96" y="52"/>
                            <a:pt x="105" y="78"/>
                          </a:cubicBezTo>
                          <a:cubicBezTo>
                            <a:pt x="90" y="124"/>
                            <a:pt x="60" y="151"/>
                            <a:pt x="26" y="183"/>
                          </a:cubicBezTo>
                          <a:cubicBezTo>
                            <a:pt x="20" y="201"/>
                            <a:pt x="15" y="218"/>
                            <a:pt x="9" y="236"/>
                          </a:cubicBezTo>
                          <a:cubicBezTo>
                            <a:pt x="6" y="245"/>
                            <a:pt x="0" y="262"/>
                            <a:pt x="0" y="262"/>
                          </a:cubicBezTo>
                          <a:cubicBezTo>
                            <a:pt x="21" y="322"/>
                            <a:pt x="5" y="301"/>
                            <a:pt x="35" y="332"/>
                          </a:cubicBezTo>
                          <a:cubicBezTo>
                            <a:pt x="55" y="389"/>
                            <a:pt x="56" y="419"/>
                            <a:pt x="35" y="480"/>
                          </a:cubicBezTo>
                          <a:cubicBezTo>
                            <a:pt x="50" y="538"/>
                            <a:pt x="58" y="527"/>
                            <a:pt x="114" y="515"/>
                          </a:cubicBezTo>
                          <a:cubicBezTo>
                            <a:pt x="141" y="486"/>
                            <a:pt x="138" y="450"/>
                            <a:pt x="157" y="419"/>
                          </a:cubicBezTo>
                          <a:cubicBezTo>
                            <a:pt x="167" y="403"/>
                            <a:pt x="182" y="391"/>
                            <a:pt x="192" y="375"/>
                          </a:cubicBezTo>
                          <a:cubicBezTo>
                            <a:pt x="189" y="326"/>
                            <a:pt x="190" y="276"/>
                            <a:pt x="184" y="227"/>
                          </a:cubicBezTo>
                          <a:cubicBezTo>
                            <a:pt x="182" y="208"/>
                            <a:pt x="166" y="174"/>
                            <a:pt x="166" y="174"/>
                          </a:cubicBezTo>
                          <a:cubicBezTo>
                            <a:pt x="169" y="148"/>
                            <a:pt x="168" y="121"/>
                            <a:pt x="175" y="96"/>
                          </a:cubicBezTo>
                          <a:cubicBezTo>
                            <a:pt x="184" y="64"/>
                            <a:pt x="236" y="52"/>
                            <a:pt x="262" y="44"/>
                          </a:cubicBezTo>
                          <a:cubicBezTo>
                            <a:pt x="265" y="41"/>
                            <a:pt x="307" y="11"/>
                            <a:pt x="262" y="9"/>
                          </a:cubicBezTo>
                          <a:cubicBezTo>
                            <a:pt x="70" y="0"/>
                            <a:pt x="138" y="59"/>
                            <a:pt x="79" y="0"/>
                          </a:cubicBezTo>
                          <a:close/>
                        </a:path>
                      </a:pathLst>
                    </a:custGeom>
                    <a:solidFill>
                      <a:srgbClr val="111111"/>
                    </a:solidFill>
                    <a:ln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/>
                    <a:lstStyle/>
                    <a:p>
                      <a:endParaRPr dirty="0">
                        <a:latin typeface="Times New Roman" panose="02020603050405020304" pitchFamily="18" charset="0"/>
                      </a:endParaRPr>
                    </a:p>
                  </p:txBody>
                </p:sp>
              </p:grpSp>
              <p:sp>
                <p:nvSpPr>
                  <p:cNvPr id="8215" name="Freeform 38"/>
                  <p:cNvSpPr/>
                  <p:nvPr/>
                </p:nvSpPr>
                <p:spPr>
                  <a:xfrm>
                    <a:off x="3839" y="2531"/>
                    <a:ext cx="122" cy="73"/>
                  </a:xfrm>
                  <a:custGeom>
                    <a:avLst/>
                    <a:gdLst>
                      <a:gd name="txL" fmla="*/ 0 w 122"/>
                      <a:gd name="txT" fmla="*/ 0 h 73"/>
                      <a:gd name="txR" fmla="*/ 122 w 122"/>
                      <a:gd name="txB" fmla="*/ 73 h 73"/>
                    </a:gdLst>
                    <a:ahLst/>
                    <a:cxnLst>
                      <a:cxn ang="0">
                        <a:pos x="1" y="0"/>
                      </a:cxn>
                      <a:cxn ang="0">
                        <a:pos x="106" y="0"/>
                      </a:cxn>
                      <a:cxn ang="0">
                        <a:pos x="27" y="35"/>
                      </a:cxn>
                      <a:cxn ang="0">
                        <a:pos x="97" y="44"/>
                      </a:cxn>
                      <a:cxn ang="0">
                        <a:pos x="114" y="26"/>
                      </a:cxn>
                      <a:cxn ang="0">
                        <a:pos x="71" y="35"/>
                      </a:cxn>
                      <a:cxn ang="0">
                        <a:pos x="36" y="26"/>
                      </a:cxn>
                      <a:cxn ang="0">
                        <a:pos x="10" y="35"/>
                      </a:cxn>
                      <a:cxn ang="0">
                        <a:pos x="1" y="0"/>
                      </a:cxn>
                    </a:cxnLst>
                    <a:rect l="txL" t="txT" r="txR" b="txB"/>
                    <a:pathLst>
                      <a:path w="122" h="73">
                        <a:moveTo>
                          <a:pt x="1" y="0"/>
                        </a:moveTo>
                        <a:cubicBezTo>
                          <a:pt x="43" y="27"/>
                          <a:pt x="60" y="12"/>
                          <a:pt x="106" y="0"/>
                        </a:cubicBezTo>
                        <a:cubicBezTo>
                          <a:pt x="81" y="23"/>
                          <a:pt x="60" y="27"/>
                          <a:pt x="27" y="35"/>
                        </a:cubicBezTo>
                        <a:cubicBezTo>
                          <a:pt x="53" y="60"/>
                          <a:pt x="47" y="63"/>
                          <a:pt x="97" y="44"/>
                        </a:cubicBezTo>
                        <a:cubicBezTo>
                          <a:pt x="105" y="41"/>
                          <a:pt x="122" y="29"/>
                          <a:pt x="114" y="26"/>
                        </a:cubicBezTo>
                        <a:cubicBezTo>
                          <a:pt x="100" y="21"/>
                          <a:pt x="85" y="32"/>
                          <a:pt x="71" y="35"/>
                        </a:cubicBezTo>
                        <a:cubicBezTo>
                          <a:pt x="31" y="73"/>
                          <a:pt x="76" y="42"/>
                          <a:pt x="36" y="26"/>
                        </a:cubicBezTo>
                        <a:cubicBezTo>
                          <a:pt x="27" y="23"/>
                          <a:pt x="17" y="40"/>
                          <a:pt x="10" y="35"/>
                        </a:cubicBezTo>
                        <a:cubicBezTo>
                          <a:pt x="0" y="28"/>
                          <a:pt x="4" y="12"/>
                          <a:pt x="1" y="0"/>
                        </a:cubicBezTo>
                        <a:close/>
                      </a:path>
                    </a:pathLst>
                  </a:custGeom>
                  <a:solidFill>
                    <a:srgbClr val="111111"/>
                  </a:solidFill>
                  <a:ln w="9525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dirty="0">
                      <a:latin typeface="Times New Roman" panose="02020603050405020304" pitchFamily="18" charset="0"/>
                    </a:endParaRPr>
                  </a:p>
                </p:txBody>
              </p:sp>
              <p:sp>
                <p:nvSpPr>
                  <p:cNvPr id="8216" name="Freeform 39"/>
                  <p:cNvSpPr/>
                  <p:nvPr/>
                </p:nvSpPr>
                <p:spPr>
                  <a:xfrm>
                    <a:off x="3888" y="2448"/>
                    <a:ext cx="144" cy="85"/>
                  </a:xfrm>
                  <a:custGeom>
                    <a:avLst/>
                    <a:gdLst>
                      <a:gd name="txL" fmla="*/ 0 w 165"/>
                      <a:gd name="txT" fmla="*/ 0 h 85"/>
                      <a:gd name="txR" fmla="*/ 165 w 165"/>
                      <a:gd name="txB" fmla="*/ 85 h 85"/>
                    </a:gdLst>
                    <a:ahLst/>
                    <a:cxnLst>
                      <a:cxn ang="0">
                        <a:pos x="21" y="42"/>
                      </a:cxn>
                      <a:cxn ang="0">
                        <a:pos x="0" y="68"/>
                      </a:cxn>
                      <a:cxn ang="0">
                        <a:pos x="19" y="77"/>
                      </a:cxn>
                      <a:cxn ang="0">
                        <a:pos x="22" y="7"/>
                      </a:cxn>
                      <a:cxn ang="0">
                        <a:pos x="27" y="15"/>
                      </a:cxn>
                      <a:cxn ang="0">
                        <a:pos x="13" y="50"/>
                      </a:cxn>
                      <a:cxn ang="0">
                        <a:pos x="9" y="59"/>
                      </a:cxn>
                      <a:cxn ang="0">
                        <a:pos x="15" y="50"/>
                      </a:cxn>
                      <a:cxn ang="0">
                        <a:pos x="3" y="59"/>
                      </a:cxn>
                      <a:cxn ang="0">
                        <a:pos x="8" y="68"/>
                      </a:cxn>
                      <a:cxn ang="0">
                        <a:pos x="10" y="85"/>
                      </a:cxn>
                      <a:cxn ang="0">
                        <a:pos x="15" y="68"/>
                      </a:cxn>
                      <a:cxn ang="0">
                        <a:pos x="29" y="59"/>
                      </a:cxn>
                      <a:cxn ang="0">
                        <a:pos x="21" y="42"/>
                      </a:cxn>
                    </a:cxnLst>
                    <a:rect l="txL" t="txT" r="txR" b="txB"/>
                    <a:pathLst>
                      <a:path w="165" h="85">
                        <a:moveTo>
                          <a:pt x="122" y="42"/>
                        </a:moveTo>
                        <a:cubicBezTo>
                          <a:pt x="47" y="66"/>
                          <a:pt x="87" y="57"/>
                          <a:pt x="0" y="68"/>
                        </a:cubicBezTo>
                        <a:cubicBezTo>
                          <a:pt x="48" y="85"/>
                          <a:pt x="56" y="84"/>
                          <a:pt x="113" y="77"/>
                        </a:cubicBezTo>
                        <a:cubicBezTo>
                          <a:pt x="121" y="54"/>
                          <a:pt x="113" y="24"/>
                          <a:pt x="130" y="7"/>
                        </a:cubicBezTo>
                        <a:cubicBezTo>
                          <a:pt x="137" y="0"/>
                          <a:pt x="148" y="12"/>
                          <a:pt x="157" y="15"/>
                        </a:cubicBezTo>
                        <a:cubicBezTo>
                          <a:pt x="130" y="33"/>
                          <a:pt x="108" y="40"/>
                          <a:pt x="78" y="50"/>
                        </a:cubicBezTo>
                        <a:cubicBezTo>
                          <a:pt x="69" y="53"/>
                          <a:pt x="43" y="59"/>
                          <a:pt x="52" y="59"/>
                        </a:cubicBezTo>
                        <a:cubicBezTo>
                          <a:pt x="64" y="59"/>
                          <a:pt x="99" y="50"/>
                          <a:pt x="87" y="50"/>
                        </a:cubicBezTo>
                        <a:cubicBezTo>
                          <a:pt x="63" y="50"/>
                          <a:pt x="40" y="56"/>
                          <a:pt x="17" y="59"/>
                        </a:cubicBezTo>
                        <a:cubicBezTo>
                          <a:pt x="26" y="62"/>
                          <a:pt x="35" y="63"/>
                          <a:pt x="43" y="68"/>
                        </a:cubicBezTo>
                        <a:cubicBezTo>
                          <a:pt x="50" y="72"/>
                          <a:pt x="53" y="85"/>
                          <a:pt x="61" y="85"/>
                        </a:cubicBezTo>
                        <a:cubicBezTo>
                          <a:pt x="71" y="85"/>
                          <a:pt x="77" y="71"/>
                          <a:pt x="87" y="68"/>
                        </a:cubicBezTo>
                        <a:cubicBezTo>
                          <a:pt x="112" y="62"/>
                          <a:pt x="139" y="62"/>
                          <a:pt x="165" y="59"/>
                        </a:cubicBezTo>
                        <a:cubicBezTo>
                          <a:pt x="126" y="49"/>
                          <a:pt x="139" y="59"/>
                          <a:pt x="122" y="42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dirty="0">
                      <a:latin typeface="Times New Roman" panose="02020603050405020304" pitchFamily="18" charset="0"/>
                    </a:endParaRPr>
                  </a:p>
                </p:txBody>
              </p:sp>
              <p:sp>
                <p:nvSpPr>
                  <p:cNvPr id="8217" name="Freeform 40"/>
                  <p:cNvSpPr/>
                  <p:nvPr/>
                </p:nvSpPr>
                <p:spPr>
                  <a:xfrm>
                    <a:off x="3870" y="2476"/>
                    <a:ext cx="85" cy="114"/>
                  </a:xfrm>
                  <a:custGeom>
                    <a:avLst/>
                    <a:gdLst>
                      <a:gd name="txL" fmla="*/ 0 w 85"/>
                      <a:gd name="txT" fmla="*/ 0 h 114"/>
                      <a:gd name="txR" fmla="*/ 85 w 85"/>
                      <a:gd name="txB" fmla="*/ 114 h 114"/>
                    </a:gdLst>
                    <a:ahLst/>
                    <a:cxnLst>
                      <a:cxn ang="0">
                        <a:pos x="40" y="72"/>
                      </a:cxn>
                      <a:cxn ang="0">
                        <a:pos x="75" y="64"/>
                      </a:cxn>
                      <a:cxn ang="0">
                        <a:pos x="40" y="99"/>
                      </a:cxn>
                      <a:cxn ang="0">
                        <a:pos x="75" y="90"/>
                      </a:cxn>
                      <a:cxn ang="0">
                        <a:pos x="49" y="99"/>
                      </a:cxn>
                      <a:cxn ang="0">
                        <a:pos x="57" y="72"/>
                      </a:cxn>
                      <a:cxn ang="0">
                        <a:pos x="75" y="55"/>
                      </a:cxn>
                      <a:cxn ang="0">
                        <a:pos x="57" y="72"/>
                      </a:cxn>
                      <a:cxn ang="0">
                        <a:pos x="40" y="90"/>
                      </a:cxn>
                      <a:cxn ang="0">
                        <a:pos x="5" y="90"/>
                      </a:cxn>
                      <a:cxn ang="0">
                        <a:pos x="57" y="99"/>
                      </a:cxn>
                      <a:cxn ang="0">
                        <a:pos x="40" y="81"/>
                      </a:cxn>
                      <a:cxn ang="0">
                        <a:pos x="31" y="107"/>
                      </a:cxn>
                      <a:cxn ang="0">
                        <a:pos x="75" y="99"/>
                      </a:cxn>
                      <a:cxn ang="0">
                        <a:pos x="5" y="90"/>
                      </a:cxn>
                      <a:cxn ang="0">
                        <a:pos x="40" y="72"/>
                      </a:cxn>
                    </a:cxnLst>
                    <a:rect l="txL" t="txT" r="txR" b="txB"/>
                    <a:pathLst>
                      <a:path w="85" h="114">
                        <a:moveTo>
                          <a:pt x="40" y="72"/>
                        </a:moveTo>
                        <a:cubicBezTo>
                          <a:pt x="52" y="69"/>
                          <a:pt x="63" y="64"/>
                          <a:pt x="75" y="64"/>
                        </a:cubicBezTo>
                        <a:cubicBezTo>
                          <a:pt x="85" y="64"/>
                          <a:pt x="5" y="75"/>
                          <a:pt x="40" y="99"/>
                        </a:cubicBezTo>
                        <a:cubicBezTo>
                          <a:pt x="50" y="106"/>
                          <a:pt x="63" y="90"/>
                          <a:pt x="75" y="90"/>
                        </a:cubicBezTo>
                        <a:cubicBezTo>
                          <a:pt x="84" y="90"/>
                          <a:pt x="58" y="96"/>
                          <a:pt x="49" y="99"/>
                        </a:cubicBezTo>
                        <a:cubicBezTo>
                          <a:pt x="52" y="90"/>
                          <a:pt x="52" y="80"/>
                          <a:pt x="57" y="72"/>
                        </a:cubicBezTo>
                        <a:cubicBezTo>
                          <a:pt x="61" y="65"/>
                          <a:pt x="81" y="49"/>
                          <a:pt x="75" y="55"/>
                        </a:cubicBezTo>
                        <a:cubicBezTo>
                          <a:pt x="69" y="61"/>
                          <a:pt x="63" y="66"/>
                          <a:pt x="57" y="72"/>
                        </a:cubicBezTo>
                        <a:cubicBezTo>
                          <a:pt x="51" y="78"/>
                          <a:pt x="46" y="84"/>
                          <a:pt x="40" y="90"/>
                        </a:cubicBezTo>
                        <a:cubicBezTo>
                          <a:pt x="16" y="66"/>
                          <a:pt x="28" y="66"/>
                          <a:pt x="5" y="90"/>
                        </a:cubicBezTo>
                        <a:cubicBezTo>
                          <a:pt x="22" y="93"/>
                          <a:pt x="40" y="103"/>
                          <a:pt x="57" y="99"/>
                        </a:cubicBezTo>
                        <a:cubicBezTo>
                          <a:pt x="65" y="97"/>
                          <a:pt x="48" y="79"/>
                          <a:pt x="40" y="81"/>
                        </a:cubicBezTo>
                        <a:cubicBezTo>
                          <a:pt x="31" y="84"/>
                          <a:pt x="23" y="103"/>
                          <a:pt x="31" y="107"/>
                        </a:cubicBezTo>
                        <a:cubicBezTo>
                          <a:pt x="44" y="114"/>
                          <a:pt x="60" y="102"/>
                          <a:pt x="75" y="99"/>
                        </a:cubicBezTo>
                        <a:cubicBezTo>
                          <a:pt x="52" y="96"/>
                          <a:pt x="25" y="102"/>
                          <a:pt x="5" y="90"/>
                        </a:cubicBezTo>
                        <a:cubicBezTo>
                          <a:pt x="0" y="87"/>
                          <a:pt x="40" y="0"/>
                          <a:pt x="40" y="72"/>
                        </a:cubicBezTo>
                        <a:close/>
                      </a:path>
                    </a:pathLst>
                  </a:custGeom>
                  <a:solidFill>
                    <a:srgbClr val="111111"/>
                  </a:solidFill>
                  <a:ln w="9525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dirty="0">
                      <a:latin typeface="Times New Roman" panose="02020603050405020304" pitchFamily="18" charset="0"/>
                    </a:endParaRPr>
                  </a:p>
                </p:txBody>
              </p:sp>
              <p:sp>
                <p:nvSpPr>
                  <p:cNvPr id="8218" name="Freeform 44"/>
                  <p:cNvSpPr/>
                  <p:nvPr/>
                </p:nvSpPr>
                <p:spPr>
                  <a:xfrm>
                    <a:off x="3936" y="2496"/>
                    <a:ext cx="161" cy="44"/>
                  </a:xfrm>
                  <a:custGeom>
                    <a:avLst/>
                    <a:gdLst>
                      <a:gd name="txL" fmla="*/ 0 w 161"/>
                      <a:gd name="txT" fmla="*/ 0 h 44"/>
                      <a:gd name="txR" fmla="*/ 161 w 161"/>
                      <a:gd name="txB" fmla="*/ 44 h 44"/>
                    </a:gdLst>
                    <a:ahLst/>
                    <a:cxnLst>
                      <a:cxn ang="0">
                        <a:pos x="17" y="1"/>
                      </a:cxn>
                      <a:cxn ang="0">
                        <a:pos x="52" y="10"/>
                      </a:cxn>
                      <a:cxn ang="0">
                        <a:pos x="0" y="28"/>
                      </a:cxn>
                      <a:cxn ang="0">
                        <a:pos x="52" y="36"/>
                      </a:cxn>
                      <a:cxn ang="0">
                        <a:pos x="26" y="28"/>
                      </a:cxn>
                      <a:cxn ang="0">
                        <a:pos x="52" y="19"/>
                      </a:cxn>
                      <a:cxn ang="0">
                        <a:pos x="17" y="28"/>
                      </a:cxn>
                      <a:cxn ang="0">
                        <a:pos x="17" y="1"/>
                      </a:cxn>
                    </a:cxnLst>
                    <a:rect l="txL" t="txT" r="txR" b="txB"/>
                    <a:pathLst>
                      <a:path w="161" h="44">
                        <a:moveTo>
                          <a:pt x="17" y="1"/>
                        </a:moveTo>
                        <a:cubicBezTo>
                          <a:pt x="29" y="4"/>
                          <a:pt x="58" y="0"/>
                          <a:pt x="52" y="10"/>
                        </a:cubicBezTo>
                        <a:cubicBezTo>
                          <a:pt x="42" y="26"/>
                          <a:pt x="0" y="28"/>
                          <a:pt x="0" y="28"/>
                        </a:cubicBezTo>
                        <a:cubicBezTo>
                          <a:pt x="35" y="39"/>
                          <a:pt x="161" y="16"/>
                          <a:pt x="52" y="36"/>
                        </a:cubicBezTo>
                        <a:cubicBezTo>
                          <a:pt x="43" y="33"/>
                          <a:pt x="26" y="37"/>
                          <a:pt x="26" y="28"/>
                        </a:cubicBezTo>
                        <a:cubicBezTo>
                          <a:pt x="26" y="19"/>
                          <a:pt x="61" y="19"/>
                          <a:pt x="52" y="19"/>
                        </a:cubicBezTo>
                        <a:cubicBezTo>
                          <a:pt x="40" y="19"/>
                          <a:pt x="29" y="25"/>
                          <a:pt x="17" y="28"/>
                        </a:cubicBezTo>
                        <a:cubicBezTo>
                          <a:pt x="70" y="44"/>
                          <a:pt x="31" y="29"/>
                          <a:pt x="17" y="1"/>
                        </a:cubicBezTo>
                        <a:close/>
                      </a:path>
                    </a:pathLst>
                  </a:custGeom>
                  <a:solidFill>
                    <a:srgbClr val="111111"/>
                  </a:solidFill>
                  <a:ln w="9525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dirty="0">
                      <a:latin typeface="Times New Roman" panose="02020603050405020304" pitchFamily="18" charset="0"/>
                    </a:endParaRPr>
                  </a:p>
                </p:txBody>
              </p:sp>
              <p:sp>
                <p:nvSpPr>
                  <p:cNvPr id="8219" name="Freeform 45"/>
                  <p:cNvSpPr/>
                  <p:nvPr/>
                </p:nvSpPr>
                <p:spPr>
                  <a:xfrm>
                    <a:off x="3919" y="2461"/>
                    <a:ext cx="104" cy="105"/>
                  </a:xfrm>
                  <a:custGeom>
                    <a:avLst/>
                    <a:gdLst>
                      <a:gd name="txL" fmla="*/ 0 w 104"/>
                      <a:gd name="txT" fmla="*/ 0 h 105"/>
                      <a:gd name="txR" fmla="*/ 104 w 104"/>
                      <a:gd name="txB" fmla="*/ 105 h 105"/>
                    </a:gdLst>
                    <a:ahLst/>
                    <a:cxnLst>
                      <a:cxn ang="0">
                        <a:pos x="17" y="44"/>
                      </a:cxn>
                      <a:cxn ang="0">
                        <a:pos x="61" y="9"/>
                      </a:cxn>
                      <a:cxn ang="0">
                        <a:pos x="52" y="35"/>
                      </a:cxn>
                      <a:cxn ang="0">
                        <a:pos x="78" y="26"/>
                      </a:cxn>
                      <a:cxn ang="0">
                        <a:pos x="87" y="52"/>
                      </a:cxn>
                      <a:cxn ang="0">
                        <a:pos x="96" y="18"/>
                      </a:cxn>
                      <a:cxn ang="0">
                        <a:pos x="78" y="70"/>
                      </a:cxn>
                      <a:cxn ang="0">
                        <a:pos x="96" y="52"/>
                      </a:cxn>
                      <a:cxn ang="0">
                        <a:pos x="17" y="87"/>
                      </a:cxn>
                      <a:cxn ang="0">
                        <a:pos x="0" y="105"/>
                      </a:cxn>
                    </a:cxnLst>
                    <a:rect l="txL" t="txT" r="txR" b="txB"/>
                    <a:pathLst>
                      <a:path w="104" h="105">
                        <a:moveTo>
                          <a:pt x="17" y="44"/>
                        </a:moveTo>
                        <a:cubicBezTo>
                          <a:pt x="58" y="71"/>
                          <a:pt x="40" y="71"/>
                          <a:pt x="61" y="9"/>
                        </a:cubicBezTo>
                        <a:cubicBezTo>
                          <a:pt x="64" y="0"/>
                          <a:pt x="43" y="38"/>
                          <a:pt x="52" y="35"/>
                        </a:cubicBezTo>
                        <a:cubicBezTo>
                          <a:pt x="61" y="32"/>
                          <a:pt x="69" y="29"/>
                          <a:pt x="78" y="26"/>
                        </a:cubicBezTo>
                        <a:cubicBezTo>
                          <a:pt x="81" y="35"/>
                          <a:pt x="79" y="56"/>
                          <a:pt x="87" y="52"/>
                        </a:cubicBezTo>
                        <a:cubicBezTo>
                          <a:pt x="98" y="47"/>
                          <a:pt x="101" y="8"/>
                          <a:pt x="96" y="18"/>
                        </a:cubicBezTo>
                        <a:cubicBezTo>
                          <a:pt x="88" y="34"/>
                          <a:pt x="78" y="70"/>
                          <a:pt x="78" y="70"/>
                        </a:cubicBezTo>
                        <a:cubicBezTo>
                          <a:pt x="84" y="64"/>
                          <a:pt x="104" y="52"/>
                          <a:pt x="96" y="52"/>
                        </a:cubicBezTo>
                        <a:cubicBezTo>
                          <a:pt x="74" y="52"/>
                          <a:pt x="36" y="72"/>
                          <a:pt x="17" y="87"/>
                        </a:cubicBezTo>
                        <a:cubicBezTo>
                          <a:pt x="11" y="92"/>
                          <a:pt x="0" y="105"/>
                          <a:pt x="0" y="105"/>
                        </a:cubicBezTo>
                      </a:path>
                    </a:pathLst>
                  </a:custGeom>
                  <a:noFill/>
                  <a:ln w="9525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dirty="0">
                      <a:latin typeface="Times New Roman" panose="02020603050405020304" pitchFamily="18" charset="0"/>
                    </a:endParaRPr>
                  </a:p>
                </p:txBody>
              </p:sp>
              <p:sp>
                <p:nvSpPr>
                  <p:cNvPr id="8220" name="Freeform 46"/>
                  <p:cNvSpPr/>
                  <p:nvPr/>
                </p:nvSpPr>
                <p:spPr>
                  <a:xfrm>
                    <a:off x="3863" y="2417"/>
                    <a:ext cx="143" cy="149"/>
                  </a:xfrm>
                  <a:custGeom>
                    <a:avLst/>
                    <a:gdLst>
                      <a:gd name="txL" fmla="*/ 0 w 143"/>
                      <a:gd name="txT" fmla="*/ 0 h 149"/>
                      <a:gd name="txR" fmla="*/ 143 w 143"/>
                      <a:gd name="txB" fmla="*/ 149 h 149"/>
                    </a:gdLst>
                    <a:ahLst/>
                    <a:cxnLst>
                      <a:cxn ang="0">
                        <a:pos x="99" y="131"/>
                      </a:cxn>
                      <a:cxn ang="0">
                        <a:pos x="143" y="70"/>
                      </a:cxn>
                      <a:cxn ang="0">
                        <a:pos x="117" y="123"/>
                      </a:cxn>
                      <a:cxn ang="0">
                        <a:pos x="38" y="131"/>
                      </a:cxn>
                      <a:cxn ang="0">
                        <a:pos x="21" y="149"/>
                      </a:cxn>
                      <a:cxn ang="0">
                        <a:pos x="3" y="131"/>
                      </a:cxn>
                      <a:cxn ang="0">
                        <a:pos x="29" y="131"/>
                      </a:cxn>
                    </a:cxnLst>
                    <a:rect l="txL" t="txT" r="txR" b="txB"/>
                    <a:pathLst>
                      <a:path w="143" h="149">
                        <a:moveTo>
                          <a:pt x="99" y="131"/>
                        </a:moveTo>
                        <a:cubicBezTo>
                          <a:pt x="120" y="111"/>
                          <a:pt x="122" y="91"/>
                          <a:pt x="143" y="70"/>
                        </a:cubicBezTo>
                        <a:cubicBezTo>
                          <a:pt x="119" y="0"/>
                          <a:pt x="119" y="110"/>
                          <a:pt x="117" y="123"/>
                        </a:cubicBezTo>
                        <a:cubicBezTo>
                          <a:pt x="83" y="112"/>
                          <a:pt x="71" y="121"/>
                          <a:pt x="38" y="131"/>
                        </a:cubicBezTo>
                        <a:cubicBezTo>
                          <a:pt x="32" y="137"/>
                          <a:pt x="29" y="149"/>
                          <a:pt x="21" y="149"/>
                        </a:cubicBezTo>
                        <a:cubicBezTo>
                          <a:pt x="13" y="149"/>
                          <a:pt x="0" y="139"/>
                          <a:pt x="3" y="131"/>
                        </a:cubicBezTo>
                        <a:cubicBezTo>
                          <a:pt x="7" y="123"/>
                          <a:pt x="20" y="131"/>
                          <a:pt x="29" y="131"/>
                        </a:cubicBezTo>
                      </a:path>
                    </a:pathLst>
                  </a:custGeom>
                  <a:noFill/>
                  <a:ln w="9525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dirty="0">
                      <a:latin typeface="Times New Roman" panose="02020603050405020304" pitchFamily="18" charset="0"/>
                    </a:endParaRPr>
                  </a:p>
                </p:txBody>
              </p:sp>
              <p:sp>
                <p:nvSpPr>
                  <p:cNvPr id="8221" name="Freeform 47"/>
                  <p:cNvSpPr/>
                  <p:nvPr/>
                </p:nvSpPr>
                <p:spPr>
                  <a:xfrm>
                    <a:off x="3973" y="2400"/>
                    <a:ext cx="75" cy="121"/>
                  </a:xfrm>
                  <a:custGeom>
                    <a:avLst/>
                    <a:gdLst>
                      <a:gd name="txL" fmla="*/ 0 w 75"/>
                      <a:gd name="txT" fmla="*/ 0 h 121"/>
                      <a:gd name="txR" fmla="*/ 75 w 75"/>
                      <a:gd name="txB" fmla="*/ 121 h 121"/>
                    </a:gdLst>
                    <a:ahLst/>
                    <a:cxnLst>
                      <a:cxn ang="0">
                        <a:pos x="68" y="93"/>
                      </a:cxn>
                      <a:cxn ang="0">
                        <a:pos x="41" y="84"/>
                      </a:cxn>
                      <a:cxn ang="0">
                        <a:pos x="32" y="111"/>
                      </a:cxn>
                      <a:cxn ang="0">
                        <a:pos x="23" y="111"/>
                      </a:cxn>
                      <a:cxn ang="0">
                        <a:pos x="59" y="30"/>
                      </a:cxn>
                      <a:cxn ang="0">
                        <a:pos x="41" y="3"/>
                      </a:cxn>
                      <a:cxn ang="0">
                        <a:pos x="41" y="66"/>
                      </a:cxn>
                      <a:cxn ang="0">
                        <a:pos x="68" y="57"/>
                      </a:cxn>
                      <a:cxn ang="0">
                        <a:pos x="59" y="111"/>
                      </a:cxn>
                      <a:cxn ang="0">
                        <a:pos x="50" y="84"/>
                      </a:cxn>
                      <a:cxn ang="0">
                        <a:pos x="68" y="93"/>
                      </a:cxn>
                    </a:cxnLst>
                    <a:rect l="txL" t="txT" r="txR" b="txB"/>
                    <a:pathLst>
                      <a:path w="75" h="121">
                        <a:moveTo>
                          <a:pt x="68" y="93"/>
                        </a:moveTo>
                        <a:cubicBezTo>
                          <a:pt x="59" y="90"/>
                          <a:pt x="49" y="80"/>
                          <a:pt x="41" y="84"/>
                        </a:cubicBezTo>
                        <a:cubicBezTo>
                          <a:pt x="33" y="88"/>
                          <a:pt x="41" y="111"/>
                          <a:pt x="32" y="111"/>
                        </a:cubicBezTo>
                        <a:cubicBezTo>
                          <a:pt x="20" y="111"/>
                          <a:pt x="0" y="43"/>
                          <a:pt x="23" y="111"/>
                        </a:cubicBezTo>
                        <a:cubicBezTo>
                          <a:pt x="44" y="47"/>
                          <a:pt x="30" y="73"/>
                          <a:pt x="59" y="30"/>
                        </a:cubicBezTo>
                        <a:cubicBezTo>
                          <a:pt x="53" y="21"/>
                          <a:pt x="51" y="0"/>
                          <a:pt x="41" y="3"/>
                        </a:cubicBezTo>
                        <a:cubicBezTo>
                          <a:pt x="17" y="11"/>
                          <a:pt x="38" y="56"/>
                          <a:pt x="41" y="66"/>
                        </a:cubicBezTo>
                        <a:cubicBezTo>
                          <a:pt x="50" y="63"/>
                          <a:pt x="64" y="48"/>
                          <a:pt x="68" y="57"/>
                        </a:cubicBezTo>
                        <a:cubicBezTo>
                          <a:pt x="75" y="74"/>
                          <a:pt x="69" y="96"/>
                          <a:pt x="59" y="111"/>
                        </a:cubicBezTo>
                        <a:cubicBezTo>
                          <a:pt x="54" y="119"/>
                          <a:pt x="53" y="93"/>
                          <a:pt x="50" y="84"/>
                        </a:cubicBezTo>
                        <a:cubicBezTo>
                          <a:pt x="38" y="121"/>
                          <a:pt x="33" y="116"/>
                          <a:pt x="68" y="93"/>
                        </a:cubicBezTo>
                        <a:close/>
                      </a:path>
                    </a:pathLst>
                  </a:custGeom>
                  <a:solidFill>
                    <a:srgbClr val="111111"/>
                  </a:solidFill>
                  <a:ln w="9525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dirty="0">
                      <a:latin typeface="Times New Roman" panose="02020603050405020304" pitchFamily="18" charset="0"/>
                    </a:endParaRPr>
                  </a:p>
                </p:txBody>
              </p:sp>
              <p:sp>
                <p:nvSpPr>
                  <p:cNvPr id="8222" name="Freeform 48"/>
                  <p:cNvSpPr/>
                  <p:nvPr/>
                </p:nvSpPr>
                <p:spPr>
                  <a:xfrm>
                    <a:off x="3840" y="2529"/>
                    <a:ext cx="84" cy="9"/>
                  </a:xfrm>
                  <a:custGeom>
                    <a:avLst/>
                    <a:gdLst>
                      <a:gd name="txL" fmla="*/ 0 w 84"/>
                      <a:gd name="txT" fmla="*/ 0 h 9"/>
                      <a:gd name="txR" fmla="*/ 84 w 84"/>
                      <a:gd name="txB" fmla="*/ 9 h 9"/>
                    </a:gdLst>
                    <a:ahLst/>
                    <a:cxnLst>
                      <a:cxn ang="0">
                        <a:pos x="84" y="9"/>
                      </a:cxn>
                      <a:cxn ang="0">
                        <a:pos x="21" y="0"/>
                      </a:cxn>
                      <a:cxn ang="0">
                        <a:pos x="84" y="9"/>
                      </a:cxn>
                    </a:cxnLst>
                    <a:rect l="txL" t="txT" r="txR" b="txB"/>
                    <a:pathLst>
                      <a:path w="84" h="9">
                        <a:moveTo>
                          <a:pt x="84" y="9"/>
                        </a:moveTo>
                        <a:cubicBezTo>
                          <a:pt x="63" y="6"/>
                          <a:pt x="42" y="0"/>
                          <a:pt x="21" y="0"/>
                        </a:cubicBezTo>
                        <a:cubicBezTo>
                          <a:pt x="0" y="0"/>
                          <a:pt x="63" y="9"/>
                          <a:pt x="84" y="9"/>
                        </a:cubicBezTo>
                        <a:close/>
                      </a:path>
                    </a:pathLst>
                  </a:custGeom>
                  <a:solidFill>
                    <a:srgbClr val="111111"/>
                  </a:solidFill>
                  <a:ln w="9525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dirty="0">
                      <a:latin typeface="Times New Roman" panose="02020603050405020304" pitchFamily="18" charset="0"/>
                    </a:endParaRPr>
                  </a:p>
                </p:txBody>
              </p:sp>
              <p:sp>
                <p:nvSpPr>
                  <p:cNvPr id="8223" name="Freeform 49"/>
                  <p:cNvSpPr/>
                  <p:nvPr/>
                </p:nvSpPr>
                <p:spPr>
                  <a:xfrm>
                    <a:off x="3888" y="2448"/>
                    <a:ext cx="96" cy="144"/>
                  </a:xfrm>
                  <a:custGeom>
                    <a:avLst/>
                    <a:gdLst>
                      <a:gd name="txL" fmla="*/ 0 w 126"/>
                      <a:gd name="txT" fmla="*/ 0 h 54"/>
                      <a:gd name="txR" fmla="*/ 126 w 126"/>
                      <a:gd name="txB" fmla="*/ 54 h 54"/>
                    </a:gdLst>
                    <a:ahLst/>
                    <a:cxnLst>
                      <a:cxn ang="0">
                        <a:pos x="0" y="15514369"/>
                      </a:cxn>
                      <a:cxn ang="0">
                        <a:pos x="2" y="18622987"/>
                      </a:cxn>
                      <a:cxn ang="0">
                        <a:pos x="2" y="15514369"/>
                      </a:cxn>
                      <a:cxn ang="0">
                        <a:pos x="2" y="9308139"/>
                      </a:cxn>
                      <a:cxn ang="0">
                        <a:pos x="4" y="0"/>
                      </a:cxn>
                      <a:cxn ang="0">
                        <a:pos x="2" y="18622987"/>
                      </a:cxn>
                      <a:cxn ang="0">
                        <a:pos x="2" y="15514369"/>
                      </a:cxn>
                      <a:cxn ang="0">
                        <a:pos x="2" y="9308139"/>
                      </a:cxn>
                    </a:cxnLst>
                    <a:rect l="txL" t="txT" r="txR" b="txB"/>
                    <a:pathLst>
                      <a:path w="126" h="54">
                        <a:moveTo>
                          <a:pt x="0" y="45"/>
                        </a:moveTo>
                        <a:cubicBezTo>
                          <a:pt x="12" y="48"/>
                          <a:pt x="24" y="54"/>
                          <a:pt x="36" y="54"/>
                        </a:cubicBezTo>
                        <a:cubicBezTo>
                          <a:pt x="45" y="54"/>
                          <a:pt x="9" y="54"/>
                          <a:pt x="9" y="45"/>
                        </a:cubicBezTo>
                        <a:cubicBezTo>
                          <a:pt x="9" y="34"/>
                          <a:pt x="26" y="32"/>
                          <a:pt x="36" y="27"/>
                        </a:cubicBezTo>
                        <a:cubicBezTo>
                          <a:pt x="63" y="13"/>
                          <a:pt x="97" y="10"/>
                          <a:pt x="126" y="0"/>
                        </a:cubicBezTo>
                        <a:cubicBezTo>
                          <a:pt x="114" y="36"/>
                          <a:pt x="98" y="42"/>
                          <a:pt x="63" y="54"/>
                        </a:cubicBezTo>
                        <a:cubicBezTo>
                          <a:pt x="54" y="51"/>
                          <a:pt x="36" y="54"/>
                          <a:pt x="36" y="45"/>
                        </a:cubicBezTo>
                        <a:cubicBezTo>
                          <a:pt x="36" y="34"/>
                          <a:pt x="63" y="27"/>
                          <a:pt x="63" y="27"/>
                        </a:cubicBezTo>
                      </a:path>
                    </a:pathLst>
                  </a:custGeom>
                  <a:solidFill>
                    <a:srgbClr val="111111"/>
                  </a:solidFill>
                  <a:ln w="9525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dirty="0">
                      <a:latin typeface="Times New Roman" panose="02020603050405020304" pitchFamily="18" charset="0"/>
                    </a:endParaRPr>
                  </a:p>
                </p:txBody>
              </p:sp>
            </p:grpSp>
            <p:sp>
              <p:nvSpPr>
                <p:cNvPr id="8212" name="Freeform 51"/>
                <p:cNvSpPr/>
                <p:nvPr/>
              </p:nvSpPr>
              <p:spPr>
                <a:xfrm>
                  <a:off x="3969" y="2672"/>
                  <a:ext cx="73" cy="46"/>
                </a:xfrm>
                <a:custGeom>
                  <a:avLst/>
                  <a:gdLst>
                    <a:gd name="txL" fmla="*/ 0 w 73"/>
                    <a:gd name="txT" fmla="*/ 0 h 46"/>
                    <a:gd name="txR" fmla="*/ 73 w 73"/>
                    <a:gd name="txB" fmla="*/ 46 h 46"/>
                  </a:gdLst>
                  <a:ahLst/>
                  <a:cxnLst>
                    <a:cxn ang="0">
                      <a:pos x="0" y="28"/>
                    </a:cxn>
                    <a:cxn ang="0">
                      <a:pos x="36" y="37"/>
                    </a:cxn>
                    <a:cxn ang="0">
                      <a:pos x="36" y="46"/>
                    </a:cxn>
                    <a:cxn ang="0">
                      <a:pos x="0" y="28"/>
                    </a:cxn>
                  </a:cxnLst>
                  <a:rect l="txL" t="txT" r="txR" b="txB"/>
                  <a:pathLst>
                    <a:path w="73" h="46">
                      <a:moveTo>
                        <a:pt x="0" y="28"/>
                      </a:moveTo>
                      <a:cubicBezTo>
                        <a:pt x="12" y="31"/>
                        <a:pt x="24" y="41"/>
                        <a:pt x="36" y="37"/>
                      </a:cubicBezTo>
                      <a:cubicBezTo>
                        <a:pt x="73" y="25"/>
                        <a:pt x="71" y="23"/>
                        <a:pt x="36" y="46"/>
                      </a:cubicBezTo>
                      <a:cubicBezTo>
                        <a:pt x="24" y="0"/>
                        <a:pt x="37" y="3"/>
                        <a:pt x="0" y="28"/>
                      </a:cubicBezTo>
                      <a:close/>
                    </a:path>
                  </a:pathLst>
                </a:custGeom>
                <a:solidFill>
                  <a:srgbClr val="111111"/>
                </a:solidFill>
                <a:ln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8213" name="Freeform 52"/>
                <p:cNvSpPr/>
                <p:nvPr/>
              </p:nvSpPr>
              <p:spPr>
                <a:xfrm>
                  <a:off x="3987" y="2655"/>
                  <a:ext cx="81" cy="79"/>
                </a:xfrm>
                <a:custGeom>
                  <a:avLst/>
                  <a:gdLst>
                    <a:gd name="txL" fmla="*/ 0 w 81"/>
                    <a:gd name="txT" fmla="*/ 0 h 79"/>
                    <a:gd name="txR" fmla="*/ 81 w 81"/>
                    <a:gd name="txB" fmla="*/ 79 h 79"/>
                  </a:gdLst>
                  <a:ahLst/>
                  <a:cxnLst>
                    <a:cxn ang="0">
                      <a:pos x="81" y="9"/>
                    </a:cxn>
                    <a:cxn ang="0">
                      <a:pos x="27" y="27"/>
                    </a:cxn>
                    <a:cxn ang="0">
                      <a:pos x="0" y="36"/>
                    </a:cxn>
                    <a:cxn ang="0">
                      <a:pos x="27" y="45"/>
                    </a:cxn>
                    <a:cxn ang="0">
                      <a:pos x="81" y="54"/>
                    </a:cxn>
                    <a:cxn ang="0">
                      <a:pos x="27" y="72"/>
                    </a:cxn>
                    <a:cxn ang="0">
                      <a:pos x="54" y="54"/>
                    </a:cxn>
                    <a:cxn ang="0">
                      <a:pos x="27" y="45"/>
                    </a:cxn>
                    <a:cxn ang="0">
                      <a:pos x="54" y="27"/>
                    </a:cxn>
                    <a:cxn ang="0">
                      <a:pos x="63" y="0"/>
                    </a:cxn>
                    <a:cxn ang="0">
                      <a:pos x="45" y="27"/>
                    </a:cxn>
                    <a:cxn ang="0">
                      <a:pos x="18" y="45"/>
                    </a:cxn>
                    <a:cxn ang="0">
                      <a:pos x="63" y="54"/>
                    </a:cxn>
                    <a:cxn ang="0">
                      <a:pos x="36" y="63"/>
                    </a:cxn>
                    <a:cxn ang="0">
                      <a:pos x="63" y="72"/>
                    </a:cxn>
                    <a:cxn ang="0">
                      <a:pos x="81" y="9"/>
                    </a:cxn>
                  </a:cxnLst>
                  <a:rect l="txL" t="txT" r="txR" b="txB"/>
                  <a:pathLst>
                    <a:path w="81" h="79">
                      <a:moveTo>
                        <a:pt x="81" y="9"/>
                      </a:moveTo>
                      <a:cubicBezTo>
                        <a:pt x="63" y="15"/>
                        <a:pt x="45" y="21"/>
                        <a:pt x="27" y="27"/>
                      </a:cubicBezTo>
                      <a:cubicBezTo>
                        <a:pt x="18" y="30"/>
                        <a:pt x="0" y="36"/>
                        <a:pt x="0" y="36"/>
                      </a:cubicBezTo>
                      <a:cubicBezTo>
                        <a:pt x="9" y="39"/>
                        <a:pt x="18" y="43"/>
                        <a:pt x="27" y="45"/>
                      </a:cubicBezTo>
                      <a:cubicBezTo>
                        <a:pt x="45" y="49"/>
                        <a:pt x="81" y="36"/>
                        <a:pt x="81" y="54"/>
                      </a:cubicBezTo>
                      <a:cubicBezTo>
                        <a:pt x="81" y="73"/>
                        <a:pt x="45" y="66"/>
                        <a:pt x="27" y="72"/>
                      </a:cubicBezTo>
                      <a:cubicBezTo>
                        <a:pt x="17" y="75"/>
                        <a:pt x="45" y="60"/>
                        <a:pt x="54" y="54"/>
                      </a:cubicBezTo>
                      <a:cubicBezTo>
                        <a:pt x="45" y="51"/>
                        <a:pt x="27" y="54"/>
                        <a:pt x="27" y="45"/>
                      </a:cubicBezTo>
                      <a:cubicBezTo>
                        <a:pt x="27" y="34"/>
                        <a:pt x="47" y="35"/>
                        <a:pt x="54" y="27"/>
                      </a:cubicBezTo>
                      <a:cubicBezTo>
                        <a:pt x="60" y="20"/>
                        <a:pt x="72" y="0"/>
                        <a:pt x="63" y="0"/>
                      </a:cubicBezTo>
                      <a:cubicBezTo>
                        <a:pt x="52" y="0"/>
                        <a:pt x="53" y="19"/>
                        <a:pt x="45" y="27"/>
                      </a:cubicBezTo>
                      <a:cubicBezTo>
                        <a:pt x="37" y="35"/>
                        <a:pt x="27" y="39"/>
                        <a:pt x="18" y="45"/>
                      </a:cubicBezTo>
                      <a:cubicBezTo>
                        <a:pt x="33" y="48"/>
                        <a:pt x="52" y="43"/>
                        <a:pt x="63" y="54"/>
                      </a:cubicBezTo>
                      <a:cubicBezTo>
                        <a:pt x="70" y="61"/>
                        <a:pt x="36" y="54"/>
                        <a:pt x="36" y="63"/>
                      </a:cubicBezTo>
                      <a:cubicBezTo>
                        <a:pt x="36" y="72"/>
                        <a:pt x="57" y="79"/>
                        <a:pt x="63" y="72"/>
                      </a:cubicBezTo>
                      <a:cubicBezTo>
                        <a:pt x="77" y="55"/>
                        <a:pt x="75" y="30"/>
                        <a:pt x="81" y="9"/>
                      </a:cubicBezTo>
                      <a:close/>
                    </a:path>
                  </a:pathLst>
                </a:custGeom>
                <a:solidFill>
                  <a:srgbClr val="111111"/>
                </a:solidFill>
                <a:ln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</p:grpSp>
          <p:pic>
            <p:nvPicPr>
              <p:cNvPr id="8209" name="Picture 66" descr="untitled"/>
              <p:cNvPicPr>
                <a:picLocks noChangeAspect="1"/>
              </p:cNvPicPr>
              <p:nvPr/>
            </p:nvPicPr>
            <p:blipFill>
              <a:blip r:embed="rId1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l="37405" t="21268" r="40875" b="54193"/>
              <a:stretch>
                <a:fillRect/>
              </a:stretch>
            </p:blipFill>
            <p:spPr>
              <a:xfrm>
                <a:off x="5867400" y="3429000"/>
                <a:ext cx="1600200" cy="1177925"/>
              </a:xfrm>
              <a:prstGeom prst="rect">
                <a:avLst/>
              </a:prstGeom>
              <a:noFill/>
              <a:ln w="9525">
                <a:noFill/>
              </a:ln>
            </p:spPr>
          </p:pic>
        </p:grpSp>
      </p:grpSp>
    </p:spTree>
  </p:cSld>
  <p:clrMapOvr>
    <a:masterClrMapping/>
  </p:clrMapOvr>
  <p:transition spd="slow">
    <p:wipe dir="r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18" name="Group 22"/>
          <p:cNvGrpSpPr/>
          <p:nvPr/>
        </p:nvGrpSpPr>
        <p:grpSpPr>
          <a:xfrm>
            <a:off x="0" y="-228600"/>
            <a:ext cx="9372600" cy="7378700"/>
            <a:chOff x="0" y="-228600"/>
            <a:chExt cx="9372600" cy="7378700"/>
          </a:xfrm>
        </p:grpSpPr>
        <p:pic>
          <p:nvPicPr>
            <p:cNvPr id="9219" name="Picture 2"/>
            <p:cNvPicPr>
              <a:picLocks noChangeAspect="1"/>
            </p:cNvPicPr>
            <p:nvPr/>
          </p:nvPicPr>
          <p:blipFill>
            <a:blip r:embed="rId3"/>
            <a:srcRect l="12662" t="3221" r="12752" b="3371"/>
            <a:stretch>
              <a:fillRect/>
            </a:stretch>
          </p:blipFill>
          <p:spPr>
            <a:xfrm>
              <a:off x="0" y="-152400"/>
              <a:ext cx="9372600" cy="7302500"/>
            </a:xfrm>
            <a:prstGeom prst="rect">
              <a:avLst/>
            </a:prstGeom>
            <a:noFill/>
            <a:ln w="9525">
              <a:noFill/>
            </a:ln>
          </p:spPr>
        </p:pic>
        <p:grpSp>
          <p:nvGrpSpPr>
            <p:cNvPr id="9220" name="Group 20"/>
            <p:cNvGrpSpPr/>
            <p:nvPr/>
          </p:nvGrpSpPr>
          <p:grpSpPr>
            <a:xfrm>
              <a:off x="533400" y="2286000"/>
              <a:ext cx="2819400" cy="2209800"/>
              <a:chOff x="76200" y="3505200"/>
              <a:chExt cx="2819400" cy="2209800"/>
            </a:xfrm>
          </p:grpSpPr>
          <p:pic>
            <p:nvPicPr>
              <p:cNvPr id="9231" name="Picture 11"/>
              <p:cNvPicPr>
                <a:picLocks noChangeAspect="1"/>
              </p:cNvPicPr>
              <p:nvPr/>
            </p:nvPicPr>
            <p:blipFill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1828800" y="4038600"/>
                <a:ext cx="1066800" cy="731838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grpSp>
            <p:nvGrpSpPr>
              <p:cNvPr id="9232" name="Group 19"/>
              <p:cNvGrpSpPr/>
              <p:nvPr/>
            </p:nvGrpSpPr>
            <p:grpSpPr>
              <a:xfrm>
                <a:off x="76200" y="3505200"/>
                <a:ext cx="2362200" cy="2209800"/>
                <a:chOff x="-304800" y="2819400"/>
                <a:chExt cx="3200400" cy="3048000"/>
              </a:xfrm>
            </p:grpSpPr>
            <p:pic>
              <p:nvPicPr>
                <p:cNvPr id="9233" name="Picture 15"/>
                <p:cNvPicPr>
                  <a:picLocks noChangeAspect="1"/>
                </p:cNvPicPr>
                <p:nvPr/>
              </p:nvPicPr>
              <p:blipFill>
                <a:blip r:embed="rId5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>
                <a:xfrm rot="927324">
                  <a:off x="-304800" y="3962400"/>
                  <a:ext cx="1600200" cy="1136650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</p:pic>
            <p:grpSp>
              <p:nvGrpSpPr>
                <p:cNvPr id="9234" name="Group 21"/>
                <p:cNvGrpSpPr/>
                <p:nvPr/>
              </p:nvGrpSpPr>
              <p:grpSpPr>
                <a:xfrm>
                  <a:off x="0" y="2819400"/>
                  <a:ext cx="2895600" cy="3048000"/>
                  <a:chOff x="0" y="2667000"/>
                  <a:chExt cx="2895600" cy="3048000"/>
                </a:xfrm>
              </p:grpSpPr>
              <p:pic>
                <p:nvPicPr>
                  <p:cNvPr id="9235" name="Picture 13"/>
                  <p:cNvPicPr>
                    <a:picLocks noChangeAspect="1"/>
                  </p:cNvPicPr>
                  <p:nvPr/>
                </p:nvPicPr>
                <p:blipFill>
                  <a:blip r:embed="rId6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</a:blip>
                  <a:stretch>
                    <a:fillRect/>
                  </a:stretch>
                </p:blipFill>
                <p:spPr>
                  <a:xfrm rot="574389">
                    <a:off x="0" y="3429000"/>
                    <a:ext cx="2590800" cy="2286000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</p:pic>
              <p:pic>
                <p:nvPicPr>
                  <p:cNvPr id="9236" name="Picture 14" descr="hanh 8"/>
                  <p:cNvPicPr>
                    <a:picLocks noChangeAspect="1"/>
                  </p:cNvPicPr>
                  <p:nvPr/>
                </p:nvPicPr>
                <p:blipFill>
                  <a:blip r:embed="rId7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</a:blip>
                  <a:stretch>
                    <a:fillRect/>
                  </a:stretch>
                </p:blipFill>
                <p:spPr>
                  <a:xfrm rot="544002" flipH="1">
                    <a:off x="762000" y="2667000"/>
                    <a:ext cx="2133600" cy="1625600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</p:pic>
            </p:grpSp>
          </p:grpSp>
        </p:grpSp>
        <p:pic>
          <p:nvPicPr>
            <p:cNvPr id="9221" name="wate3343.wav">
              <a:hlinkClick r:id="" action="ppaction://media"/>
            </p:cNvPr>
            <p:cNvPicPr>
              <a:picLocks noRot="1" noChangeAspect="1"/>
            </p:cNvPicPr>
            <p:nvPr>
              <a:wavAudioFile r:embed="rId1" name="waterflow_2.wav"/>
            </p:nvPr>
          </p:nvPicPr>
          <p:blipFill>
            <a:blip r:embed="rId8"/>
            <a:stretch>
              <a:fillRect/>
            </a:stretch>
          </p:blipFill>
          <p:spPr>
            <a:xfrm>
              <a:off x="8686800" y="6400800"/>
              <a:ext cx="457200" cy="457200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9222" name="Picture 18" descr="blumen-pflanzen051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419600" y="-228600"/>
              <a:ext cx="1295400" cy="1543050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9223" name="Picture 19" descr="blumen-pflanzen051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572000" y="-76200"/>
              <a:ext cx="1295400" cy="1543050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9224" name="Picture 20" descr="blumen-pflanzen051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562600" y="228600"/>
              <a:ext cx="1295400" cy="1543050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9225" name="Picture 22" descr="roses_swaying_back_an_a_mc">
              <a:hlinkClick r:id="rId10" action="ppaction://hlinkfile"/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6781800" y="381000"/>
              <a:ext cx="1533525" cy="1600200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9226" name="Picture 23" descr="roses_swaying_back_an_a_mc">
              <a:hlinkClick r:id="rId10" action="ppaction://hlinkfile"/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6324600" y="381000"/>
              <a:ext cx="1533525" cy="1600200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9227" name="Picture 24" descr="blumen-pflanzen051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172200" y="152400"/>
              <a:ext cx="1295400" cy="1543050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9228" name="Picture 25" descr="blumen-pflanzen051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848600" y="457200"/>
              <a:ext cx="1295400" cy="1543050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9229" name="Picture 21" descr="roses_swaying_back_an_a_mc">
              <a:hlinkClick r:id="rId10" action="ppaction://hlinkfile"/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391400" y="762000"/>
              <a:ext cx="1533525" cy="1600200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9230" name="Picture 26" descr="roses_swaying_back_an_a_mc">
              <a:hlinkClick r:id="rId10" action="ppaction://hlinkfile"/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6705600" y="762000"/>
              <a:ext cx="1533525" cy="1600200"/>
            </a:xfrm>
            <a:prstGeom prst="rect">
              <a:avLst/>
            </a:prstGeom>
            <a:noFill/>
            <a:ln w="9525">
              <a:noFill/>
            </a:ln>
          </p:spPr>
        </p:pic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FF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42" name="Group 418"/>
          <p:cNvGrpSpPr/>
          <p:nvPr/>
        </p:nvGrpSpPr>
        <p:grpSpPr>
          <a:xfrm>
            <a:off x="-152400" y="76200"/>
            <a:ext cx="9667875" cy="6781800"/>
            <a:chOff x="-152400" y="76200"/>
            <a:chExt cx="9667875" cy="6781800"/>
          </a:xfrm>
        </p:grpSpPr>
        <p:sp>
          <p:nvSpPr>
            <p:cNvPr id="10243" name="Freeform 10"/>
            <p:cNvSpPr/>
            <p:nvPr/>
          </p:nvSpPr>
          <p:spPr>
            <a:xfrm rot="574180">
              <a:off x="609600" y="685800"/>
              <a:ext cx="3697288" cy="2251075"/>
            </a:xfrm>
            <a:custGeom>
              <a:avLst/>
              <a:gdLst>
                <a:gd name="txL" fmla="*/ 0 w 1763"/>
                <a:gd name="txT" fmla="*/ 0 h 1418"/>
                <a:gd name="txR" fmla="*/ 1763 w 1763"/>
                <a:gd name="txB" fmla="*/ 1418 h 1418"/>
              </a:gdLst>
              <a:ahLst/>
              <a:cxnLst>
                <a:cxn ang="0">
                  <a:pos x="0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0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</a:cxnLst>
              <a:rect l="txL" t="txT" r="txR" b="txB"/>
              <a:pathLst>
                <a:path w="1763" h="1418">
                  <a:moveTo>
                    <a:pt x="0" y="1418"/>
                  </a:moveTo>
                  <a:cubicBezTo>
                    <a:pt x="26" y="1380"/>
                    <a:pt x="21" y="1345"/>
                    <a:pt x="35" y="1303"/>
                  </a:cubicBezTo>
                  <a:cubicBezTo>
                    <a:pt x="48" y="1264"/>
                    <a:pt x="70" y="1224"/>
                    <a:pt x="89" y="1188"/>
                  </a:cubicBezTo>
                  <a:cubicBezTo>
                    <a:pt x="100" y="1138"/>
                    <a:pt x="123" y="1093"/>
                    <a:pt x="142" y="1046"/>
                  </a:cubicBezTo>
                  <a:cubicBezTo>
                    <a:pt x="164" y="990"/>
                    <a:pt x="180" y="919"/>
                    <a:pt x="213" y="869"/>
                  </a:cubicBezTo>
                  <a:cubicBezTo>
                    <a:pt x="251" y="811"/>
                    <a:pt x="279" y="753"/>
                    <a:pt x="310" y="692"/>
                  </a:cubicBezTo>
                  <a:cubicBezTo>
                    <a:pt x="320" y="654"/>
                    <a:pt x="336" y="628"/>
                    <a:pt x="354" y="594"/>
                  </a:cubicBezTo>
                  <a:cubicBezTo>
                    <a:pt x="408" y="494"/>
                    <a:pt x="450" y="426"/>
                    <a:pt x="523" y="337"/>
                  </a:cubicBezTo>
                  <a:cubicBezTo>
                    <a:pt x="571" y="279"/>
                    <a:pt x="514" y="340"/>
                    <a:pt x="549" y="284"/>
                  </a:cubicBezTo>
                  <a:cubicBezTo>
                    <a:pt x="585" y="225"/>
                    <a:pt x="607" y="225"/>
                    <a:pt x="647" y="178"/>
                  </a:cubicBezTo>
                  <a:cubicBezTo>
                    <a:pt x="671" y="149"/>
                    <a:pt x="685" y="128"/>
                    <a:pt x="718" y="107"/>
                  </a:cubicBezTo>
                  <a:cubicBezTo>
                    <a:pt x="724" y="98"/>
                    <a:pt x="726" y="85"/>
                    <a:pt x="735" y="80"/>
                  </a:cubicBezTo>
                  <a:cubicBezTo>
                    <a:pt x="751" y="72"/>
                    <a:pt x="771" y="75"/>
                    <a:pt x="789" y="71"/>
                  </a:cubicBezTo>
                  <a:cubicBezTo>
                    <a:pt x="827" y="62"/>
                    <a:pt x="867" y="40"/>
                    <a:pt x="904" y="27"/>
                  </a:cubicBezTo>
                  <a:cubicBezTo>
                    <a:pt x="936" y="16"/>
                    <a:pt x="1001" y="0"/>
                    <a:pt x="1001" y="0"/>
                  </a:cubicBezTo>
                  <a:cubicBezTo>
                    <a:pt x="1080" y="10"/>
                    <a:pt x="1117" y="32"/>
                    <a:pt x="1187" y="53"/>
                  </a:cubicBezTo>
                  <a:cubicBezTo>
                    <a:pt x="1213" y="79"/>
                    <a:pt x="1232" y="95"/>
                    <a:pt x="1267" y="107"/>
                  </a:cubicBezTo>
                  <a:cubicBezTo>
                    <a:pt x="1291" y="142"/>
                    <a:pt x="1309" y="159"/>
                    <a:pt x="1347" y="178"/>
                  </a:cubicBezTo>
                  <a:cubicBezTo>
                    <a:pt x="1360" y="197"/>
                    <a:pt x="1378" y="212"/>
                    <a:pt x="1391" y="231"/>
                  </a:cubicBezTo>
                  <a:cubicBezTo>
                    <a:pt x="1439" y="304"/>
                    <a:pt x="1345" y="202"/>
                    <a:pt x="1427" y="284"/>
                  </a:cubicBezTo>
                  <a:cubicBezTo>
                    <a:pt x="1436" y="313"/>
                    <a:pt x="1455" y="346"/>
                    <a:pt x="1471" y="372"/>
                  </a:cubicBezTo>
                  <a:cubicBezTo>
                    <a:pt x="1484" y="394"/>
                    <a:pt x="1515" y="435"/>
                    <a:pt x="1515" y="435"/>
                  </a:cubicBezTo>
                  <a:cubicBezTo>
                    <a:pt x="1534" y="508"/>
                    <a:pt x="1509" y="434"/>
                    <a:pt x="1551" y="497"/>
                  </a:cubicBezTo>
                  <a:cubicBezTo>
                    <a:pt x="1562" y="513"/>
                    <a:pt x="1567" y="533"/>
                    <a:pt x="1577" y="550"/>
                  </a:cubicBezTo>
                  <a:cubicBezTo>
                    <a:pt x="1588" y="592"/>
                    <a:pt x="1609" y="622"/>
                    <a:pt x="1622" y="665"/>
                  </a:cubicBezTo>
                  <a:cubicBezTo>
                    <a:pt x="1646" y="746"/>
                    <a:pt x="1671" y="834"/>
                    <a:pt x="1719" y="904"/>
                  </a:cubicBezTo>
                  <a:cubicBezTo>
                    <a:pt x="1722" y="928"/>
                    <a:pt x="1723" y="952"/>
                    <a:pt x="1728" y="975"/>
                  </a:cubicBezTo>
                  <a:cubicBezTo>
                    <a:pt x="1732" y="993"/>
                    <a:pt x="1746" y="1028"/>
                    <a:pt x="1746" y="1028"/>
                  </a:cubicBezTo>
                  <a:cubicBezTo>
                    <a:pt x="1751" y="1059"/>
                    <a:pt x="1763" y="1094"/>
                    <a:pt x="1763" y="1126"/>
                  </a:cubicBezTo>
                </a:path>
              </a:pathLst>
            </a:custGeom>
            <a:solidFill>
              <a:srgbClr val="339966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>
              <a:spAutoFit/>
            </a:bodyPr>
            <a:lstStyle/>
            <a:p>
              <a:endParaRPr dirty="0">
                <a:latin typeface="Times New Roman" panose="02020603050405020304" pitchFamily="18" charset="0"/>
              </a:endParaRPr>
            </a:p>
          </p:txBody>
        </p:sp>
        <p:pic>
          <p:nvPicPr>
            <p:cNvPr id="10244" name="Picture 62" descr="C:\Documents and Settings\Van Phong\Local Settings\Temporary Internet Files\Content.IE5\34SWH8BN\MCj04239900000[1].wmf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905000" y="1295400"/>
              <a:ext cx="1371600" cy="2111375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0245" name="AutoShape 2"/>
            <p:cNvSpPr/>
            <p:nvPr/>
          </p:nvSpPr>
          <p:spPr>
            <a:xfrm>
              <a:off x="6172200" y="4267200"/>
              <a:ext cx="2971800" cy="838200"/>
            </a:xfrm>
            <a:prstGeom prst="cloudCallout">
              <a:avLst>
                <a:gd name="adj1" fmla="val -26921"/>
                <a:gd name="adj2" fmla="val 48106"/>
              </a:avLst>
            </a:prstGeom>
            <a:solidFill>
              <a:srgbClr val="00CC00"/>
            </a:solidFill>
            <a:ln w="9525" cap="flat" cmpd="sng">
              <a:solidFill>
                <a:schemeClr val="folHlink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pPr algn="ctr"/>
              <a:endParaRPr sz="1800" b="0" i="0" u="none" dirty="0">
                <a:latin typeface="Arial" panose="020B0604020202020204" pitchFamily="34" charset="0"/>
                <a:ea typeface="Arial" panose="020B0604020202020204" pitchFamily="34" charset="0"/>
              </a:endParaRPr>
            </a:p>
          </p:txBody>
        </p:sp>
        <p:sp>
          <p:nvSpPr>
            <p:cNvPr id="10246" name="AutoShape 3"/>
            <p:cNvSpPr/>
            <p:nvPr/>
          </p:nvSpPr>
          <p:spPr>
            <a:xfrm rot="970307">
              <a:off x="7315200" y="533400"/>
              <a:ext cx="1447800" cy="1066800"/>
            </a:xfrm>
            <a:prstGeom prst="cloudCallout">
              <a:avLst>
                <a:gd name="adj1" fmla="val -38815"/>
                <a:gd name="adj2" fmla="val 74255"/>
              </a:avLst>
            </a:prstGeom>
            <a:gradFill rotWithShape="1">
              <a:gsLst>
                <a:gs pos="0">
                  <a:srgbClr val="66CCFF"/>
                </a:gs>
                <a:gs pos="100000">
                  <a:srgbClr val="FF66FF"/>
                </a:gs>
              </a:gsLst>
              <a:lin ang="5400000" scaled="1"/>
              <a:tileRect/>
            </a:gradFill>
            <a:ln w="0" cap="flat" cmpd="sng">
              <a:solidFill>
                <a:srgbClr val="333300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pPr algn="ctr"/>
              <a:endParaRPr sz="1800" b="0" i="0" u="none" dirty="0">
                <a:latin typeface="Arial" panose="020B0604020202020204" pitchFamily="34" charset="0"/>
              </a:endParaRPr>
            </a:p>
          </p:txBody>
        </p:sp>
        <p:sp>
          <p:nvSpPr>
            <p:cNvPr id="10247" name="Freeform 4"/>
            <p:cNvSpPr/>
            <p:nvPr/>
          </p:nvSpPr>
          <p:spPr>
            <a:xfrm>
              <a:off x="4800600" y="2209800"/>
              <a:ext cx="1828800" cy="1600200"/>
            </a:xfrm>
            <a:custGeom>
              <a:avLst/>
              <a:gdLst>
                <a:gd name="txL" fmla="*/ 0 w 1529"/>
                <a:gd name="txT" fmla="*/ 0 h 800"/>
                <a:gd name="txR" fmla="*/ 1529 w 1529"/>
                <a:gd name="txB" fmla="*/ 800 h 800"/>
              </a:gdLst>
              <a:ahLst/>
              <a:cxnLst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</a:cxnLst>
              <a:rect l="txL" t="txT" r="txR" b="txB"/>
              <a:pathLst>
                <a:path w="1529" h="800">
                  <a:moveTo>
                    <a:pt x="1266" y="770"/>
                  </a:moveTo>
                  <a:cubicBezTo>
                    <a:pt x="988" y="765"/>
                    <a:pt x="710" y="764"/>
                    <a:pt x="432" y="754"/>
                  </a:cubicBezTo>
                  <a:cubicBezTo>
                    <a:pt x="344" y="751"/>
                    <a:pt x="404" y="728"/>
                    <a:pt x="432" y="709"/>
                  </a:cubicBezTo>
                  <a:cubicBezTo>
                    <a:pt x="288" y="661"/>
                    <a:pt x="0" y="694"/>
                    <a:pt x="448" y="664"/>
                  </a:cubicBezTo>
                  <a:cubicBezTo>
                    <a:pt x="343" y="627"/>
                    <a:pt x="46" y="652"/>
                    <a:pt x="357" y="618"/>
                  </a:cubicBezTo>
                  <a:cubicBezTo>
                    <a:pt x="367" y="603"/>
                    <a:pt x="404" y="578"/>
                    <a:pt x="387" y="573"/>
                  </a:cubicBezTo>
                  <a:cubicBezTo>
                    <a:pt x="309" y="551"/>
                    <a:pt x="144" y="638"/>
                    <a:pt x="144" y="557"/>
                  </a:cubicBezTo>
                  <a:cubicBezTo>
                    <a:pt x="144" y="476"/>
                    <a:pt x="306" y="547"/>
                    <a:pt x="387" y="542"/>
                  </a:cubicBezTo>
                  <a:cubicBezTo>
                    <a:pt x="352" y="531"/>
                    <a:pt x="314" y="528"/>
                    <a:pt x="281" y="512"/>
                  </a:cubicBezTo>
                  <a:cubicBezTo>
                    <a:pt x="268" y="506"/>
                    <a:pt x="262" y="489"/>
                    <a:pt x="250" y="482"/>
                  </a:cubicBezTo>
                  <a:cubicBezTo>
                    <a:pt x="236" y="474"/>
                    <a:pt x="220" y="471"/>
                    <a:pt x="205" y="466"/>
                  </a:cubicBezTo>
                  <a:cubicBezTo>
                    <a:pt x="200" y="451"/>
                    <a:pt x="190" y="437"/>
                    <a:pt x="190" y="421"/>
                  </a:cubicBezTo>
                  <a:cubicBezTo>
                    <a:pt x="190" y="357"/>
                    <a:pt x="232" y="242"/>
                    <a:pt x="281" y="194"/>
                  </a:cubicBezTo>
                  <a:cubicBezTo>
                    <a:pt x="286" y="179"/>
                    <a:pt x="289" y="162"/>
                    <a:pt x="296" y="148"/>
                  </a:cubicBezTo>
                  <a:cubicBezTo>
                    <a:pt x="369" y="0"/>
                    <a:pt x="263" y="267"/>
                    <a:pt x="281" y="285"/>
                  </a:cubicBezTo>
                  <a:cubicBezTo>
                    <a:pt x="303" y="307"/>
                    <a:pt x="342" y="274"/>
                    <a:pt x="372" y="269"/>
                  </a:cubicBezTo>
                  <a:cubicBezTo>
                    <a:pt x="408" y="215"/>
                    <a:pt x="454" y="171"/>
                    <a:pt x="493" y="118"/>
                  </a:cubicBezTo>
                  <a:cubicBezTo>
                    <a:pt x="529" y="8"/>
                    <a:pt x="493" y="114"/>
                    <a:pt x="493" y="133"/>
                  </a:cubicBezTo>
                  <a:cubicBezTo>
                    <a:pt x="493" y="154"/>
                    <a:pt x="503" y="174"/>
                    <a:pt x="508" y="194"/>
                  </a:cubicBezTo>
                  <a:cubicBezTo>
                    <a:pt x="566" y="155"/>
                    <a:pt x="626" y="107"/>
                    <a:pt x="675" y="57"/>
                  </a:cubicBezTo>
                  <a:cubicBezTo>
                    <a:pt x="715" y="181"/>
                    <a:pt x="675" y="26"/>
                    <a:pt x="675" y="148"/>
                  </a:cubicBezTo>
                  <a:cubicBezTo>
                    <a:pt x="675" y="184"/>
                    <a:pt x="685" y="219"/>
                    <a:pt x="690" y="254"/>
                  </a:cubicBezTo>
                  <a:cubicBezTo>
                    <a:pt x="720" y="234"/>
                    <a:pt x="756" y="220"/>
                    <a:pt x="781" y="194"/>
                  </a:cubicBezTo>
                  <a:cubicBezTo>
                    <a:pt x="791" y="184"/>
                    <a:pt x="800" y="172"/>
                    <a:pt x="811" y="163"/>
                  </a:cubicBezTo>
                  <a:cubicBezTo>
                    <a:pt x="825" y="152"/>
                    <a:pt x="839" y="138"/>
                    <a:pt x="857" y="133"/>
                  </a:cubicBezTo>
                  <a:cubicBezTo>
                    <a:pt x="891" y="123"/>
                    <a:pt x="928" y="123"/>
                    <a:pt x="963" y="118"/>
                  </a:cubicBezTo>
                  <a:cubicBezTo>
                    <a:pt x="978" y="113"/>
                    <a:pt x="1008" y="87"/>
                    <a:pt x="1008" y="103"/>
                  </a:cubicBezTo>
                  <a:cubicBezTo>
                    <a:pt x="1008" y="124"/>
                    <a:pt x="975" y="131"/>
                    <a:pt x="963" y="148"/>
                  </a:cubicBezTo>
                  <a:cubicBezTo>
                    <a:pt x="950" y="166"/>
                    <a:pt x="946" y="190"/>
                    <a:pt x="933" y="209"/>
                  </a:cubicBezTo>
                  <a:cubicBezTo>
                    <a:pt x="925" y="221"/>
                    <a:pt x="888" y="242"/>
                    <a:pt x="902" y="239"/>
                  </a:cubicBezTo>
                  <a:cubicBezTo>
                    <a:pt x="1023" y="215"/>
                    <a:pt x="952" y="227"/>
                    <a:pt x="1114" y="209"/>
                  </a:cubicBezTo>
                  <a:cubicBezTo>
                    <a:pt x="1183" y="185"/>
                    <a:pt x="1198" y="195"/>
                    <a:pt x="1236" y="148"/>
                  </a:cubicBezTo>
                  <a:cubicBezTo>
                    <a:pt x="1247" y="134"/>
                    <a:pt x="1255" y="117"/>
                    <a:pt x="1266" y="103"/>
                  </a:cubicBezTo>
                  <a:cubicBezTo>
                    <a:pt x="1275" y="92"/>
                    <a:pt x="1296" y="58"/>
                    <a:pt x="1296" y="72"/>
                  </a:cubicBezTo>
                  <a:cubicBezTo>
                    <a:pt x="1296" y="90"/>
                    <a:pt x="1273" y="101"/>
                    <a:pt x="1266" y="118"/>
                  </a:cubicBezTo>
                  <a:cubicBezTo>
                    <a:pt x="1198" y="273"/>
                    <a:pt x="1272" y="156"/>
                    <a:pt x="1205" y="254"/>
                  </a:cubicBezTo>
                  <a:cubicBezTo>
                    <a:pt x="1200" y="274"/>
                    <a:pt x="1198" y="296"/>
                    <a:pt x="1190" y="315"/>
                  </a:cubicBezTo>
                  <a:cubicBezTo>
                    <a:pt x="1183" y="332"/>
                    <a:pt x="1142" y="360"/>
                    <a:pt x="1160" y="360"/>
                  </a:cubicBezTo>
                  <a:cubicBezTo>
                    <a:pt x="1181" y="360"/>
                    <a:pt x="1187" y="327"/>
                    <a:pt x="1205" y="315"/>
                  </a:cubicBezTo>
                  <a:cubicBezTo>
                    <a:pt x="1218" y="307"/>
                    <a:pt x="1304" y="287"/>
                    <a:pt x="1312" y="285"/>
                  </a:cubicBezTo>
                  <a:cubicBezTo>
                    <a:pt x="1327" y="275"/>
                    <a:pt x="1357" y="272"/>
                    <a:pt x="1357" y="254"/>
                  </a:cubicBezTo>
                  <a:cubicBezTo>
                    <a:pt x="1357" y="238"/>
                    <a:pt x="1319" y="255"/>
                    <a:pt x="1312" y="269"/>
                  </a:cubicBezTo>
                  <a:cubicBezTo>
                    <a:pt x="1296" y="301"/>
                    <a:pt x="1303" y="341"/>
                    <a:pt x="1296" y="376"/>
                  </a:cubicBezTo>
                  <a:cubicBezTo>
                    <a:pt x="1292" y="396"/>
                    <a:pt x="1287" y="416"/>
                    <a:pt x="1281" y="436"/>
                  </a:cubicBezTo>
                  <a:cubicBezTo>
                    <a:pt x="1277" y="452"/>
                    <a:pt x="1252" y="473"/>
                    <a:pt x="1266" y="482"/>
                  </a:cubicBezTo>
                  <a:cubicBezTo>
                    <a:pt x="1284" y="493"/>
                    <a:pt x="1307" y="471"/>
                    <a:pt x="1327" y="466"/>
                  </a:cubicBezTo>
                  <a:cubicBezTo>
                    <a:pt x="1377" y="471"/>
                    <a:pt x="1432" y="461"/>
                    <a:pt x="1478" y="482"/>
                  </a:cubicBezTo>
                  <a:cubicBezTo>
                    <a:pt x="1492" y="488"/>
                    <a:pt x="1471" y="513"/>
                    <a:pt x="1463" y="527"/>
                  </a:cubicBezTo>
                  <a:cubicBezTo>
                    <a:pt x="1407" y="626"/>
                    <a:pt x="1430" y="609"/>
                    <a:pt x="1357" y="633"/>
                  </a:cubicBezTo>
                  <a:cubicBezTo>
                    <a:pt x="1347" y="643"/>
                    <a:pt x="1317" y="654"/>
                    <a:pt x="1327" y="664"/>
                  </a:cubicBezTo>
                  <a:cubicBezTo>
                    <a:pt x="1345" y="682"/>
                    <a:pt x="1377" y="674"/>
                    <a:pt x="1402" y="679"/>
                  </a:cubicBezTo>
                  <a:cubicBezTo>
                    <a:pt x="1432" y="684"/>
                    <a:pt x="1463" y="689"/>
                    <a:pt x="1493" y="694"/>
                  </a:cubicBezTo>
                  <a:cubicBezTo>
                    <a:pt x="1503" y="704"/>
                    <a:pt x="1529" y="710"/>
                    <a:pt x="1524" y="724"/>
                  </a:cubicBezTo>
                  <a:cubicBezTo>
                    <a:pt x="1519" y="739"/>
                    <a:pt x="1494" y="737"/>
                    <a:pt x="1478" y="739"/>
                  </a:cubicBezTo>
                  <a:cubicBezTo>
                    <a:pt x="1393" y="747"/>
                    <a:pt x="1307" y="749"/>
                    <a:pt x="1221" y="754"/>
                  </a:cubicBezTo>
                  <a:cubicBezTo>
                    <a:pt x="1216" y="769"/>
                    <a:pt x="1221" y="800"/>
                    <a:pt x="1205" y="800"/>
                  </a:cubicBezTo>
                  <a:cubicBezTo>
                    <a:pt x="1189" y="800"/>
                    <a:pt x="1176" y="761"/>
                    <a:pt x="1190" y="754"/>
                  </a:cubicBezTo>
                  <a:cubicBezTo>
                    <a:pt x="1213" y="743"/>
                    <a:pt x="1241" y="765"/>
                    <a:pt x="1266" y="770"/>
                  </a:cubicBezTo>
                  <a:close/>
                </a:path>
              </a:pathLst>
            </a:custGeom>
            <a:solidFill>
              <a:srgbClr val="00CC00"/>
            </a:solidFill>
            <a:ln w="9525" cap="flat" cmpd="sng">
              <a:solidFill>
                <a:srgbClr val="5F5F5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dirty="0">
                <a:latin typeface="Times New Roman" panose="02020603050405020304" pitchFamily="18" charset="0"/>
              </a:endParaRPr>
            </a:p>
          </p:txBody>
        </p:sp>
        <p:sp>
          <p:nvSpPr>
            <p:cNvPr id="10248" name="Freeform 5"/>
            <p:cNvSpPr/>
            <p:nvPr/>
          </p:nvSpPr>
          <p:spPr>
            <a:xfrm>
              <a:off x="1752600" y="2971800"/>
              <a:ext cx="2057400" cy="1219200"/>
            </a:xfrm>
            <a:custGeom>
              <a:avLst/>
              <a:gdLst>
                <a:gd name="txL" fmla="*/ 0 w 1529"/>
                <a:gd name="txT" fmla="*/ 0 h 800"/>
                <a:gd name="txR" fmla="*/ 1529 w 1529"/>
                <a:gd name="txB" fmla="*/ 800 h 800"/>
              </a:gdLst>
              <a:ahLst/>
              <a:cxnLst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</a:cxnLst>
              <a:rect l="txL" t="txT" r="txR" b="txB"/>
              <a:pathLst>
                <a:path w="1529" h="800">
                  <a:moveTo>
                    <a:pt x="1266" y="770"/>
                  </a:moveTo>
                  <a:cubicBezTo>
                    <a:pt x="988" y="765"/>
                    <a:pt x="710" y="764"/>
                    <a:pt x="432" y="754"/>
                  </a:cubicBezTo>
                  <a:cubicBezTo>
                    <a:pt x="344" y="751"/>
                    <a:pt x="404" y="728"/>
                    <a:pt x="432" y="709"/>
                  </a:cubicBezTo>
                  <a:cubicBezTo>
                    <a:pt x="288" y="661"/>
                    <a:pt x="0" y="694"/>
                    <a:pt x="448" y="664"/>
                  </a:cubicBezTo>
                  <a:cubicBezTo>
                    <a:pt x="343" y="627"/>
                    <a:pt x="46" y="652"/>
                    <a:pt x="357" y="618"/>
                  </a:cubicBezTo>
                  <a:cubicBezTo>
                    <a:pt x="367" y="603"/>
                    <a:pt x="404" y="578"/>
                    <a:pt x="387" y="573"/>
                  </a:cubicBezTo>
                  <a:cubicBezTo>
                    <a:pt x="309" y="551"/>
                    <a:pt x="144" y="638"/>
                    <a:pt x="144" y="557"/>
                  </a:cubicBezTo>
                  <a:cubicBezTo>
                    <a:pt x="144" y="476"/>
                    <a:pt x="306" y="547"/>
                    <a:pt x="387" y="542"/>
                  </a:cubicBezTo>
                  <a:cubicBezTo>
                    <a:pt x="352" y="531"/>
                    <a:pt x="314" y="528"/>
                    <a:pt x="281" y="512"/>
                  </a:cubicBezTo>
                  <a:cubicBezTo>
                    <a:pt x="268" y="506"/>
                    <a:pt x="262" y="489"/>
                    <a:pt x="250" y="482"/>
                  </a:cubicBezTo>
                  <a:cubicBezTo>
                    <a:pt x="236" y="474"/>
                    <a:pt x="220" y="471"/>
                    <a:pt x="205" y="466"/>
                  </a:cubicBezTo>
                  <a:cubicBezTo>
                    <a:pt x="200" y="451"/>
                    <a:pt x="190" y="437"/>
                    <a:pt x="190" y="421"/>
                  </a:cubicBezTo>
                  <a:cubicBezTo>
                    <a:pt x="190" y="357"/>
                    <a:pt x="232" y="242"/>
                    <a:pt x="281" y="194"/>
                  </a:cubicBezTo>
                  <a:cubicBezTo>
                    <a:pt x="286" y="179"/>
                    <a:pt x="289" y="162"/>
                    <a:pt x="296" y="148"/>
                  </a:cubicBezTo>
                  <a:cubicBezTo>
                    <a:pt x="369" y="0"/>
                    <a:pt x="263" y="267"/>
                    <a:pt x="281" y="285"/>
                  </a:cubicBezTo>
                  <a:cubicBezTo>
                    <a:pt x="303" y="307"/>
                    <a:pt x="342" y="274"/>
                    <a:pt x="372" y="269"/>
                  </a:cubicBezTo>
                  <a:cubicBezTo>
                    <a:pt x="408" y="215"/>
                    <a:pt x="454" y="171"/>
                    <a:pt x="493" y="118"/>
                  </a:cubicBezTo>
                  <a:cubicBezTo>
                    <a:pt x="529" y="8"/>
                    <a:pt x="493" y="114"/>
                    <a:pt x="493" y="133"/>
                  </a:cubicBezTo>
                  <a:cubicBezTo>
                    <a:pt x="493" y="154"/>
                    <a:pt x="503" y="174"/>
                    <a:pt x="508" y="194"/>
                  </a:cubicBezTo>
                  <a:cubicBezTo>
                    <a:pt x="566" y="155"/>
                    <a:pt x="626" y="107"/>
                    <a:pt x="675" y="57"/>
                  </a:cubicBezTo>
                  <a:cubicBezTo>
                    <a:pt x="715" y="181"/>
                    <a:pt x="675" y="26"/>
                    <a:pt x="675" y="148"/>
                  </a:cubicBezTo>
                  <a:cubicBezTo>
                    <a:pt x="675" y="184"/>
                    <a:pt x="685" y="219"/>
                    <a:pt x="690" y="254"/>
                  </a:cubicBezTo>
                  <a:cubicBezTo>
                    <a:pt x="720" y="234"/>
                    <a:pt x="756" y="220"/>
                    <a:pt x="781" y="194"/>
                  </a:cubicBezTo>
                  <a:cubicBezTo>
                    <a:pt x="791" y="184"/>
                    <a:pt x="800" y="172"/>
                    <a:pt x="811" y="163"/>
                  </a:cubicBezTo>
                  <a:cubicBezTo>
                    <a:pt x="825" y="152"/>
                    <a:pt x="839" y="138"/>
                    <a:pt x="857" y="133"/>
                  </a:cubicBezTo>
                  <a:cubicBezTo>
                    <a:pt x="891" y="123"/>
                    <a:pt x="928" y="123"/>
                    <a:pt x="963" y="118"/>
                  </a:cubicBezTo>
                  <a:cubicBezTo>
                    <a:pt x="978" y="113"/>
                    <a:pt x="1008" y="87"/>
                    <a:pt x="1008" y="103"/>
                  </a:cubicBezTo>
                  <a:cubicBezTo>
                    <a:pt x="1008" y="124"/>
                    <a:pt x="975" y="131"/>
                    <a:pt x="963" y="148"/>
                  </a:cubicBezTo>
                  <a:cubicBezTo>
                    <a:pt x="950" y="166"/>
                    <a:pt x="946" y="190"/>
                    <a:pt x="933" y="209"/>
                  </a:cubicBezTo>
                  <a:cubicBezTo>
                    <a:pt x="925" y="221"/>
                    <a:pt x="888" y="242"/>
                    <a:pt x="902" y="239"/>
                  </a:cubicBezTo>
                  <a:cubicBezTo>
                    <a:pt x="1023" y="215"/>
                    <a:pt x="952" y="227"/>
                    <a:pt x="1114" y="209"/>
                  </a:cubicBezTo>
                  <a:cubicBezTo>
                    <a:pt x="1183" y="185"/>
                    <a:pt x="1198" y="195"/>
                    <a:pt x="1236" y="148"/>
                  </a:cubicBezTo>
                  <a:cubicBezTo>
                    <a:pt x="1247" y="134"/>
                    <a:pt x="1255" y="117"/>
                    <a:pt x="1266" y="103"/>
                  </a:cubicBezTo>
                  <a:cubicBezTo>
                    <a:pt x="1275" y="92"/>
                    <a:pt x="1296" y="58"/>
                    <a:pt x="1296" y="72"/>
                  </a:cubicBezTo>
                  <a:cubicBezTo>
                    <a:pt x="1296" y="90"/>
                    <a:pt x="1273" y="101"/>
                    <a:pt x="1266" y="118"/>
                  </a:cubicBezTo>
                  <a:cubicBezTo>
                    <a:pt x="1198" y="273"/>
                    <a:pt x="1272" y="156"/>
                    <a:pt x="1205" y="254"/>
                  </a:cubicBezTo>
                  <a:cubicBezTo>
                    <a:pt x="1200" y="274"/>
                    <a:pt x="1198" y="296"/>
                    <a:pt x="1190" y="315"/>
                  </a:cubicBezTo>
                  <a:cubicBezTo>
                    <a:pt x="1183" y="332"/>
                    <a:pt x="1142" y="360"/>
                    <a:pt x="1160" y="360"/>
                  </a:cubicBezTo>
                  <a:cubicBezTo>
                    <a:pt x="1181" y="360"/>
                    <a:pt x="1187" y="327"/>
                    <a:pt x="1205" y="315"/>
                  </a:cubicBezTo>
                  <a:cubicBezTo>
                    <a:pt x="1218" y="307"/>
                    <a:pt x="1304" y="287"/>
                    <a:pt x="1312" y="285"/>
                  </a:cubicBezTo>
                  <a:cubicBezTo>
                    <a:pt x="1327" y="275"/>
                    <a:pt x="1357" y="272"/>
                    <a:pt x="1357" y="254"/>
                  </a:cubicBezTo>
                  <a:cubicBezTo>
                    <a:pt x="1357" y="238"/>
                    <a:pt x="1319" y="255"/>
                    <a:pt x="1312" y="269"/>
                  </a:cubicBezTo>
                  <a:cubicBezTo>
                    <a:pt x="1296" y="301"/>
                    <a:pt x="1303" y="341"/>
                    <a:pt x="1296" y="376"/>
                  </a:cubicBezTo>
                  <a:cubicBezTo>
                    <a:pt x="1292" y="396"/>
                    <a:pt x="1287" y="416"/>
                    <a:pt x="1281" y="436"/>
                  </a:cubicBezTo>
                  <a:cubicBezTo>
                    <a:pt x="1277" y="452"/>
                    <a:pt x="1252" y="473"/>
                    <a:pt x="1266" y="482"/>
                  </a:cubicBezTo>
                  <a:cubicBezTo>
                    <a:pt x="1284" y="493"/>
                    <a:pt x="1307" y="471"/>
                    <a:pt x="1327" y="466"/>
                  </a:cubicBezTo>
                  <a:cubicBezTo>
                    <a:pt x="1377" y="471"/>
                    <a:pt x="1432" y="461"/>
                    <a:pt x="1478" y="482"/>
                  </a:cubicBezTo>
                  <a:cubicBezTo>
                    <a:pt x="1492" y="488"/>
                    <a:pt x="1471" y="513"/>
                    <a:pt x="1463" y="527"/>
                  </a:cubicBezTo>
                  <a:cubicBezTo>
                    <a:pt x="1407" y="626"/>
                    <a:pt x="1430" y="609"/>
                    <a:pt x="1357" y="633"/>
                  </a:cubicBezTo>
                  <a:cubicBezTo>
                    <a:pt x="1347" y="643"/>
                    <a:pt x="1317" y="654"/>
                    <a:pt x="1327" y="664"/>
                  </a:cubicBezTo>
                  <a:cubicBezTo>
                    <a:pt x="1345" y="682"/>
                    <a:pt x="1377" y="674"/>
                    <a:pt x="1402" y="679"/>
                  </a:cubicBezTo>
                  <a:cubicBezTo>
                    <a:pt x="1432" y="684"/>
                    <a:pt x="1463" y="689"/>
                    <a:pt x="1493" y="694"/>
                  </a:cubicBezTo>
                  <a:cubicBezTo>
                    <a:pt x="1503" y="704"/>
                    <a:pt x="1529" y="710"/>
                    <a:pt x="1524" y="724"/>
                  </a:cubicBezTo>
                  <a:cubicBezTo>
                    <a:pt x="1519" y="739"/>
                    <a:pt x="1494" y="737"/>
                    <a:pt x="1478" y="739"/>
                  </a:cubicBezTo>
                  <a:cubicBezTo>
                    <a:pt x="1393" y="747"/>
                    <a:pt x="1307" y="749"/>
                    <a:pt x="1221" y="754"/>
                  </a:cubicBezTo>
                  <a:cubicBezTo>
                    <a:pt x="1216" y="769"/>
                    <a:pt x="1221" y="800"/>
                    <a:pt x="1205" y="800"/>
                  </a:cubicBezTo>
                  <a:cubicBezTo>
                    <a:pt x="1189" y="800"/>
                    <a:pt x="1176" y="761"/>
                    <a:pt x="1190" y="754"/>
                  </a:cubicBezTo>
                  <a:cubicBezTo>
                    <a:pt x="1213" y="743"/>
                    <a:pt x="1241" y="765"/>
                    <a:pt x="1266" y="770"/>
                  </a:cubicBezTo>
                  <a:close/>
                </a:path>
              </a:pathLst>
            </a:custGeom>
            <a:solidFill>
              <a:srgbClr val="00CC00"/>
            </a:solidFill>
            <a:ln w="9525" cap="flat" cmpd="sng">
              <a:solidFill>
                <a:srgbClr val="5F5F5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dirty="0">
                <a:latin typeface="Times New Roman" panose="02020603050405020304" pitchFamily="18" charset="0"/>
              </a:endParaRPr>
            </a:p>
          </p:txBody>
        </p:sp>
        <p:sp>
          <p:nvSpPr>
            <p:cNvPr id="10249" name="Freeform 6"/>
            <p:cNvSpPr/>
            <p:nvPr/>
          </p:nvSpPr>
          <p:spPr>
            <a:xfrm>
              <a:off x="-152400" y="3352800"/>
              <a:ext cx="2057400" cy="1219200"/>
            </a:xfrm>
            <a:custGeom>
              <a:avLst/>
              <a:gdLst>
                <a:gd name="txL" fmla="*/ 0 w 1529"/>
                <a:gd name="txT" fmla="*/ 0 h 800"/>
                <a:gd name="txR" fmla="*/ 1529 w 1529"/>
                <a:gd name="txB" fmla="*/ 800 h 800"/>
              </a:gdLst>
              <a:ahLst/>
              <a:cxnLst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</a:cxnLst>
              <a:rect l="txL" t="txT" r="txR" b="txB"/>
              <a:pathLst>
                <a:path w="1529" h="800">
                  <a:moveTo>
                    <a:pt x="1266" y="770"/>
                  </a:moveTo>
                  <a:cubicBezTo>
                    <a:pt x="988" y="765"/>
                    <a:pt x="710" y="764"/>
                    <a:pt x="432" y="754"/>
                  </a:cubicBezTo>
                  <a:cubicBezTo>
                    <a:pt x="344" y="751"/>
                    <a:pt x="404" y="728"/>
                    <a:pt x="432" y="709"/>
                  </a:cubicBezTo>
                  <a:cubicBezTo>
                    <a:pt x="288" y="661"/>
                    <a:pt x="0" y="694"/>
                    <a:pt x="448" y="664"/>
                  </a:cubicBezTo>
                  <a:cubicBezTo>
                    <a:pt x="343" y="627"/>
                    <a:pt x="46" y="652"/>
                    <a:pt x="357" y="618"/>
                  </a:cubicBezTo>
                  <a:cubicBezTo>
                    <a:pt x="367" y="603"/>
                    <a:pt x="404" y="578"/>
                    <a:pt x="387" y="573"/>
                  </a:cubicBezTo>
                  <a:cubicBezTo>
                    <a:pt x="309" y="551"/>
                    <a:pt x="144" y="638"/>
                    <a:pt x="144" y="557"/>
                  </a:cubicBezTo>
                  <a:cubicBezTo>
                    <a:pt x="144" y="476"/>
                    <a:pt x="306" y="547"/>
                    <a:pt x="387" y="542"/>
                  </a:cubicBezTo>
                  <a:cubicBezTo>
                    <a:pt x="352" y="531"/>
                    <a:pt x="314" y="528"/>
                    <a:pt x="281" y="512"/>
                  </a:cubicBezTo>
                  <a:cubicBezTo>
                    <a:pt x="268" y="506"/>
                    <a:pt x="262" y="489"/>
                    <a:pt x="250" y="482"/>
                  </a:cubicBezTo>
                  <a:cubicBezTo>
                    <a:pt x="236" y="474"/>
                    <a:pt x="220" y="471"/>
                    <a:pt x="205" y="466"/>
                  </a:cubicBezTo>
                  <a:cubicBezTo>
                    <a:pt x="200" y="451"/>
                    <a:pt x="190" y="437"/>
                    <a:pt x="190" y="421"/>
                  </a:cubicBezTo>
                  <a:cubicBezTo>
                    <a:pt x="190" y="357"/>
                    <a:pt x="232" y="242"/>
                    <a:pt x="281" y="194"/>
                  </a:cubicBezTo>
                  <a:cubicBezTo>
                    <a:pt x="286" y="179"/>
                    <a:pt x="289" y="162"/>
                    <a:pt x="296" y="148"/>
                  </a:cubicBezTo>
                  <a:cubicBezTo>
                    <a:pt x="369" y="0"/>
                    <a:pt x="263" y="267"/>
                    <a:pt x="281" y="285"/>
                  </a:cubicBezTo>
                  <a:cubicBezTo>
                    <a:pt x="303" y="307"/>
                    <a:pt x="342" y="274"/>
                    <a:pt x="372" y="269"/>
                  </a:cubicBezTo>
                  <a:cubicBezTo>
                    <a:pt x="408" y="215"/>
                    <a:pt x="454" y="171"/>
                    <a:pt x="493" y="118"/>
                  </a:cubicBezTo>
                  <a:cubicBezTo>
                    <a:pt x="529" y="8"/>
                    <a:pt x="493" y="114"/>
                    <a:pt x="493" y="133"/>
                  </a:cubicBezTo>
                  <a:cubicBezTo>
                    <a:pt x="493" y="154"/>
                    <a:pt x="503" y="174"/>
                    <a:pt x="508" y="194"/>
                  </a:cubicBezTo>
                  <a:cubicBezTo>
                    <a:pt x="566" y="155"/>
                    <a:pt x="626" y="107"/>
                    <a:pt x="675" y="57"/>
                  </a:cubicBezTo>
                  <a:cubicBezTo>
                    <a:pt x="715" y="181"/>
                    <a:pt x="675" y="26"/>
                    <a:pt x="675" y="148"/>
                  </a:cubicBezTo>
                  <a:cubicBezTo>
                    <a:pt x="675" y="184"/>
                    <a:pt x="685" y="219"/>
                    <a:pt x="690" y="254"/>
                  </a:cubicBezTo>
                  <a:cubicBezTo>
                    <a:pt x="720" y="234"/>
                    <a:pt x="756" y="220"/>
                    <a:pt x="781" y="194"/>
                  </a:cubicBezTo>
                  <a:cubicBezTo>
                    <a:pt x="791" y="184"/>
                    <a:pt x="800" y="172"/>
                    <a:pt x="811" y="163"/>
                  </a:cubicBezTo>
                  <a:cubicBezTo>
                    <a:pt x="825" y="152"/>
                    <a:pt x="839" y="138"/>
                    <a:pt x="857" y="133"/>
                  </a:cubicBezTo>
                  <a:cubicBezTo>
                    <a:pt x="891" y="123"/>
                    <a:pt x="928" y="123"/>
                    <a:pt x="963" y="118"/>
                  </a:cubicBezTo>
                  <a:cubicBezTo>
                    <a:pt x="978" y="113"/>
                    <a:pt x="1008" y="87"/>
                    <a:pt x="1008" y="103"/>
                  </a:cubicBezTo>
                  <a:cubicBezTo>
                    <a:pt x="1008" y="124"/>
                    <a:pt x="975" y="131"/>
                    <a:pt x="963" y="148"/>
                  </a:cubicBezTo>
                  <a:cubicBezTo>
                    <a:pt x="950" y="166"/>
                    <a:pt x="946" y="190"/>
                    <a:pt x="933" y="209"/>
                  </a:cubicBezTo>
                  <a:cubicBezTo>
                    <a:pt x="925" y="221"/>
                    <a:pt x="888" y="242"/>
                    <a:pt x="902" y="239"/>
                  </a:cubicBezTo>
                  <a:cubicBezTo>
                    <a:pt x="1023" y="215"/>
                    <a:pt x="952" y="227"/>
                    <a:pt x="1114" y="209"/>
                  </a:cubicBezTo>
                  <a:cubicBezTo>
                    <a:pt x="1183" y="185"/>
                    <a:pt x="1198" y="195"/>
                    <a:pt x="1236" y="148"/>
                  </a:cubicBezTo>
                  <a:cubicBezTo>
                    <a:pt x="1247" y="134"/>
                    <a:pt x="1255" y="117"/>
                    <a:pt x="1266" y="103"/>
                  </a:cubicBezTo>
                  <a:cubicBezTo>
                    <a:pt x="1275" y="92"/>
                    <a:pt x="1296" y="58"/>
                    <a:pt x="1296" y="72"/>
                  </a:cubicBezTo>
                  <a:cubicBezTo>
                    <a:pt x="1296" y="90"/>
                    <a:pt x="1273" y="101"/>
                    <a:pt x="1266" y="118"/>
                  </a:cubicBezTo>
                  <a:cubicBezTo>
                    <a:pt x="1198" y="273"/>
                    <a:pt x="1272" y="156"/>
                    <a:pt x="1205" y="254"/>
                  </a:cubicBezTo>
                  <a:cubicBezTo>
                    <a:pt x="1200" y="274"/>
                    <a:pt x="1198" y="296"/>
                    <a:pt x="1190" y="315"/>
                  </a:cubicBezTo>
                  <a:cubicBezTo>
                    <a:pt x="1183" y="332"/>
                    <a:pt x="1142" y="360"/>
                    <a:pt x="1160" y="360"/>
                  </a:cubicBezTo>
                  <a:cubicBezTo>
                    <a:pt x="1181" y="360"/>
                    <a:pt x="1187" y="327"/>
                    <a:pt x="1205" y="315"/>
                  </a:cubicBezTo>
                  <a:cubicBezTo>
                    <a:pt x="1218" y="307"/>
                    <a:pt x="1304" y="287"/>
                    <a:pt x="1312" y="285"/>
                  </a:cubicBezTo>
                  <a:cubicBezTo>
                    <a:pt x="1327" y="275"/>
                    <a:pt x="1357" y="272"/>
                    <a:pt x="1357" y="254"/>
                  </a:cubicBezTo>
                  <a:cubicBezTo>
                    <a:pt x="1357" y="238"/>
                    <a:pt x="1319" y="255"/>
                    <a:pt x="1312" y="269"/>
                  </a:cubicBezTo>
                  <a:cubicBezTo>
                    <a:pt x="1296" y="301"/>
                    <a:pt x="1303" y="341"/>
                    <a:pt x="1296" y="376"/>
                  </a:cubicBezTo>
                  <a:cubicBezTo>
                    <a:pt x="1292" y="396"/>
                    <a:pt x="1287" y="416"/>
                    <a:pt x="1281" y="436"/>
                  </a:cubicBezTo>
                  <a:cubicBezTo>
                    <a:pt x="1277" y="452"/>
                    <a:pt x="1252" y="473"/>
                    <a:pt x="1266" y="482"/>
                  </a:cubicBezTo>
                  <a:cubicBezTo>
                    <a:pt x="1284" y="493"/>
                    <a:pt x="1307" y="471"/>
                    <a:pt x="1327" y="466"/>
                  </a:cubicBezTo>
                  <a:cubicBezTo>
                    <a:pt x="1377" y="471"/>
                    <a:pt x="1432" y="461"/>
                    <a:pt x="1478" y="482"/>
                  </a:cubicBezTo>
                  <a:cubicBezTo>
                    <a:pt x="1492" y="488"/>
                    <a:pt x="1471" y="513"/>
                    <a:pt x="1463" y="527"/>
                  </a:cubicBezTo>
                  <a:cubicBezTo>
                    <a:pt x="1407" y="626"/>
                    <a:pt x="1430" y="609"/>
                    <a:pt x="1357" y="633"/>
                  </a:cubicBezTo>
                  <a:cubicBezTo>
                    <a:pt x="1347" y="643"/>
                    <a:pt x="1317" y="654"/>
                    <a:pt x="1327" y="664"/>
                  </a:cubicBezTo>
                  <a:cubicBezTo>
                    <a:pt x="1345" y="682"/>
                    <a:pt x="1377" y="674"/>
                    <a:pt x="1402" y="679"/>
                  </a:cubicBezTo>
                  <a:cubicBezTo>
                    <a:pt x="1432" y="684"/>
                    <a:pt x="1463" y="689"/>
                    <a:pt x="1493" y="694"/>
                  </a:cubicBezTo>
                  <a:cubicBezTo>
                    <a:pt x="1503" y="704"/>
                    <a:pt x="1529" y="710"/>
                    <a:pt x="1524" y="724"/>
                  </a:cubicBezTo>
                  <a:cubicBezTo>
                    <a:pt x="1519" y="739"/>
                    <a:pt x="1494" y="737"/>
                    <a:pt x="1478" y="739"/>
                  </a:cubicBezTo>
                  <a:cubicBezTo>
                    <a:pt x="1393" y="747"/>
                    <a:pt x="1307" y="749"/>
                    <a:pt x="1221" y="754"/>
                  </a:cubicBezTo>
                  <a:cubicBezTo>
                    <a:pt x="1216" y="769"/>
                    <a:pt x="1221" y="800"/>
                    <a:pt x="1205" y="800"/>
                  </a:cubicBezTo>
                  <a:cubicBezTo>
                    <a:pt x="1189" y="800"/>
                    <a:pt x="1176" y="761"/>
                    <a:pt x="1190" y="754"/>
                  </a:cubicBezTo>
                  <a:cubicBezTo>
                    <a:pt x="1213" y="743"/>
                    <a:pt x="1241" y="765"/>
                    <a:pt x="1266" y="770"/>
                  </a:cubicBezTo>
                  <a:close/>
                </a:path>
              </a:pathLst>
            </a:custGeom>
            <a:solidFill>
              <a:srgbClr val="00CC00"/>
            </a:solidFill>
            <a:ln w="9525" cap="flat" cmpd="sng">
              <a:solidFill>
                <a:srgbClr val="5F5F5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dirty="0">
                <a:latin typeface="Times New Roman" panose="02020603050405020304" pitchFamily="18" charset="0"/>
              </a:endParaRPr>
            </a:p>
          </p:txBody>
        </p:sp>
        <p:sp>
          <p:nvSpPr>
            <p:cNvPr id="10250" name="AutoShape 7"/>
            <p:cNvSpPr/>
            <p:nvPr/>
          </p:nvSpPr>
          <p:spPr>
            <a:xfrm>
              <a:off x="3962400" y="3048000"/>
              <a:ext cx="1905000" cy="990600"/>
            </a:xfrm>
            <a:prstGeom prst="irregularSeal2">
              <a:avLst/>
            </a:prstGeom>
            <a:solidFill>
              <a:srgbClr val="339966"/>
            </a:solidFill>
            <a:ln w="9525">
              <a:noFill/>
            </a:ln>
          </p:spPr>
          <p:txBody>
            <a:bodyPr anchor="ctr" anchorCtr="0">
              <a:spAutoFit/>
            </a:bodyPr>
            <a:lstStyle/>
            <a:p>
              <a:endParaRPr dirty="0">
                <a:latin typeface="Times New Roman" panose="02020603050405020304" pitchFamily="18" charset="0"/>
              </a:endParaRPr>
            </a:p>
          </p:txBody>
        </p:sp>
        <p:sp>
          <p:nvSpPr>
            <p:cNvPr id="10251" name="AutoShape 8"/>
            <p:cNvSpPr/>
            <p:nvPr/>
          </p:nvSpPr>
          <p:spPr>
            <a:xfrm>
              <a:off x="6096000" y="2286000"/>
              <a:ext cx="1371600" cy="990600"/>
            </a:xfrm>
            <a:prstGeom prst="irregularSeal2">
              <a:avLst/>
            </a:prstGeom>
            <a:solidFill>
              <a:srgbClr val="339966"/>
            </a:solidFill>
            <a:ln w="9525">
              <a:noFill/>
            </a:ln>
          </p:spPr>
          <p:txBody>
            <a:bodyPr wrap="none" anchor="ctr" anchorCtr="0">
              <a:spAutoFit/>
            </a:bodyPr>
            <a:lstStyle/>
            <a:p>
              <a:endParaRPr dirty="0">
                <a:latin typeface="Times New Roman" panose="02020603050405020304" pitchFamily="18" charset="0"/>
              </a:endParaRPr>
            </a:p>
          </p:txBody>
        </p:sp>
        <p:sp>
          <p:nvSpPr>
            <p:cNvPr id="10252" name="AutoShape 9"/>
            <p:cNvSpPr/>
            <p:nvPr/>
          </p:nvSpPr>
          <p:spPr>
            <a:xfrm>
              <a:off x="1371600" y="3200400"/>
              <a:ext cx="1981200" cy="990600"/>
            </a:xfrm>
            <a:prstGeom prst="irregularSeal2">
              <a:avLst/>
            </a:prstGeom>
            <a:solidFill>
              <a:srgbClr val="339966"/>
            </a:solidFill>
            <a:ln w="9525">
              <a:noFill/>
            </a:ln>
          </p:spPr>
          <p:txBody>
            <a:bodyPr anchor="ctr" anchorCtr="0">
              <a:spAutoFit/>
            </a:bodyPr>
            <a:lstStyle/>
            <a:p>
              <a:endParaRPr dirty="0">
                <a:latin typeface="Times New Roman" panose="02020603050405020304" pitchFamily="18" charset="0"/>
              </a:endParaRPr>
            </a:p>
          </p:txBody>
        </p:sp>
        <p:sp>
          <p:nvSpPr>
            <p:cNvPr id="10253" name="Freeform 11"/>
            <p:cNvSpPr/>
            <p:nvPr/>
          </p:nvSpPr>
          <p:spPr>
            <a:xfrm rot="328569">
              <a:off x="4191000" y="914400"/>
              <a:ext cx="4797425" cy="2163763"/>
            </a:xfrm>
            <a:custGeom>
              <a:avLst/>
              <a:gdLst>
                <a:gd name="txL" fmla="*/ 0 w 3022"/>
                <a:gd name="txT" fmla="*/ 0 h 1363"/>
                <a:gd name="txR" fmla="*/ 3022 w 3022"/>
                <a:gd name="txB" fmla="*/ 1363 h 1363"/>
              </a:gdLst>
              <a:ahLst/>
              <a:cxnLst>
                <a:cxn ang="0">
                  <a:pos x="0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</a:cxnLst>
              <a:rect l="txL" t="txT" r="txR" b="txB"/>
              <a:pathLst>
                <a:path w="3022" h="1363">
                  <a:moveTo>
                    <a:pt x="0" y="1363"/>
                  </a:moveTo>
                  <a:cubicBezTo>
                    <a:pt x="41" y="1336"/>
                    <a:pt x="53" y="1296"/>
                    <a:pt x="80" y="1256"/>
                  </a:cubicBezTo>
                  <a:cubicBezTo>
                    <a:pt x="89" y="1180"/>
                    <a:pt x="114" y="1117"/>
                    <a:pt x="133" y="1044"/>
                  </a:cubicBezTo>
                  <a:cubicBezTo>
                    <a:pt x="144" y="957"/>
                    <a:pt x="171" y="888"/>
                    <a:pt x="213" y="813"/>
                  </a:cubicBezTo>
                  <a:cubicBezTo>
                    <a:pt x="223" y="794"/>
                    <a:pt x="236" y="778"/>
                    <a:pt x="248" y="760"/>
                  </a:cubicBezTo>
                  <a:cubicBezTo>
                    <a:pt x="254" y="751"/>
                    <a:pt x="266" y="734"/>
                    <a:pt x="266" y="734"/>
                  </a:cubicBezTo>
                  <a:cubicBezTo>
                    <a:pt x="297" y="609"/>
                    <a:pt x="331" y="480"/>
                    <a:pt x="399" y="370"/>
                  </a:cubicBezTo>
                  <a:cubicBezTo>
                    <a:pt x="424" y="329"/>
                    <a:pt x="438" y="292"/>
                    <a:pt x="478" y="264"/>
                  </a:cubicBezTo>
                  <a:cubicBezTo>
                    <a:pt x="502" y="227"/>
                    <a:pt x="514" y="235"/>
                    <a:pt x="549" y="211"/>
                  </a:cubicBezTo>
                  <a:cubicBezTo>
                    <a:pt x="586" y="155"/>
                    <a:pt x="646" y="124"/>
                    <a:pt x="700" y="87"/>
                  </a:cubicBezTo>
                  <a:cubicBezTo>
                    <a:pt x="732" y="65"/>
                    <a:pt x="751" y="45"/>
                    <a:pt x="789" y="34"/>
                  </a:cubicBezTo>
                  <a:cubicBezTo>
                    <a:pt x="838" y="0"/>
                    <a:pt x="847" y="8"/>
                    <a:pt x="913" y="16"/>
                  </a:cubicBezTo>
                  <a:cubicBezTo>
                    <a:pt x="935" y="78"/>
                    <a:pt x="981" y="148"/>
                    <a:pt x="1028" y="193"/>
                  </a:cubicBezTo>
                  <a:cubicBezTo>
                    <a:pt x="1047" y="232"/>
                    <a:pt x="1066" y="273"/>
                    <a:pt x="1090" y="308"/>
                  </a:cubicBezTo>
                  <a:cubicBezTo>
                    <a:pt x="1093" y="317"/>
                    <a:pt x="1095" y="326"/>
                    <a:pt x="1099" y="335"/>
                  </a:cubicBezTo>
                  <a:cubicBezTo>
                    <a:pt x="1104" y="344"/>
                    <a:pt x="1112" y="352"/>
                    <a:pt x="1116" y="361"/>
                  </a:cubicBezTo>
                  <a:cubicBezTo>
                    <a:pt x="1155" y="451"/>
                    <a:pt x="1113" y="385"/>
                    <a:pt x="1152" y="441"/>
                  </a:cubicBezTo>
                  <a:cubicBezTo>
                    <a:pt x="1166" y="498"/>
                    <a:pt x="1154" y="467"/>
                    <a:pt x="1196" y="530"/>
                  </a:cubicBezTo>
                  <a:cubicBezTo>
                    <a:pt x="1216" y="590"/>
                    <a:pt x="1223" y="611"/>
                    <a:pt x="1258" y="663"/>
                  </a:cubicBezTo>
                  <a:cubicBezTo>
                    <a:pt x="1272" y="684"/>
                    <a:pt x="1299" y="693"/>
                    <a:pt x="1320" y="707"/>
                  </a:cubicBezTo>
                  <a:cubicBezTo>
                    <a:pt x="1329" y="713"/>
                    <a:pt x="1347" y="725"/>
                    <a:pt x="1347" y="725"/>
                  </a:cubicBezTo>
                  <a:cubicBezTo>
                    <a:pt x="1370" y="758"/>
                    <a:pt x="1381" y="796"/>
                    <a:pt x="1400" y="831"/>
                  </a:cubicBezTo>
                  <a:cubicBezTo>
                    <a:pt x="1410" y="849"/>
                    <a:pt x="1428" y="864"/>
                    <a:pt x="1435" y="884"/>
                  </a:cubicBezTo>
                  <a:cubicBezTo>
                    <a:pt x="1456" y="946"/>
                    <a:pt x="1447" y="919"/>
                    <a:pt x="1462" y="964"/>
                  </a:cubicBezTo>
                  <a:cubicBezTo>
                    <a:pt x="1465" y="973"/>
                    <a:pt x="1471" y="991"/>
                    <a:pt x="1471" y="991"/>
                  </a:cubicBezTo>
                  <a:cubicBezTo>
                    <a:pt x="1479" y="1049"/>
                    <a:pt x="1485" y="1059"/>
                    <a:pt x="1506" y="1106"/>
                  </a:cubicBezTo>
                  <a:cubicBezTo>
                    <a:pt x="1513" y="1123"/>
                    <a:pt x="1524" y="1159"/>
                    <a:pt x="1524" y="1159"/>
                  </a:cubicBezTo>
                  <a:cubicBezTo>
                    <a:pt x="1529" y="991"/>
                    <a:pt x="1516" y="734"/>
                    <a:pt x="1622" y="574"/>
                  </a:cubicBezTo>
                  <a:cubicBezTo>
                    <a:pt x="1640" y="494"/>
                    <a:pt x="1689" y="441"/>
                    <a:pt x="1737" y="379"/>
                  </a:cubicBezTo>
                  <a:cubicBezTo>
                    <a:pt x="1769" y="338"/>
                    <a:pt x="1775" y="308"/>
                    <a:pt x="1817" y="282"/>
                  </a:cubicBezTo>
                  <a:cubicBezTo>
                    <a:pt x="1834" y="255"/>
                    <a:pt x="1834" y="250"/>
                    <a:pt x="1861" y="229"/>
                  </a:cubicBezTo>
                  <a:cubicBezTo>
                    <a:pt x="1878" y="216"/>
                    <a:pt x="1914" y="193"/>
                    <a:pt x="1914" y="193"/>
                  </a:cubicBezTo>
                  <a:cubicBezTo>
                    <a:pt x="1956" y="129"/>
                    <a:pt x="1930" y="149"/>
                    <a:pt x="1985" y="122"/>
                  </a:cubicBezTo>
                  <a:cubicBezTo>
                    <a:pt x="2052" y="128"/>
                    <a:pt x="2098" y="138"/>
                    <a:pt x="2162" y="149"/>
                  </a:cubicBezTo>
                  <a:cubicBezTo>
                    <a:pt x="2196" y="166"/>
                    <a:pt x="2223" y="175"/>
                    <a:pt x="2260" y="184"/>
                  </a:cubicBezTo>
                  <a:cubicBezTo>
                    <a:pt x="2291" y="206"/>
                    <a:pt x="2308" y="232"/>
                    <a:pt x="2339" y="255"/>
                  </a:cubicBezTo>
                  <a:cubicBezTo>
                    <a:pt x="2380" y="316"/>
                    <a:pt x="2355" y="301"/>
                    <a:pt x="2401" y="317"/>
                  </a:cubicBezTo>
                  <a:cubicBezTo>
                    <a:pt x="2419" y="335"/>
                    <a:pt x="2437" y="352"/>
                    <a:pt x="2455" y="370"/>
                  </a:cubicBezTo>
                  <a:cubicBezTo>
                    <a:pt x="2470" y="385"/>
                    <a:pt x="2475" y="409"/>
                    <a:pt x="2490" y="424"/>
                  </a:cubicBezTo>
                  <a:cubicBezTo>
                    <a:pt x="2562" y="494"/>
                    <a:pt x="2640" y="557"/>
                    <a:pt x="2712" y="627"/>
                  </a:cubicBezTo>
                  <a:cubicBezTo>
                    <a:pt x="2757" y="670"/>
                    <a:pt x="2764" y="733"/>
                    <a:pt x="2818" y="769"/>
                  </a:cubicBezTo>
                  <a:cubicBezTo>
                    <a:pt x="2843" y="803"/>
                    <a:pt x="2863" y="826"/>
                    <a:pt x="2898" y="849"/>
                  </a:cubicBezTo>
                  <a:cubicBezTo>
                    <a:pt x="2925" y="891"/>
                    <a:pt x="2947" y="895"/>
                    <a:pt x="2995" y="911"/>
                  </a:cubicBezTo>
                  <a:cubicBezTo>
                    <a:pt x="3005" y="914"/>
                    <a:pt x="3022" y="929"/>
                    <a:pt x="3022" y="929"/>
                  </a:cubicBezTo>
                </a:path>
              </a:pathLst>
            </a:custGeom>
            <a:gradFill rotWithShape="1">
              <a:gsLst>
                <a:gs pos="0">
                  <a:srgbClr val="339966"/>
                </a:gs>
                <a:gs pos="100000">
                  <a:srgbClr val="18472F"/>
                </a:gs>
              </a:gsLst>
              <a:lin ang="5400000" scaled="1"/>
              <a:tileRect/>
            </a:gradFill>
            <a:ln w="9525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>
              <a:spAutoFit/>
            </a:bodyPr>
            <a:lstStyle/>
            <a:p>
              <a:endParaRPr dirty="0">
                <a:latin typeface="Times New Roman" panose="02020603050405020304" pitchFamily="18" charset="0"/>
              </a:endParaRPr>
            </a:p>
          </p:txBody>
        </p:sp>
        <p:sp>
          <p:nvSpPr>
            <p:cNvPr id="10254" name="Freeform 12"/>
            <p:cNvSpPr/>
            <p:nvPr/>
          </p:nvSpPr>
          <p:spPr>
            <a:xfrm flipV="1">
              <a:off x="0" y="4191000"/>
              <a:ext cx="9144000" cy="1447800"/>
            </a:xfrm>
            <a:custGeom>
              <a:avLst/>
              <a:gdLst>
                <a:gd name="txL" fmla="*/ 0 w 4752"/>
                <a:gd name="txT" fmla="*/ 0 h 717"/>
                <a:gd name="txR" fmla="*/ 4752 w 4752"/>
                <a:gd name="txB" fmla="*/ 717 h 717"/>
              </a:gdLst>
              <a:ahLst/>
              <a:cxnLst>
                <a:cxn ang="0">
                  <a:pos x="0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0"/>
                </a:cxn>
              </a:cxnLst>
              <a:rect l="txL" t="txT" r="txR" b="txB"/>
              <a:pathLst>
                <a:path w="4752" h="717">
                  <a:moveTo>
                    <a:pt x="0" y="432"/>
                  </a:moveTo>
                  <a:cubicBezTo>
                    <a:pt x="37" y="424"/>
                    <a:pt x="58" y="409"/>
                    <a:pt x="93" y="398"/>
                  </a:cubicBezTo>
                  <a:cubicBezTo>
                    <a:pt x="161" y="352"/>
                    <a:pt x="264" y="375"/>
                    <a:pt x="339" y="381"/>
                  </a:cubicBezTo>
                  <a:cubicBezTo>
                    <a:pt x="378" y="393"/>
                    <a:pt x="361" y="389"/>
                    <a:pt x="415" y="398"/>
                  </a:cubicBezTo>
                  <a:cubicBezTo>
                    <a:pt x="452" y="404"/>
                    <a:pt x="525" y="415"/>
                    <a:pt x="525" y="415"/>
                  </a:cubicBezTo>
                  <a:cubicBezTo>
                    <a:pt x="600" y="440"/>
                    <a:pt x="669" y="472"/>
                    <a:pt x="745" y="491"/>
                  </a:cubicBezTo>
                  <a:cubicBezTo>
                    <a:pt x="762" y="495"/>
                    <a:pt x="778" y="506"/>
                    <a:pt x="796" y="508"/>
                  </a:cubicBezTo>
                  <a:cubicBezTo>
                    <a:pt x="838" y="513"/>
                    <a:pt x="881" y="513"/>
                    <a:pt x="923" y="516"/>
                  </a:cubicBezTo>
                  <a:cubicBezTo>
                    <a:pt x="982" y="537"/>
                    <a:pt x="911" y="514"/>
                    <a:pt x="1025" y="533"/>
                  </a:cubicBezTo>
                  <a:cubicBezTo>
                    <a:pt x="1051" y="537"/>
                    <a:pt x="1075" y="553"/>
                    <a:pt x="1101" y="559"/>
                  </a:cubicBezTo>
                  <a:cubicBezTo>
                    <a:pt x="1164" y="574"/>
                    <a:pt x="1225" y="598"/>
                    <a:pt x="1287" y="618"/>
                  </a:cubicBezTo>
                  <a:cubicBezTo>
                    <a:pt x="1369" y="644"/>
                    <a:pt x="1455" y="653"/>
                    <a:pt x="1541" y="660"/>
                  </a:cubicBezTo>
                  <a:cubicBezTo>
                    <a:pt x="1815" y="717"/>
                    <a:pt x="2144" y="691"/>
                    <a:pt x="2405" y="694"/>
                  </a:cubicBezTo>
                  <a:cubicBezTo>
                    <a:pt x="2594" y="689"/>
                    <a:pt x="2777" y="681"/>
                    <a:pt x="2964" y="669"/>
                  </a:cubicBezTo>
                  <a:cubicBezTo>
                    <a:pt x="3128" y="644"/>
                    <a:pt x="2921" y="673"/>
                    <a:pt x="3278" y="652"/>
                  </a:cubicBezTo>
                  <a:cubicBezTo>
                    <a:pt x="3319" y="650"/>
                    <a:pt x="3372" y="633"/>
                    <a:pt x="3413" y="626"/>
                  </a:cubicBezTo>
                  <a:cubicBezTo>
                    <a:pt x="3556" y="600"/>
                    <a:pt x="3688" y="525"/>
                    <a:pt x="3828" y="491"/>
                  </a:cubicBezTo>
                  <a:cubicBezTo>
                    <a:pt x="3889" y="451"/>
                    <a:pt x="3812" y="497"/>
                    <a:pt x="3896" y="466"/>
                  </a:cubicBezTo>
                  <a:cubicBezTo>
                    <a:pt x="3937" y="451"/>
                    <a:pt x="3973" y="421"/>
                    <a:pt x="4015" y="406"/>
                  </a:cubicBezTo>
                  <a:cubicBezTo>
                    <a:pt x="4062" y="359"/>
                    <a:pt x="4076" y="388"/>
                    <a:pt x="4125" y="355"/>
                  </a:cubicBezTo>
                  <a:cubicBezTo>
                    <a:pt x="4154" y="335"/>
                    <a:pt x="4176" y="330"/>
                    <a:pt x="4210" y="322"/>
                  </a:cubicBezTo>
                  <a:cubicBezTo>
                    <a:pt x="4232" y="311"/>
                    <a:pt x="4255" y="299"/>
                    <a:pt x="4277" y="288"/>
                  </a:cubicBezTo>
                  <a:cubicBezTo>
                    <a:pt x="4293" y="280"/>
                    <a:pt x="4328" y="271"/>
                    <a:pt x="4328" y="271"/>
                  </a:cubicBezTo>
                  <a:cubicBezTo>
                    <a:pt x="4368" y="244"/>
                    <a:pt x="4409" y="218"/>
                    <a:pt x="4455" y="203"/>
                  </a:cubicBezTo>
                  <a:cubicBezTo>
                    <a:pt x="4480" y="186"/>
                    <a:pt x="4503" y="179"/>
                    <a:pt x="4531" y="169"/>
                  </a:cubicBezTo>
                  <a:cubicBezTo>
                    <a:pt x="4554" y="135"/>
                    <a:pt x="4609" y="106"/>
                    <a:pt x="4650" y="93"/>
                  </a:cubicBezTo>
                  <a:cubicBezTo>
                    <a:pt x="4682" y="60"/>
                    <a:pt x="4700" y="0"/>
                    <a:pt x="4752" y="0"/>
                  </a:cubicBez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dirty="0">
                <a:latin typeface="Times New Roman" panose="02020603050405020304" pitchFamily="18" charset="0"/>
              </a:endParaRPr>
            </a:p>
          </p:txBody>
        </p:sp>
        <p:sp>
          <p:nvSpPr>
            <p:cNvPr id="10255" name="Freeform 19"/>
            <p:cNvSpPr/>
            <p:nvPr/>
          </p:nvSpPr>
          <p:spPr>
            <a:xfrm rot="899285">
              <a:off x="3429000" y="4572000"/>
              <a:ext cx="1905000" cy="1273175"/>
            </a:xfrm>
            <a:custGeom>
              <a:avLst/>
              <a:gdLst>
                <a:gd name="txL" fmla="*/ 0 w 1821"/>
                <a:gd name="txT" fmla="*/ 0 h 1522"/>
                <a:gd name="txR" fmla="*/ 1821 w 1821"/>
                <a:gd name="txB" fmla="*/ 1522 h 1522"/>
              </a:gdLst>
              <a:ahLst/>
              <a:cxnLst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</a:cxnLst>
              <a:rect l="txL" t="txT" r="txR" b="txB"/>
              <a:pathLst>
                <a:path w="1821" h="1522">
                  <a:moveTo>
                    <a:pt x="760" y="1504"/>
                  </a:moveTo>
                  <a:cubicBezTo>
                    <a:pt x="684" y="1522"/>
                    <a:pt x="699" y="1518"/>
                    <a:pt x="585" y="1511"/>
                  </a:cubicBezTo>
                  <a:cubicBezTo>
                    <a:pt x="556" y="1502"/>
                    <a:pt x="523" y="1504"/>
                    <a:pt x="497" y="1489"/>
                  </a:cubicBezTo>
                  <a:cubicBezTo>
                    <a:pt x="482" y="1480"/>
                    <a:pt x="470" y="1465"/>
                    <a:pt x="454" y="1460"/>
                  </a:cubicBezTo>
                  <a:cubicBezTo>
                    <a:pt x="439" y="1455"/>
                    <a:pt x="410" y="1446"/>
                    <a:pt x="410" y="1446"/>
                  </a:cubicBezTo>
                  <a:cubicBezTo>
                    <a:pt x="374" y="1394"/>
                    <a:pt x="297" y="1335"/>
                    <a:pt x="242" y="1300"/>
                  </a:cubicBezTo>
                  <a:cubicBezTo>
                    <a:pt x="237" y="1293"/>
                    <a:pt x="234" y="1284"/>
                    <a:pt x="228" y="1278"/>
                  </a:cubicBezTo>
                  <a:cubicBezTo>
                    <a:pt x="222" y="1272"/>
                    <a:pt x="212" y="1270"/>
                    <a:pt x="206" y="1263"/>
                  </a:cubicBezTo>
                  <a:cubicBezTo>
                    <a:pt x="201" y="1257"/>
                    <a:pt x="202" y="1248"/>
                    <a:pt x="198" y="1242"/>
                  </a:cubicBezTo>
                  <a:cubicBezTo>
                    <a:pt x="192" y="1234"/>
                    <a:pt x="183" y="1228"/>
                    <a:pt x="177" y="1220"/>
                  </a:cubicBezTo>
                  <a:cubicBezTo>
                    <a:pt x="160" y="1195"/>
                    <a:pt x="167" y="1189"/>
                    <a:pt x="147" y="1169"/>
                  </a:cubicBezTo>
                  <a:cubicBezTo>
                    <a:pt x="112" y="1134"/>
                    <a:pt x="138" y="1177"/>
                    <a:pt x="104" y="1132"/>
                  </a:cubicBezTo>
                  <a:cubicBezTo>
                    <a:pt x="59" y="1073"/>
                    <a:pt x="95" y="1101"/>
                    <a:pt x="53" y="1074"/>
                  </a:cubicBezTo>
                  <a:cubicBezTo>
                    <a:pt x="50" y="1067"/>
                    <a:pt x="50" y="1058"/>
                    <a:pt x="45" y="1052"/>
                  </a:cubicBezTo>
                  <a:cubicBezTo>
                    <a:pt x="40" y="1045"/>
                    <a:pt x="29" y="1044"/>
                    <a:pt x="24" y="1037"/>
                  </a:cubicBezTo>
                  <a:cubicBezTo>
                    <a:pt x="16" y="1024"/>
                    <a:pt x="14" y="1008"/>
                    <a:pt x="9" y="994"/>
                  </a:cubicBezTo>
                  <a:cubicBezTo>
                    <a:pt x="7" y="987"/>
                    <a:pt x="2" y="972"/>
                    <a:pt x="2" y="972"/>
                  </a:cubicBezTo>
                  <a:cubicBezTo>
                    <a:pt x="4" y="960"/>
                    <a:pt x="0" y="944"/>
                    <a:pt x="9" y="935"/>
                  </a:cubicBezTo>
                  <a:cubicBezTo>
                    <a:pt x="14" y="929"/>
                    <a:pt x="13" y="950"/>
                    <a:pt x="16" y="957"/>
                  </a:cubicBezTo>
                  <a:cubicBezTo>
                    <a:pt x="21" y="967"/>
                    <a:pt x="49" y="1003"/>
                    <a:pt x="53" y="1008"/>
                  </a:cubicBezTo>
                  <a:cubicBezTo>
                    <a:pt x="69" y="1057"/>
                    <a:pt x="89" y="1082"/>
                    <a:pt x="133" y="1110"/>
                  </a:cubicBezTo>
                  <a:cubicBezTo>
                    <a:pt x="167" y="1164"/>
                    <a:pt x="242" y="1162"/>
                    <a:pt x="301" y="1176"/>
                  </a:cubicBezTo>
                  <a:cubicBezTo>
                    <a:pt x="328" y="1189"/>
                    <a:pt x="345" y="1210"/>
                    <a:pt x="373" y="1220"/>
                  </a:cubicBezTo>
                  <a:cubicBezTo>
                    <a:pt x="388" y="1225"/>
                    <a:pt x="417" y="1234"/>
                    <a:pt x="417" y="1234"/>
                  </a:cubicBezTo>
                  <a:cubicBezTo>
                    <a:pt x="452" y="1261"/>
                    <a:pt x="484" y="1297"/>
                    <a:pt x="527" y="1307"/>
                  </a:cubicBezTo>
                  <a:cubicBezTo>
                    <a:pt x="561" y="1331"/>
                    <a:pt x="599" y="1340"/>
                    <a:pt x="636" y="1358"/>
                  </a:cubicBezTo>
                  <a:cubicBezTo>
                    <a:pt x="654" y="1385"/>
                    <a:pt x="645" y="1377"/>
                    <a:pt x="672" y="1395"/>
                  </a:cubicBezTo>
                  <a:cubicBezTo>
                    <a:pt x="687" y="1405"/>
                    <a:pt x="716" y="1424"/>
                    <a:pt x="716" y="1424"/>
                  </a:cubicBezTo>
                  <a:cubicBezTo>
                    <a:pt x="742" y="1463"/>
                    <a:pt x="725" y="1440"/>
                    <a:pt x="774" y="1489"/>
                  </a:cubicBezTo>
                  <a:cubicBezTo>
                    <a:pt x="781" y="1496"/>
                    <a:pt x="796" y="1511"/>
                    <a:pt x="796" y="1511"/>
                  </a:cubicBezTo>
                  <a:cubicBezTo>
                    <a:pt x="796" y="1511"/>
                    <a:pt x="769" y="1485"/>
                    <a:pt x="753" y="1475"/>
                  </a:cubicBezTo>
                  <a:cubicBezTo>
                    <a:pt x="738" y="1433"/>
                    <a:pt x="693" y="1414"/>
                    <a:pt x="665" y="1380"/>
                  </a:cubicBezTo>
                  <a:cubicBezTo>
                    <a:pt x="646" y="1357"/>
                    <a:pt x="625" y="1345"/>
                    <a:pt x="607" y="1322"/>
                  </a:cubicBezTo>
                  <a:cubicBezTo>
                    <a:pt x="572" y="1277"/>
                    <a:pt x="575" y="1278"/>
                    <a:pt x="534" y="1242"/>
                  </a:cubicBezTo>
                  <a:cubicBezTo>
                    <a:pt x="505" y="1216"/>
                    <a:pt x="485" y="1182"/>
                    <a:pt x="454" y="1161"/>
                  </a:cubicBezTo>
                  <a:cubicBezTo>
                    <a:pt x="433" y="1130"/>
                    <a:pt x="417" y="1097"/>
                    <a:pt x="395" y="1067"/>
                  </a:cubicBezTo>
                  <a:cubicBezTo>
                    <a:pt x="385" y="1034"/>
                    <a:pt x="370" y="1001"/>
                    <a:pt x="352" y="972"/>
                  </a:cubicBezTo>
                  <a:cubicBezTo>
                    <a:pt x="341" y="912"/>
                    <a:pt x="320" y="857"/>
                    <a:pt x="308" y="797"/>
                  </a:cubicBezTo>
                  <a:cubicBezTo>
                    <a:pt x="299" y="678"/>
                    <a:pt x="294" y="661"/>
                    <a:pt x="308" y="512"/>
                  </a:cubicBezTo>
                  <a:cubicBezTo>
                    <a:pt x="310" y="495"/>
                    <a:pt x="312" y="546"/>
                    <a:pt x="315" y="563"/>
                  </a:cubicBezTo>
                  <a:cubicBezTo>
                    <a:pt x="320" y="588"/>
                    <a:pt x="352" y="629"/>
                    <a:pt x="352" y="629"/>
                  </a:cubicBezTo>
                  <a:cubicBezTo>
                    <a:pt x="368" y="680"/>
                    <a:pt x="380" y="737"/>
                    <a:pt x="410" y="782"/>
                  </a:cubicBezTo>
                  <a:cubicBezTo>
                    <a:pt x="421" y="818"/>
                    <a:pt x="432" y="844"/>
                    <a:pt x="468" y="855"/>
                  </a:cubicBezTo>
                  <a:cubicBezTo>
                    <a:pt x="481" y="890"/>
                    <a:pt x="467" y="907"/>
                    <a:pt x="505" y="921"/>
                  </a:cubicBezTo>
                  <a:cubicBezTo>
                    <a:pt x="516" y="954"/>
                    <a:pt x="534" y="981"/>
                    <a:pt x="563" y="1001"/>
                  </a:cubicBezTo>
                  <a:cubicBezTo>
                    <a:pt x="573" y="1031"/>
                    <a:pt x="577" y="1044"/>
                    <a:pt x="600" y="1067"/>
                  </a:cubicBezTo>
                  <a:cubicBezTo>
                    <a:pt x="610" y="1131"/>
                    <a:pt x="605" y="1244"/>
                    <a:pt x="680" y="1271"/>
                  </a:cubicBezTo>
                  <a:cubicBezTo>
                    <a:pt x="694" y="1314"/>
                    <a:pt x="706" y="1372"/>
                    <a:pt x="731" y="1409"/>
                  </a:cubicBezTo>
                  <a:cubicBezTo>
                    <a:pt x="736" y="1424"/>
                    <a:pt x="740" y="1438"/>
                    <a:pt x="745" y="1453"/>
                  </a:cubicBezTo>
                  <a:cubicBezTo>
                    <a:pt x="748" y="1461"/>
                    <a:pt x="734" y="1439"/>
                    <a:pt x="731" y="1431"/>
                  </a:cubicBezTo>
                  <a:cubicBezTo>
                    <a:pt x="725" y="1417"/>
                    <a:pt x="720" y="1402"/>
                    <a:pt x="716" y="1387"/>
                  </a:cubicBezTo>
                  <a:cubicBezTo>
                    <a:pt x="707" y="1356"/>
                    <a:pt x="704" y="1324"/>
                    <a:pt x="694" y="1293"/>
                  </a:cubicBezTo>
                  <a:cubicBezTo>
                    <a:pt x="689" y="1278"/>
                    <a:pt x="680" y="1249"/>
                    <a:pt x="680" y="1249"/>
                  </a:cubicBezTo>
                  <a:cubicBezTo>
                    <a:pt x="672" y="1179"/>
                    <a:pt x="670" y="1107"/>
                    <a:pt x="658" y="1037"/>
                  </a:cubicBezTo>
                  <a:cubicBezTo>
                    <a:pt x="650" y="992"/>
                    <a:pt x="629" y="951"/>
                    <a:pt x="621" y="906"/>
                  </a:cubicBezTo>
                  <a:cubicBezTo>
                    <a:pt x="616" y="879"/>
                    <a:pt x="611" y="853"/>
                    <a:pt x="607" y="826"/>
                  </a:cubicBezTo>
                  <a:cubicBezTo>
                    <a:pt x="601" y="790"/>
                    <a:pt x="592" y="717"/>
                    <a:pt x="592" y="717"/>
                  </a:cubicBezTo>
                  <a:cubicBezTo>
                    <a:pt x="590" y="680"/>
                    <a:pt x="585" y="644"/>
                    <a:pt x="585" y="607"/>
                  </a:cubicBezTo>
                  <a:cubicBezTo>
                    <a:pt x="585" y="529"/>
                    <a:pt x="587" y="452"/>
                    <a:pt x="592" y="374"/>
                  </a:cubicBezTo>
                  <a:cubicBezTo>
                    <a:pt x="595" y="324"/>
                    <a:pt x="623" y="270"/>
                    <a:pt x="636" y="221"/>
                  </a:cubicBezTo>
                  <a:cubicBezTo>
                    <a:pt x="641" y="203"/>
                    <a:pt x="644" y="176"/>
                    <a:pt x="658" y="162"/>
                  </a:cubicBezTo>
                  <a:cubicBezTo>
                    <a:pt x="666" y="154"/>
                    <a:pt x="677" y="153"/>
                    <a:pt x="687" y="148"/>
                  </a:cubicBezTo>
                  <a:cubicBezTo>
                    <a:pt x="711" y="117"/>
                    <a:pt x="724" y="85"/>
                    <a:pt x="745" y="53"/>
                  </a:cubicBezTo>
                  <a:cubicBezTo>
                    <a:pt x="748" y="43"/>
                    <a:pt x="747" y="32"/>
                    <a:pt x="753" y="24"/>
                  </a:cubicBezTo>
                  <a:cubicBezTo>
                    <a:pt x="761" y="12"/>
                    <a:pt x="799" y="0"/>
                    <a:pt x="753" y="17"/>
                  </a:cubicBezTo>
                  <a:cubicBezTo>
                    <a:pt x="747" y="32"/>
                    <a:pt x="737" y="45"/>
                    <a:pt x="731" y="60"/>
                  </a:cubicBezTo>
                  <a:cubicBezTo>
                    <a:pt x="704" y="133"/>
                    <a:pt x="742" y="68"/>
                    <a:pt x="709" y="119"/>
                  </a:cubicBezTo>
                  <a:cubicBezTo>
                    <a:pt x="701" y="153"/>
                    <a:pt x="692" y="184"/>
                    <a:pt x="672" y="213"/>
                  </a:cubicBezTo>
                  <a:cubicBezTo>
                    <a:pt x="655" y="266"/>
                    <a:pt x="662" y="242"/>
                    <a:pt x="651" y="286"/>
                  </a:cubicBezTo>
                  <a:cubicBezTo>
                    <a:pt x="655" y="513"/>
                    <a:pt x="656" y="645"/>
                    <a:pt x="672" y="841"/>
                  </a:cubicBezTo>
                  <a:cubicBezTo>
                    <a:pt x="677" y="982"/>
                    <a:pt x="685" y="1111"/>
                    <a:pt x="702" y="1249"/>
                  </a:cubicBezTo>
                  <a:cubicBezTo>
                    <a:pt x="706" y="1318"/>
                    <a:pt x="704" y="1358"/>
                    <a:pt x="723" y="1417"/>
                  </a:cubicBezTo>
                  <a:cubicBezTo>
                    <a:pt x="726" y="1380"/>
                    <a:pt x="730" y="1344"/>
                    <a:pt x="731" y="1307"/>
                  </a:cubicBezTo>
                  <a:cubicBezTo>
                    <a:pt x="735" y="1066"/>
                    <a:pt x="733" y="826"/>
                    <a:pt x="738" y="585"/>
                  </a:cubicBezTo>
                  <a:cubicBezTo>
                    <a:pt x="738" y="577"/>
                    <a:pt x="743" y="570"/>
                    <a:pt x="745" y="563"/>
                  </a:cubicBezTo>
                  <a:cubicBezTo>
                    <a:pt x="758" y="513"/>
                    <a:pt x="761" y="439"/>
                    <a:pt x="789" y="396"/>
                  </a:cubicBezTo>
                  <a:cubicBezTo>
                    <a:pt x="806" y="370"/>
                    <a:pt x="856" y="329"/>
                    <a:pt x="877" y="308"/>
                  </a:cubicBezTo>
                  <a:cubicBezTo>
                    <a:pt x="897" y="288"/>
                    <a:pt x="910" y="257"/>
                    <a:pt x="928" y="235"/>
                  </a:cubicBezTo>
                  <a:cubicBezTo>
                    <a:pt x="975" y="178"/>
                    <a:pt x="1045" y="151"/>
                    <a:pt x="1117" y="141"/>
                  </a:cubicBezTo>
                  <a:cubicBezTo>
                    <a:pt x="1135" y="136"/>
                    <a:pt x="1165" y="123"/>
                    <a:pt x="1183" y="141"/>
                  </a:cubicBezTo>
                  <a:cubicBezTo>
                    <a:pt x="1188" y="146"/>
                    <a:pt x="1168" y="145"/>
                    <a:pt x="1161" y="148"/>
                  </a:cubicBezTo>
                  <a:cubicBezTo>
                    <a:pt x="1145" y="156"/>
                    <a:pt x="1128" y="170"/>
                    <a:pt x="1117" y="184"/>
                  </a:cubicBezTo>
                  <a:cubicBezTo>
                    <a:pt x="1100" y="206"/>
                    <a:pt x="1065" y="246"/>
                    <a:pt x="1052" y="272"/>
                  </a:cubicBezTo>
                  <a:cubicBezTo>
                    <a:pt x="1033" y="310"/>
                    <a:pt x="1033" y="325"/>
                    <a:pt x="1001" y="359"/>
                  </a:cubicBezTo>
                  <a:cubicBezTo>
                    <a:pt x="992" y="383"/>
                    <a:pt x="987" y="408"/>
                    <a:pt x="979" y="432"/>
                  </a:cubicBezTo>
                  <a:cubicBezTo>
                    <a:pt x="971" y="498"/>
                    <a:pt x="972" y="566"/>
                    <a:pt x="949" y="629"/>
                  </a:cubicBezTo>
                  <a:cubicBezTo>
                    <a:pt x="939" y="721"/>
                    <a:pt x="930" y="813"/>
                    <a:pt x="920" y="906"/>
                  </a:cubicBezTo>
                  <a:cubicBezTo>
                    <a:pt x="917" y="931"/>
                    <a:pt x="906" y="979"/>
                    <a:pt x="906" y="979"/>
                  </a:cubicBezTo>
                  <a:cubicBezTo>
                    <a:pt x="898" y="1072"/>
                    <a:pt x="897" y="1171"/>
                    <a:pt x="855" y="1256"/>
                  </a:cubicBezTo>
                  <a:cubicBezTo>
                    <a:pt x="838" y="1290"/>
                    <a:pt x="842" y="1313"/>
                    <a:pt x="811" y="1344"/>
                  </a:cubicBezTo>
                  <a:cubicBezTo>
                    <a:pt x="779" y="1376"/>
                    <a:pt x="747" y="1400"/>
                    <a:pt x="716" y="1431"/>
                  </a:cubicBezTo>
                  <a:cubicBezTo>
                    <a:pt x="707" y="1440"/>
                    <a:pt x="736" y="1417"/>
                    <a:pt x="745" y="1409"/>
                  </a:cubicBezTo>
                  <a:cubicBezTo>
                    <a:pt x="753" y="1402"/>
                    <a:pt x="759" y="1393"/>
                    <a:pt x="767" y="1387"/>
                  </a:cubicBezTo>
                  <a:cubicBezTo>
                    <a:pt x="807" y="1359"/>
                    <a:pt x="858" y="1322"/>
                    <a:pt x="906" y="1307"/>
                  </a:cubicBezTo>
                  <a:cubicBezTo>
                    <a:pt x="933" y="1265"/>
                    <a:pt x="983" y="1229"/>
                    <a:pt x="1030" y="1212"/>
                  </a:cubicBezTo>
                  <a:cubicBezTo>
                    <a:pt x="1063" y="1179"/>
                    <a:pt x="1087" y="1146"/>
                    <a:pt x="1132" y="1132"/>
                  </a:cubicBezTo>
                  <a:cubicBezTo>
                    <a:pt x="1172" y="1102"/>
                    <a:pt x="1201" y="1072"/>
                    <a:pt x="1248" y="1052"/>
                  </a:cubicBezTo>
                  <a:cubicBezTo>
                    <a:pt x="1282" y="1018"/>
                    <a:pt x="1328" y="1004"/>
                    <a:pt x="1372" y="986"/>
                  </a:cubicBezTo>
                  <a:cubicBezTo>
                    <a:pt x="1402" y="956"/>
                    <a:pt x="1424" y="957"/>
                    <a:pt x="1467" y="950"/>
                  </a:cubicBezTo>
                  <a:cubicBezTo>
                    <a:pt x="1528" y="952"/>
                    <a:pt x="1589" y="949"/>
                    <a:pt x="1649" y="957"/>
                  </a:cubicBezTo>
                  <a:cubicBezTo>
                    <a:pt x="1702" y="964"/>
                    <a:pt x="1734" y="1072"/>
                    <a:pt x="1752" y="1110"/>
                  </a:cubicBezTo>
                  <a:cubicBezTo>
                    <a:pt x="1767" y="1143"/>
                    <a:pt x="1786" y="1173"/>
                    <a:pt x="1803" y="1205"/>
                  </a:cubicBezTo>
                  <a:cubicBezTo>
                    <a:pt x="1807" y="1213"/>
                    <a:pt x="1821" y="1219"/>
                    <a:pt x="1817" y="1227"/>
                  </a:cubicBezTo>
                  <a:cubicBezTo>
                    <a:pt x="1813" y="1234"/>
                    <a:pt x="1802" y="1223"/>
                    <a:pt x="1795" y="1220"/>
                  </a:cubicBezTo>
                  <a:cubicBezTo>
                    <a:pt x="1766" y="1207"/>
                    <a:pt x="1737" y="1188"/>
                    <a:pt x="1708" y="1176"/>
                  </a:cubicBezTo>
                  <a:cubicBezTo>
                    <a:pt x="1684" y="1166"/>
                    <a:pt x="1659" y="1161"/>
                    <a:pt x="1635" y="1154"/>
                  </a:cubicBezTo>
                  <a:cubicBezTo>
                    <a:pt x="1604" y="1145"/>
                    <a:pt x="1540" y="1132"/>
                    <a:pt x="1540" y="1132"/>
                  </a:cubicBezTo>
                  <a:cubicBezTo>
                    <a:pt x="1500" y="1113"/>
                    <a:pt x="1465" y="1118"/>
                    <a:pt x="1423" y="1132"/>
                  </a:cubicBezTo>
                  <a:cubicBezTo>
                    <a:pt x="1404" y="1162"/>
                    <a:pt x="1364" y="1171"/>
                    <a:pt x="1329" y="1183"/>
                  </a:cubicBezTo>
                  <a:cubicBezTo>
                    <a:pt x="1312" y="1208"/>
                    <a:pt x="1281" y="1240"/>
                    <a:pt x="1256" y="1256"/>
                  </a:cubicBezTo>
                  <a:cubicBezTo>
                    <a:pt x="1236" y="1285"/>
                    <a:pt x="1213" y="1317"/>
                    <a:pt x="1183" y="1336"/>
                  </a:cubicBezTo>
                  <a:cubicBezTo>
                    <a:pt x="1106" y="1449"/>
                    <a:pt x="859" y="1380"/>
                    <a:pt x="789" y="1380"/>
                  </a:cubicBezTo>
                  <a:lnTo>
                    <a:pt x="735" y="1312"/>
                  </a:lnTo>
                </a:path>
              </a:pathLst>
            </a:custGeom>
            <a:solidFill>
              <a:srgbClr val="00CC00"/>
            </a:solidFill>
            <a:ln w="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dirty="0">
                <a:latin typeface="Times New Roman" panose="02020603050405020304" pitchFamily="18" charset="0"/>
              </a:endParaRPr>
            </a:p>
          </p:txBody>
        </p:sp>
        <p:sp>
          <p:nvSpPr>
            <p:cNvPr id="10256" name="Freeform 20"/>
            <p:cNvSpPr/>
            <p:nvPr/>
          </p:nvSpPr>
          <p:spPr>
            <a:xfrm>
              <a:off x="5562600" y="5837238"/>
              <a:ext cx="1524000" cy="1020762"/>
            </a:xfrm>
            <a:custGeom>
              <a:avLst/>
              <a:gdLst>
                <a:gd name="txL" fmla="*/ 0 w 1546"/>
                <a:gd name="txT" fmla="*/ 0 h 1123"/>
                <a:gd name="txR" fmla="*/ 1546 w 1546"/>
                <a:gd name="txB" fmla="*/ 1123 h 1123"/>
              </a:gdLst>
              <a:ahLst/>
              <a:cxnLst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</a:cxnLst>
              <a:rect l="txL" t="txT" r="txR" b="txB"/>
              <a:pathLst>
                <a:path w="1546" h="1123">
                  <a:moveTo>
                    <a:pt x="708" y="1082"/>
                  </a:moveTo>
                  <a:cubicBezTo>
                    <a:pt x="617" y="1111"/>
                    <a:pt x="559" y="1086"/>
                    <a:pt x="484" y="1059"/>
                  </a:cubicBezTo>
                  <a:cubicBezTo>
                    <a:pt x="470" y="1045"/>
                    <a:pt x="461" y="1027"/>
                    <a:pt x="446" y="1014"/>
                  </a:cubicBezTo>
                  <a:cubicBezTo>
                    <a:pt x="433" y="1002"/>
                    <a:pt x="402" y="984"/>
                    <a:pt x="402" y="984"/>
                  </a:cubicBezTo>
                  <a:cubicBezTo>
                    <a:pt x="379" y="940"/>
                    <a:pt x="309" y="897"/>
                    <a:pt x="274" y="857"/>
                  </a:cubicBezTo>
                  <a:cubicBezTo>
                    <a:pt x="237" y="815"/>
                    <a:pt x="216" y="754"/>
                    <a:pt x="170" y="723"/>
                  </a:cubicBezTo>
                  <a:cubicBezTo>
                    <a:pt x="165" y="715"/>
                    <a:pt x="161" y="706"/>
                    <a:pt x="155" y="700"/>
                  </a:cubicBezTo>
                  <a:cubicBezTo>
                    <a:pt x="146" y="691"/>
                    <a:pt x="132" y="688"/>
                    <a:pt x="125" y="678"/>
                  </a:cubicBezTo>
                  <a:cubicBezTo>
                    <a:pt x="92" y="629"/>
                    <a:pt x="124" y="638"/>
                    <a:pt x="72" y="588"/>
                  </a:cubicBezTo>
                  <a:cubicBezTo>
                    <a:pt x="60" y="537"/>
                    <a:pt x="75" y="576"/>
                    <a:pt x="42" y="536"/>
                  </a:cubicBezTo>
                  <a:cubicBezTo>
                    <a:pt x="36" y="529"/>
                    <a:pt x="32" y="521"/>
                    <a:pt x="28" y="513"/>
                  </a:cubicBezTo>
                  <a:cubicBezTo>
                    <a:pt x="0" y="456"/>
                    <a:pt x="55" y="518"/>
                    <a:pt x="87" y="528"/>
                  </a:cubicBezTo>
                  <a:cubicBezTo>
                    <a:pt x="115" y="546"/>
                    <a:pt x="145" y="555"/>
                    <a:pt x="177" y="566"/>
                  </a:cubicBezTo>
                  <a:cubicBezTo>
                    <a:pt x="192" y="571"/>
                    <a:pt x="222" y="580"/>
                    <a:pt x="222" y="580"/>
                  </a:cubicBezTo>
                  <a:cubicBezTo>
                    <a:pt x="254" y="601"/>
                    <a:pt x="290" y="616"/>
                    <a:pt x="327" y="625"/>
                  </a:cubicBezTo>
                  <a:cubicBezTo>
                    <a:pt x="341" y="639"/>
                    <a:pt x="359" y="648"/>
                    <a:pt x="372" y="663"/>
                  </a:cubicBezTo>
                  <a:cubicBezTo>
                    <a:pt x="384" y="677"/>
                    <a:pt x="392" y="693"/>
                    <a:pt x="402" y="708"/>
                  </a:cubicBezTo>
                  <a:cubicBezTo>
                    <a:pt x="407" y="715"/>
                    <a:pt x="417" y="717"/>
                    <a:pt x="424" y="723"/>
                  </a:cubicBezTo>
                  <a:cubicBezTo>
                    <a:pt x="465" y="758"/>
                    <a:pt x="497" y="784"/>
                    <a:pt x="551" y="797"/>
                  </a:cubicBezTo>
                  <a:cubicBezTo>
                    <a:pt x="595" y="826"/>
                    <a:pt x="641" y="860"/>
                    <a:pt x="693" y="872"/>
                  </a:cubicBezTo>
                  <a:cubicBezTo>
                    <a:pt x="696" y="887"/>
                    <a:pt x="694" y="903"/>
                    <a:pt x="701" y="917"/>
                  </a:cubicBezTo>
                  <a:cubicBezTo>
                    <a:pt x="705" y="925"/>
                    <a:pt x="716" y="926"/>
                    <a:pt x="723" y="932"/>
                  </a:cubicBezTo>
                  <a:cubicBezTo>
                    <a:pt x="745" y="951"/>
                    <a:pt x="746" y="955"/>
                    <a:pt x="761" y="977"/>
                  </a:cubicBezTo>
                  <a:cubicBezTo>
                    <a:pt x="766" y="992"/>
                    <a:pt x="785" y="1035"/>
                    <a:pt x="776" y="1022"/>
                  </a:cubicBezTo>
                  <a:cubicBezTo>
                    <a:pt x="762" y="1000"/>
                    <a:pt x="760" y="1001"/>
                    <a:pt x="753" y="977"/>
                  </a:cubicBezTo>
                  <a:cubicBezTo>
                    <a:pt x="742" y="937"/>
                    <a:pt x="737" y="896"/>
                    <a:pt x="723" y="857"/>
                  </a:cubicBezTo>
                  <a:cubicBezTo>
                    <a:pt x="721" y="807"/>
                    <a:pt x="722" y="757"/>
                    <a:pt x="716" y="708"/>
                  </a:cubicBezTo>
                  <a:cubicBezTo>
                    <a:pt x="714" y="689"/>
                    <a:pt x="698" y="674"/>
                    <a:pt x="693" y="655"/>
                  </a:cubicBezTo>
                  <a:cubicBezTo>
                    <a:pt x="681" y="606"/>
                    <a:pt x="676" y="555"/>
                    <a:pt x="663" y="506"/>
                  </a:cubicBezTo>
                  <a:cubicBezTo>
                    <a:pt x="666" y="431"/>
                    <a:pt x="665" y="356"/>
                    <a:pt x="671" y="281"/>
                  </a:cubicBezTo>
                  <a:cubicBezTo>
                    <a:pt x="676" y="227"/>
                    <a:pt x="702" y="205"/>
                    <a:pt x="738" y="169"/>
                  </a:cubicBezTo>
                  <a:cubicBezTo>
                    <a:pt x="799" y="108"/>
                    <a:pt x="877" y="51"/>
                    <a:pt x="955" y="12"/>
                  </a:cubicBezTo>
                  <a:cubicBezTo>
                    <a:pt x="909" y="0"/>
                    <a:pt x="912" y="10"/>
                    <a:pt x="880" y="42"/>
                  </a:cubicBezTo>
                  <a:cubicBezTo>
                    <a:pt x="869" y="78"/>
                    <a:pt x="840" y="127"/>
                    <a:pt x="813" y="154"/>
                  </a:cubicBezTo>
                  <a:cubicBezTo>
                    <a:pt x="794" y="208"/>
                    <a:pt x="789" y="270"/>
                    <a:pt x="776" y="326"/>
                  </a:cubicBezTo>
                  <a:cubicBezTo>
                    <a:pt x="768" y="418"/>
                    <a:pt x="766" y="505"/>
                    <a:pt x="791" y="595"/>
                  </a:cubicBezTo>
                  <a:cubicBezTo>
                    <a:pt x="801" y="690"/>
                    <a:pt x="810" y="785"/>
                    <a:pt x="820" y="880"/>
                  </a:cubicBezTo>
                  <a:cubicBezTo>
                    <a:pt x="823" y="932"/>
                    <a:pt x="819" y="985"/>
                    <a:pt x="828" y="1037"/>
                  </a:cubicBezTo>
                  <a:cubicBezTo>
                    <a:pt x="830" y="1046"/>
                    <a:pt x="841" y="1023"/>
                    <a:pt x="843" y="1014"/>
                  </a:cubicBezTo>
                  <a:cubicBezTo>
                    <a:pt x="877" y="815"/>
                    <a:pt x="827" y="979"/>
                    <a:pt x="865" y="865"/>
                  </a:cubicBezTo>
                  <a:cubicBezTo>
                    <a:pt x="875" y="780"/>
                    <a:pt x="877" y="695"/>
                    <a:pt x="888" y="610"/>
                  </a:cubicBezTo>
                  <a:cubicBezTo>
                    <a:pt x="892" y="492"/>
                    <a:pt x="873" y="396"/>
                    <a:pt x="940" y="304"/>
                  </a:cubicBezTo>
                  <a:cubicBezTo>
                    <a:pt x="957" y="255"/>
                    <a:pt x="1006" y="217"/>
                    <a:pt x="1045" y="184"/>
                  </a:cubicBezTo>
                  <a:cubicBezTo>
                    <a:pt x="1080" y="154"/>
                    <a:pt x="1090" y="125"/>
                    <a:pt x="1135" y="109"/>
                  </a:cubicBezTo>
                  <a:cubicBezTo>
                    <a:pt x="1163" y="81"/>
                    <a:pt x="1208" y="54"/>
                    <a:pt x="1247" y="42"/>
                  </a:cubicBezTo>
                  <a:cubicBezTo>
                    <a:pt x="1254" y="37"/>
                    <a:pt x="1261" y="31"/>
                    <a:pt x="1269" y="27"/>
                  </a:cubicBezTo>
                  <a:cubicBezTo>
                    <a:pt x="1283" y="21"/>
                    <a:pt x="1314" y="12"/>
                    <a:pt x="1314" y="12"/>
                  </a:cubicBezTo>
                  <a:cubicBezTo>
                    <a:pt x="1546" y="23"/>
                    <a:pt x="1487" y="11"/>
                    <a:pt x="1411" y="34"/>
                  </a:cubicBezTo>
                  <a:cubicBezTo>
                    <a:pt x="1401" y="44"/>
                    <a:pt x="1389" y="52"/>
                    <a:pt x="1381" y="64"/>
                  </a:cubicBezTo>
                  <a:cubicBezTo>
                    <a:pt x="1361" y="93"/>
                    <a:pt x="1374" y="114"/>
                    <a:pt x="1337" y="139"/>
                  </a:cubicBezTo>
                  <a:cubicBezTo>
                    <a:pt x="1307" y="184"/>
                    <a:pt x="1256" y="236"/>
                    <a:pt x="1217" y="274"/>
                  </a:cubicBezTo>
                  <a:cubicBezTo>
                    <a:pt x="1209" y="281"/>
                    <a:pt x="1202" y="289"/>
                    <a:pt x="1194" y="296"/>
                  </a:cubicBezTo>
                  <a:cubicBezTo>
                    <a:pt x="1181" y="308"/>
                    <a:pt x="1150" y="326"/>
                    <a:pt x="1150" y="326"/>
                  </a:cubicBezTo>
                  <a:cubicBezTo>
                    <a:pt x="1130" y="356"/>
                    <a:pt x="1105" y="388"/>
                    <a:pt x="1075" y="408"/>
                  </a:cubicBezTo>
                  <a:cubicBezTo>
                    <a:pt x="1050" y="479"/>
                    <a:pt x="1091" y="368"/>
                    <a:pt x="1045" y="461"/>
                  </a:cubicBezTo>
                  <a:cubicBezTo>
                    <a:pt x="1028" y="495"/>
                    <a:pt x="1021" y="533"/>
                    <a:pt x="1000" y="566"/>
                  </a:cubicBezTo>
                  <a:cubicBezTo>
                    <a:pt x="996" y="589"/>
                    <a:pt x="986" y="610"/>
                    <a:pt x="985" y="633"/>
                  </a:cubicBezTo>
                  <a:cubicBezTo>
                    <a:pt x="983" y="678"/>
                    <a:pt x="1043" y="912"/>
                    <a:pt x="948" y="977"/>
                  </a:cubicBezTo>
                  <a:cubicBezTo>
                    <a:pt x="919" y="1019"/>
                    <a:pt x="927" y="1057"/>
                    <a:pt x="873" y="1074"/>
                  </a:cubicBezTo>
                  <a:cubicBezTo>
                    <a:pt x="870" y="1082"/>
                    <a:pt x="870" y="1090"/>
                    <a:pt x="865" y="1097"/>
                  </a:cubicBezTo>
                  <a:cubicBezTo>
                    <a:pt x="848" y="1123"/>
                    <a:pt x="829" y="1119"/>
                    <a:pt x="858" y="1119"/>
                  </a:cubicBezTo>
                  <a:lnTo>
                    <a:pt x="947" y="1058"/>
                  </a:lnTo>
                </a:path>
              </a:pathLst>
            </a:custGeom>
            <a:solidFill>
              <a:srgbClr val="33CC33"/>
            </a:solidFill>
            <a:ln w="0" cap="flat" cmpd="sng">
              <a:solidFill>
                <a:srgbClr val="0033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dirty="0">
                <a:latin typeface="Times New Roman" panose="02020603050405020304" pitchFamily="18" charset="0"/>
              </a:endParaRPr>
            </a:p>
          </p:txBody>
        </p:sp>
        <p:grpSp>
          <p:nvGrpSpPr>
            <p:cNvPr id="10257" name="Group 21"/>
            <p:cNvGrpSpPr/>
            <p:nvPr/>
          </p:nvGrpSpPr>
          <p:grpSpPr>
            <a:xfrm>
              <a:off x="152400" y="76200"/>
              <a:ext cx="1771650" cy="1752600"/>
              <a:chOff x="-252" y="0"/>
              <a:chExt cx="2316" cy="2112"/>
            </a:xfrm>
          </p:grpSpPr>
          <p:sp>
            <p:nvSpPr>
              <p:cNvPr id="10642" name="Line 22"/>
              <p:cNvSpPr/>
              <p:nvPr/>
            </p:nvSpPr>
            <p:spPr>
              <a:xfrm flipV="1">
                <a:off x="576" y="1488"/>
                <a:ext cx="143" cy="624"/>
              </a:xfrm>
              <a:prstGeom prst="line">
                <a:avLst/>
              </a:prstGeom>
              <a:ln w="76200" cap="flat" cmpd="sng">
                <a:solidFill>
                  <a:srgbClr val="FF3300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0643" name="Line 23"/>
              <p:cNvSpPr/>
              <p:nvPr/>
            </p:nvSpPr>
            <p:spPr>
              <a:xfrm>
                <a:off x="1344" y="1056"/>
                <a:ext cx="720" cy="48"/>
              </a:xfrm>
              <a:prstGeom prst="line">
                <a:avLst/>
              </a:prstGeom>
              <a:ln w="76200" cap="flat" cmpd="sng">
                <a:solidFill>
                  <a:srgbClr val="FF3300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0644" name="Line 24"/>
              <p:cNvSpPr/>
              <p:nvPr/>
            </p:nvSpPr>
            <p:spPr>
              <a:xfrm flipV="1">
                <a:off x="1248" y="288"/>
                <a:ext cx="479" cy="339"/>
              </a:xfrm>
              <a:prstGeom prst="line">
                <a:avLst/>
              </a:prstGeom>
              <a:ln w="76200" cap="flat" cmpd="sng">
                <a:solidFill>
                  <a:srgbClr val="FF3300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0645" name="Line 25"/>
              <p:cNvSpPr/>
              <p:nvPr/>
            </p:nvSpPr>
            <p:spPr>
              <a:xfrm flipV="1">
                <a:off x="1296" y="768"/>
                <a:ext cx="432" cy="96"/>
              </a:xfrm>
              <a:prstGeom prst="line">
                <a:avLst/>
              </a:prstGeom>
              <a:ln w="76200" cap="flat" cmpd="sng">
                <a:solidFill>
                  <a:srgbClr val="FF3300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0646" name="Line 26"/>
              <p:cNvSpPr/>
              <p:nvPr/>
            </p:nvSpPr>
            <p:spPr>
              <a:xfrm>
                <a:off x="384" y="0"/>
                <a:ext cx="192" cy="480"/>
              </a:xfrm>
              <a:prstGeom prst="line">
                <a:avLst/>
              </a:prstGeom>
              <a:ln w="76200" cap="flat" cmpd="sng">
                <a:solidFill>
                  <a:srgbClr val="FF3300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0647" name="Line 27"/>
              <p:cNvSpPr/>
              <p:nvPr/>
            </p:nvSpPr>
            <p:spPr>
              <a:xfrm flipV="1">
                <a:off x="432" y="1488"/>
                <a:ext cx="144" cy="288"/>
              </a:xfrm>
              <a:prstGeom prst="line">
                <a:avLst/>
              </a:prstGeom>
              <a:ln w="76200" cap="flat" cmpd="sng">
                <a:solidFill>
                  <a:srgbClr val="FF3300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0648" name="Line 28"/>
              <p:cNvSpPr/>
              <p:nvPr/>
            </p:nvSpPr>
            <p:spPr>
              <a:xfrm>
                <a:off x="912" y="1392"/>
                <a:ext cx="48" cy="480"/>
              </a:xfrm>
              <a:prstGeom prst="line">
                <a:avLst/>
              </a:prstGeom>
              <a:ln w="76200" cap="flat" cmpd="sng">
                <a:solidFill>
                  <a:srgbClr val="FF3300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0649" name="Line 29"/>
              <p:cNvSpPr/>
              <p:nvPr/>
            </p:nvSpPr>
            <p:spPr>
              <a:xfrm flipH="1" flipV="1">
                <a:off x="720" y="192"/>
                <a:ext cx="48" cy="240"/>
              </a:xfrm>
              <a:prstGeom prst="line">
                <a:avLst/>
              </a:prstGeom>
              <a:ln w="76200" cap="flat" cmpd="sng">
                <a:solidFill>
                  <a:srgbClr val="FF3300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0650" name="Line 30"/>
              <p:cNvSpPr/>
              <p:nvPr/>
            </p:nvSpPr>
            <p:spPr>
              <a:xfrm>
                <a:off x="1248" y="1296"/>
                <a:ext cx="288" cy="144"/>
              </a:xfrm>
              <a:prstGeom prst="line">
                <a:avLst/>
              </a:prstGeom>
              <a:ln w="76200" cap="flat" cmpd="sng">
                <a:solidFill>
                  <a:srgbClr val="FF3300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0651" name="Line 31"/>
              <p:cNvSpPr/>
              <p:nvPr/>
            </p:nvSpPr>
            <p:spPr>
              <a:xfrm flipH="1" flipV="1">
                <a:off x="1103" y="1440"/>
                <a:ext cx="241" cy="480"/>
              </a:xfrm>
              <a:prstGeom prst="line">
                <a:avLst/>
              </a:prstGeom>
              <a:ln w="76200" cap="flat" cmpd="sng">
                <a:solidFill>
                  <a:srgbClr val="FF3300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0652" name="Line 32"/>
              <p:cNvSpPr/>
              <p:nvPr/>
            </p:nvSpPr>
            <p:spPr>
              <a:xfrm flipV="1">
                <a:off x="912" y="0"/>
                <a:ext cx="96" cy="435"/>
              </a:xfrm>
              <a:prstGeom prst="line">
                <a:avLst/>
              </a:prstGeom>
              <a:ln w="76200" cap="flat" cmpd="sng">
                <a:solidFill>
                  <a:srgbClr val="FF3300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0653" name="Line 33"/>
              <p:cNvSpPr/>
              <p:nvPr/>
            </p:nvSpPr>
            <p:spPr>
              <a:xfrm>
                <a:off x="240" y="432"/>
                <a:ext cx="191" cy="192"/>
              </a:xfrm>
              <a:prstGeom prst="line">
                <a:avLst/>
              </a:prstGeom>
              <a:ln w="76200" cap="flat" cmpd="sng">
                <a:solidFill>
                  <a:srgbClr val="FF3300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0654" name="Line 34"/>
              <p:cNvSpPr/>
              <p:nvPr/>
            </p:nvSpPr>
            <p:spPr>
              <a:xfrm>
                <a:off x="-96" y="576"/>
                <a:ext cx="431" cy="240"/>
              </a:xfrm>
              <a:prstGeom prst="line">
                <a:avLst/>
              </a:prstGeom>
              <a:ln w="76200" cap="flat" cmpd="sng">
                <a:solidFill>
                  <a:srgbClr val="FF3300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0655" name="Line 35"/>
              <p:cNvSpPr/>
              <p:nvPr/>
            </p:nvSpPr>
            <p:spPr>
              <a:xfrm flipV="1">
                <a:off x="1104" y="240"/>
                <a:ext cx="192" cy="288"/>
              </a:xfrm>
              <a:prstGeom prst="line">
                <a:avLst/>
              </a:prstGeom>
              <a:ln w="76200" cap="flat" cmpd="sng">
                <a:solidFill>
                  <a:srgbClr val="FF3300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0656" name="Line 36"/>
              <p:cNvSpPr/>
              <p:nvPr/>
            </p:nvSpPr>
            <p:spPr>
              <a:xfrm>
                <a:off x="0" y="912"/>
                <a:ext cx="288" cy="48"/>
              </a:xfrm>
              <a:prstGeom prst="line">
                <a:avLst/>
              </a:prstGeom>
              <a:ln w="76200" cap="flat" cmpd="sng">
                <a:solidFill>
                  <a:srgbClr val="FF3300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0657" name="Line 37"/>
              <p:cNvSpPr/>
              <p:nvPr/>
            </p:nvSpPr>
            <p:spPr>
              <a:xfrm flipV="1">
                <a:off x="-252" y="1056"/>
                <a:ext cx="636" cy="144"/>
              </a:xfrm>
              <a:prstGeom prst="line">
                <a:avLst/>
              </a:prstGeom>
              <a:ln w="76200" cap="flat" cmpd="sng">
                <a:solidFill>
                  <a:srgbClr val="FF3300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0658" name="Line 38"/>
              <p:cNvSpPr/>
              <p:nvPr/>
            </p:nvSpPr>
            <p:spPr>
              <a:xfrm flipV="1">
                <a:off x="0" y="1296"/>
                <a:ext cx="480" cy="432"/>
              </a:xfrm>
              <a:prstGeom prst="line">
                <a:avLst/>
              </a:prstGeom>
              <a:ln w="76200" cap="flat" cmpd="sng">
                <a:solidFill>
                  <a:srgbClr val="FF3300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0659" name="Line 39"/>
              <p:cNvSpPr/>
              <p:nvPr/>
            </p:nvSpPr>
            <p:spPr>
              <a:xfrm flipV="1">
                <a:off x="144" y="1152"/>
                <a:ext cx="287" cy="192"/>
              </a:xfrm>
              <a:prstGeom prst="line">
                <a:avLst/>
              </a:prstGeom>
              <a:ln w="76200" cap="flat" cmpd="sng">
                <a:solidFill>
                  <a:srgbClr val="FF3300"/>
                </a:solidFill>
                <a:prstDash val="solid"/>
                <a:headEnd type="none" w="med" len="med"/>
                <a:tailEnd type="none" w="med" len="med"/>
              </a:ln>
            </p:spPr>
          </p:sp>
        </p:grpSp>
        <p:grpSp>
          <p:nvGrpSpPr>
            <p:cNvPr id="10258" name="Group 40"/>
            <p:cNvGrpSpPr/>
            <p:nvPr/>
          </p:nvGrpSpPr>
          <p:grpSpPr>
            <a:xfrm>
              <a:off x="598488" y="434975"/>
              <a:ext cx="762000" cy="914400"/>
              <a:chOff x="192" y="-48"/>
              <a:chExt cx="1056" cy="1104"/>
            </a:xfrm>
          </p:grpSpPr>
          <p:sp>
            <p:nvSpPr>
              <p:cNvPr id="10638" name="Oval 41"/>
              <p:cNvSpPr/>
              <p:nvPr/>
            </p:nvSpPr>
            <p:spPr>
              <a:xfrm>
                <a:off x="192" y="-48"/>
                <a:ext cx="1056" cy="1104"/>
              </a:xfrm>
              <a:prstGeom prst="ellipse">
                <a:avLst/>
              </a:prstGeom>
              <a:solidFill>
                <a:srgbClr val="FFFF00"/>
              </a:solidFill>
              <a:ln w="9525" cap="flat" cmpd="sng">
                <a:solidFill>
                  <a:srgbClr val="333300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0639" name="Oval 42"/>
              <p:cNvSpPr/>
              <p:nvPr/>
            </p:nvSpPr>
            <p:spPr>
              <a:xfrm>
                <a:off x="816" y="192"/>
                <a:ext cx="240" cy="336"/>
              </a:xfrm>
              <a:prstGeom prst="ellipse">
                <a:avLst/>
              </a:prstGeom>
              <a:solidFill>
                <a:srgbClr val="3366FF"/>
              </a:solidFill>
              <a:ln w="76200" cap="flat" cmpd="sng">
                <a:solidFill>
                  <a:srgbClr val="FFFF00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0640" name="Oval 43"/>
              <p:cNvSpPr/>
              <p:nvPr/>
            </p:nvSpPr>
            <p:spPr>
              <a:xfrm>
                <a:off x="336" y="240"/>
                <a:ext cx="240" cy="336"/>
              </a:xfrm>
              <a:prstGeom prst="ellipse">
                <a:avLst/>
              </a:prstGeom>
              <a:solidFill>
                <a:srgbClr val="3366FF"/>
              </a:solidFill>
              <a:ln w="76200" cap="flat" cmpd="sng">
                <a:solidFill>
                  <a:srgbClr val="FFFF00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0641" name="Freeform 44"/>
              <p:cNvSpPr/>
              <p:nvPr/>
            </p:nvSpPr>
            <p:spPr>
              <a:xfrm>
                <a:off x="432" y="576"/>
                <a:ext cx="528" cy="224"/>
              </a:xfrm>
              <a:custGeom>
                <a:avLst/>
                <a:gdLst>
                  <a:gd name="txL" fmla="*/ 0 w 1238"/>
                  <a:gd name="txT" fmla="*/ 0 h 537"/>
                  <a:gd name="txR" fmla="*/ 1238 w 1238"/>
                  <a:gd name="txB" fmla="*/ 537 h 537"/>
                </a:gdLst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txL" t="txT" r="txR" b="txB"/>
                <a:pathLst>
                  <a:path w="1238" h="537">
                    <a:moveTo>
                      <a:pt x="17" y="60"/>
                    </a:moveTo>
                    <a:cubicBezTo>
                      <a:pt x="0" y="115"/>
                      <a:pt x="39" y="155"/>
                      <a:pt x="77" y="187"/>
                    </a:cubicBezTo>
                    <a:cubicBezTo>
                      <a:pt x="101" y="207"/>
                      <a:pt x="110" y="230"/>
                      <a:pt x="137" y="247"/>
                    </a:cubicBezTo>
                    <a:cubicBezTo>
                      <a:pt x="171" y="297"/>
                      <a:pt x="189" y="368"/>
                      <a:pt x="249" y="397"/>
                    </a:cubicBezTo>
                    <a:cubicBezTo>
                      <a:pt x="260" y="402"/>
                      <a:pt x="292" y="409"/>
                      <a:pt x="301" y="411"/>
                    </a:cubicBezTo>
                    <a:cubicBezTo>
                      <a:pt x="355" y="447"/>
                      <a:pt x="329" y="436"/>
                      <a:pt x="376" y="449"/>
                    </a:cubicBezTo>
                    <a:cubicBezTo>
                      <a:pt x="429" y="485"/>
                      <a:pt x="443" y="482"/>
                      <a:pt x="503" y="501"/>
                    </a:cubicBezTo>
                    <a:cubicBezTo>
                      <a:pt x="856" y="493"/>
                      <a:pt x="725" y="537"/>
                      <a:pt x="870" y="464"/>
                    </a:cubicBezTo>
                    <a:cubicBezTo>
                      <a:pt x="902" y="430"/>
                      <a:pt x="939" y="407"/>
                      <a:pt x="982" y="389"/>
                    </a:cubicBezTo>
                    <a:cubicBezTo>
                      <a:pt x="1007" y="364"/>
                      <a:pt x="1028" y="334"/>
                      <a:pt x="1057" y="314"/>
                    </a:cubicBezTo>
                    <a:cubicBezTo>
                      <a:pt x="1072" y="304"/>
                      <a:pt x="1102" y="284"/>
                      <a:pt x="1102" y="284"/>
                    </a:cubicBezTo>
                    <a:cubicBezTo>
                      <a:pt x="1121" y="255"/>
                      <a:pt x="1140" y="226"/>
                      <a:pt x="1154" y="195"/>
                    </a:cubicBezTo>
                    <a:cubicBezTo>
                      <a:pt x="1174" y="151"/>
                      <a:pt x="1171" y="134"/>
                      <a:pt x="1199" y="97"/>
                    </a:cubicBezTo>
                    <a:cubicBezTo>
                      <a:pt x="1222" y="26"/>
                      <a:pt x="1184" y="127"/>
                      <a:pt x="1229" y="60"/>
                    </a:cubicBezTo>
                    <a:cubicBezTo>
                      <a:pt x="1238" y="46"/>
                      <a:pt x="1236" y="15"/>
                      <a:pt x="1236" y="0"/>
                    </a:cubicBezTo>
                  </a:path>
                </a:pathLst>
              </a:custGeom>
              <a:noFill/>
              <a:ln w="76200" cap="flat" cmpd="sng">
                <a:solidFill>
                  <a:srgbClr val="FF66CC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</p:grpSp>
        <p:sp>
          <p:nvSpPr>
            <p:cNvPr id="10259" name="AutoShape 45"/>
            <p:cNvSpPr/>
            <p:nvPr/>
          </p:nvSpPr>
          <p:spPr>
            <a:xfrm>
              <a:off x="4038600" y="152400"/>
              <a:ext cx="2590800" cy="1066800"/>
            </a:xfrm>
            <a:prstGeom prst="cloudCallout">
              <a:avLst>
                <a:gd name="adj1" fmla="val -43750"/>
                <a:gd name="adj2" fmla="val 74255"/>
              </a:avLst>
            </a:prstGeom>
            <a:gradFill rotWithShape="1">
              <a:gsLst>
                <a:gs pos="0">
                  <a:srgbClr val="66CCFF"/>
                </a:gs>
                <a:gs pos="100000">
                  <a:srgbClr val="FF66FF"/>
                </a:gs>
              </a:gsLst>
              <a:lin ang="5400000" scaled="1"/>
              <a:tileRect/>
            </a:gradFill>
            <a:ln w="0" cap="flat" cmpd="sng">
              <a:solidFill>
                <a:srgbClr val="333300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pPr algn="ctr"/>
              <a:endParaRPr sz="1800" b="0" i="0" u="none" dirty="0">
                <a:latin typeface="Arial" panose="020B0604020202020204" pitchFamily="34" charset="0"/>
              </a:endParaRPr>
            </a:p>
          </p:txBody>
        </p:sp>
        <p:sp>
          <p:nvSpPr>
            <p:cNvPr id="10260" name="Freeform 46"/>
            <p:cNvSpPr/>
            <p:nvPr/>
          </p:nvSpPr>
          <p:spPr>
            <a:xfrm>
              <a:off x="6858000" y="5075238"/>
              <a:ext cx="1743075" cy="1782762"/>
            </a:xfrm>
            <a:custGeom>
              <a:avLst/>
              <a:gdLst>
                <a:gd name="txL" fmla="*/ 0 w 1546"/>
                <a:gd name="txT" fmla="*/ 0 h 1123"/>
                <a:gd name="txR" fmla="*/ 1546 w 1546"/>
                <a:gd name="txB" fmla="*/ 1123 h 1123"/>
              </a:gdLst>
              <a:ahLst/>
              <a:cxnLst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</a:cxnLst>
              <a:rect l="txL" t="txT" r="txR" b="txB"/>
              <a:pathLst>
                <a:path w="1546" h="1123">
                  <a:moveTo>
                    <a:pt x="708" y="1082"/>
                  </a:moveTo>
                  <a:cubicBezTo>
                    <a:pt x="617" y="1111"/>
                    <a:pt x="559" y="1086"/>
                    <a:pt x="484" y="1059"/>
                  </a:cubicBezTo>
                  <a:cubicBezTo>
                    <a:pt x="470" y="1045"/>
                    <a:pt x="461" y="1027"/>
                    <a:pt x="446" y="1014"/>
                  </a:cubicBezTo>
                  <a:cubicBezTo>
                    <a:pt x="433" y="1002"/>
                    <a:pt x="402" y="984"/>
                    <a:pt x="402" y="984"/>
                  </a:cubicBezTo>
                  <a:cubicBezTo>
                    <a:pt x="379" y="940"/>
                    <a:pt x="309" y="897"/>
                    <a:pt x="274" y="857"/>
                  </a:cubicBezTo>
                  <a:cubicBezTo>
                    <a:pt x="237" y="815"/>
                    <a:pt x="216" y="754"/>
                    <a:pt x="170" y="723"/>
                  </a:cubicBezTo>
                  <a:cubicBezTo>
                    <a:pt x="165" y="715"/>
                    <a:pt x="161" y="706"/>
                    <a:pt x="155" y="700"/>
                  </a:cubicBezTo>
                  <a:cubicBezTo>
                    <a:pt x="146" y="691"/>
                    <a:pt x="132" y="688"/>
                    <a:pt x="125" y="678"/>
                  </a:cubicBezTo>
                  <a:cubicBezTo>
                    <a:pt x="92" y="629"/>
                    <a:pt x="124" y="638"/>
                    <a:pt x="72" y="588"/>
                  </a:cubicBezTo>
                  <a:cubicBezTo>
                    <a:pt x="60" y="537"/>
                    <a:pt x="75" y="576"/>
                    <a:pt x="42" y="536"/>
                  </a:cubicBezTo>
                  <a:cubicBezTo>
                    <a:pt x="36" y="529"/>
                    <a:pt x="32" y="521"/>
                    <a:pt x="28" y="513"/>
                  </a:cubicBezTo>
                  <a:cubicBezTo>
                    <a:pt x="0" y="456"/>
                    <a:pt x="55" y="518"/>
                    <a:pt x="87" y="528"/>
                  </a:cubicBezTo>
                  <a:cubicBezTo>
                    <a:pt x="115" y="546"/>
                    <a:pt x="145" y="555"/>
                    <a:pt x="177" y="566"/>
                  </a:cubicBezTo>
                  <a:cubicBezTo>
                    <a:pt x="192" y="571"/>
                    <a:pt x="222" y="580"/>
                    <a:pt x="222" y="580"/>
                  </a:cubicBezTo>
                  <a:cubicBezTo>
                    <a:pt x="254" y="601"/>
                    <a:pt x="290" y="616"/>
                    <a:pt x="327" y="625"/>
                  </a:cubicBezTo>
                  <a:cubicBezTo>
                    <a:pt x="341" y="639"/>
                    <a:pt x="359" y="648"/>
                    <a:pt x="372" y="663"/>
                  </a:cubicBezTo>
                  <a:cubicBezTo>
                    <a:pt x="384" y="677"/>
                    <a:pt x="392" y="693"/>
                    <a:pt x="402" y="708"/>
                  </a:cubicBezTo>
                  <a:cubicBezTo>
                    <a:pt x="407" y="715"/>
                    <a:pt x="417" y="717"/>
                    <a:pt x="424" y="723"/>
                  </a:cubicBezTo>
                  <a:cubicBezTo>
                    <a:pt x="465" y="758"/>
                    <a:pt x="497" y="784"/>
                    <a:pt x="551" y="797"/>
                  </a:cubicBezTo>
                  <a:cubicBezTo>
                    <a:pt x="595" y="826"/>
                    <a:pt x="641" y="860"/>
                    <a:pt x="693" y="872"/>
                  </a:cubicBezTo>
                  <a:cubicBezTo>
                    <a:pt x="696" y="887"/>
                    <a:pt x="694" y="903"/>
                    <a:pt x="701" y="917"/>
                  </a:cubicBezTo>
                  <a:cubicBezTo>
                    <a:pt x="705" y="925"/>
                    <a:pt x="716" y="926"/>
                    <a:pt x="723" y="932"/>
                  </a:cubicBezTo>
                  <a:cubicBezTo>
                    <a:pt x="745" y="951"/>
                    <a:pt x="746" y="955"/>
                    <a:pt x="761" y="977"/>
                  </a:cubicBezTo>
                  <a:cubicBezTo>
                    <a:pt x="766" y="992"/>
                    <a:pt x="785" y="1035"/>
                    <a:pt x="776" y="1022"/>
                  </a:cubicBezTo>
                  <a:cubicBezTo>
                    <a:pt x="762" y="1000"/>
                    <a:pt x="760" y="1001"/>
                    <a:pt x="753" y="977"/>
                  </a:cubicBezTo>
                  <a:cubicBezTo>
                    <a:pt x="742" y="937"/>
                    <a:pt x="737" y="896"/>
                    <a:pt x="723" y="857"/>
                  </a:cubicBezTo>
                  <a:cubicBezTo>
                    <a:pt x="721" y="807"/>
                    <a:pt x="722" y="757"/>
                    <a:pt x="716" y="708"/>
                  </a:cubicBezTo>
                  <a:cubicBezTo>
                    <a:pt x="714" y="689"/>
                    <a:pt x="698" y="674"/>
                    <a:pt x="693" y="655"/>
                  </a:cubicBezTo>
                  <a:cubicBezTo>
                    <a:pt x="681" y="606"/>
                    <a:pt x="676" y="555"/>
                    <a:pt x="663" y="506"/>
                  </a:cubicBezTo>
                  <a:cubicBezTo>
                    <a:pt x="666" y="431"/>
                    <a:pt x="665" y="356"/>
                    <a:pt x="671" y="281"/>
                  </a:cubicBezTo>
                  <a:cubicBezTo>
                    <a:pt x="676" y="227"/>
                    <a:pt x="702" y="205"/>
                    <a:pt x="738" y="169"/>
                  </a:cubicBezTo>
                  <a:cubicBezTo>
                    <a:pt x="799" y="108"/>
                    <a:pt x="877" y="51"/>
                    <a:pt x="955" y="12"/>
                  </a:cubicBezTo>
                  <a:cubicBezTo>
                    <a:pt x="909" y="0"/>
                    <a:pt x="912" y="10"/>
                    <a:pt x="880" y="42"/>
                  </a:cubicBezTo>
                  <a:cubicBezTo>
                    <a:pt x="869" y="78"/>
                    <a:pt x="840" y="127"/>
                    <a:pt x="813" y="154"/>
                  </a:cubicBezTo>
                  <a:cubicBezTo>
                    <a:pt x="794" y="208"/>
                    <a:pt x="789" y="270"/>
                    <a:pt x="776" y="326"/>
                  </a:cubicBezTo>
                  <a:cubicBezTo>
                    <a:pt x="768" y="418"/>
                    <a:pt x="766" y="505"/>
                    <a:pt x="791" y="595"/>
                  </a:cubicBezTo>
                  <a:cubicBezTo>
                    <a:pt x="801" y="690"/>
                    <a:pt x="810" y="785"/>
                    <a:pt x="820" y="880"/>
                  </a:cubicBezTo>
                  <a:cubicBezTo>
                    <a:pt x="823" y="932"/>
                    <a:pt x="819" y="985"/>
                    <a:pt x="828" y="1037"/>
                  </a:cubicBezTo>
                  <a:cubicBezTo>
                    <a:pt x="830" y="1046"/>
                    <a:pt x="841" y="1023"/>
                    <a:pt x="843" y="1014"/>
                  </a:cubicBezTo>
                  <a:cubicBezTo>
                    <a:pt x="877" y="815"/>
                    <a:pt x="827" y="979"/>
                    <a:pt x="865" y="865"/>
                  </a:cubicBezTo>
                  <a:cubicBezTo>
                    <a:pt x="875" y="780"/>
                    <a:pt x="877" y="695"/>
                    <a:pt x="888" y="610"/>
                  </a:cubicBezTo>
                  <a:cubicBezTo>
                    <a:pt x="892" y="492"/>
                    <a:pt x="873" y="396"/>
                    <a:pt x="940" y="304"/>
                  </a:cubicBezTo>
                  <a:cubicBezTo>
                    <a:pt x="957" y="255"/>
                    <a:pt x="1006" y="217"/>
                    <a:pt x="1045" y="184"/>
                  </a:cubicBezTo>
                  <a:cubicBezTo>
                    <a:pt x="1080" y="154"/>
                    <a:pt x="1090" y="125"/>
                    <a:pt x="1135" y="109"/>
                  </a:cubicBezTo>
                  <a:cubicBezTo>
                    <a:pt x="1163" y="81"/>
                    <a:pt x="1208" y="54"/>
                    <a:pt x="1247" y="42"/>
                  </a:cubicBezTo>
                  <a:cubicBezTo>
                    <a:pt x="1254" y="37"/>
                    <a:pt x="1261" y="31"/>
                    <a:pt x="1269" y="27"/>
                  </a:cubicBezTo>
                  <a:cubicBezTo>
                    <a:pt x="1283" y="21"/>
                    <a:pt x="1314" y="12"/>
                    <a:pt x="1314" y="12"/>
                  </a:cubicBezTo>
                  <a:cubicBezTo>
                    <a:pt x="1546" y="23"/>
                    <a:pt x="1487" y="11"/>
                    <a:pt x="1411" y="34"/>
                  </a:cubicBezTo>
                  <a:cubicBezTo>
                    <a:pt x="1401" y="44"/>
                    <a:pt x="1389" y="52"/>
                    <a:pt x="1381" y="64"/>
                  </a:cubicBezTo>
                  <a:cubicBezTo>
                    <a:pt x="1361" y="93"/>
                    <a:pt x="1374" y="114"/>
                    <a:pt x="1337" y="139"/>
                  </a:cubicBezTo>
                  <a:cubicBezTo>
                    <a:pt x="1307" y="184"/>
                    <a:pt x="1256" y="236"/>
                    <a:pt x="1217" y="274"/>
                  </a:cubicBezTo>
                  <a:cubicBezTo>
                    <a:pt x="1209" y="281"/>
                    <a:pt x="1202" y="289"/>
                    <a:pt x="1194" y="296"/>
                  </a:cubicBezTo>
                  <a:cubicBezTo>
                    <a:pt x="1181" y="308"/>
                    <a:pt x="1150" y="326"/>
                    <a:pt x="1150" y="326"/>
                  </a:cubicBezTo>
                  <a:cubicBezTo>
                    <a:pt x="1130" y="356"/>
                    <a:pt x="1105" y="388"/>
                    <a:pt x="1075" y="408"/>
                  </a:cubicBezTo>
                  <a:cubicBezTo>
                    <a:pt x="1050" y="479"/>
                    <a:pt x="1091" y="368"/>
                    <a:pt x="1045" y="461"/>
                  </a:cubicBezTo>
                  <a:cubicBezTo>
                    <a:pt x="1028" y="495"/>
                    <a:pt x="1021" y="533"/>
                    <a:pt x="1000" y="566"/>
                  </a:cubicBezTo>
                  <a:cubicBezTo>
                    <a:pt x="996" y="589"/>
                    <a:pt x="986" y="610"/>
                    <a:pt x="985" y="633"/>
                  </a:cubicBezTo>
                  <a:cubicBezTo>
                    <a:pt x="983" y="678"/>
                    <a:pt x="1043" y="912"/>
                    <a:pt x="948" y="977"/>
                  </a:cubicBezTo>
                  <a:cubicBezTo>
                    <a:pt x="919" y="1019"/>
                    <a:pt x="927" y="1057"/>
                    <a:pt x="873" y="1074"/>
                  </a:cubicBezTo>
                  <a:cubicBezTo>
                    <a:pt x="870" y="1082"/>
                    <a:pt x="870" y="1090"/>
                    <a:pt x="865" y="1097"/>
                  </a:cubicBezTo>
                  <a:cubicBezTo>
                    <a:pt x="848" y="1123"/>
                    <a:pt x="829" y="1119"/>
                    <a:pt x="858" y="1119"/>
                  </a:cubicBezTo>
                  <a:lnTo>
                    <a:pt x="947" y="1058"/>
                  </a:lnTo>
                </a:path>
              </a:pathLst>
            </a:custGeom>
            <a:solidFill>
              <a:srgbClr val="33CC33"/>
            </a:solidFill>
            <a:ln w="0" cap="flat" cmpd="sng">
              <a:solidFill>
                <a:srgbClr val="0033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dirty="0">
                <a:latin typeface="Times New Roman" panose="02020603050405020304" pitchFamily="18" charset="0"/>
              </a:endParaRPr>
            </a:p>
          </p:txBody>
        </p:sp>
        <p:sp>
          <p:nvSpPr>
            <p:cNvPr id="10261" name="Freeform 47"/>
            <p:cNvSpPr/>
            <p:nvPr/>
          </p:nvSpPr>
          <p:spPr>
            <a:xfrm rot="1222909">
              <a:off x="2743200" y="5584825"/>
              <a:ext cx="2286000" cy="1273175"/>
            </a:xfrm>
            <a:custGeom>
              <a:avLst/>
              <a:gdLst>
                <a:gd name="txL" fmla="*/ 0 w 1821"/>
                <a:gd name="txT" fmla="*/ 0 h 1522"/>
                <a:gd name="txR" fmla="*/ 1821 w 1821"/>
                <a:gd name="txB" fmla="*/ 1522 h 1522"/>
              </a:gdLst>
              <a:ahLst/>
              <a:cxnLst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</a:cxnLst>
              <a:rect l="txL" t="txT" r="txR" b="txB"/>
              <a:pathLst>
                <a:path w="1821" h="1522">
                  <a:moveTo>
                    <a:pt x="760" y="1504"/>
                  </a:moveTo>
                  <a:cubicBezTo>
                    <a:pt x="684" y="1522"/>
                    <a:pt x="699" y="1518"/>
                    <a:pt x="585" y="1511"/>
                  </a:cubicBezTo>
                  <a:cubicBezTo>
                    <a:pt x="556" y="1502"/>
                    <a:pt x="523" y="1504"/>
                    <a:pt x="497" y="1489"/>
                  </a:cubicBezTo>
                  <a:cubicBezTo>
                    <a:pt x="482" y="1480"/>
                    <a:pt x="470" y="1465"/>
                    <a:pt x="454" y="1460"/>
                  </a:cubicBezTo>
                  <a:cubicBezTo>
                    <a:pt x="439" y="1455"/>
                    <a:pt x="410" y="1446"/>
                    <a:pt x="410" y="1446"/>
                  </a:cubicBezTo>
                  <a:cubicBezTo>
                    <a:pt x="374" y="1394"/>
                    <a:pt x="297" y="1335"/>
                    <a:pt x="242" y="1300"/>
                  </a:cubicBezTo>
                  <a:cubicBezTo>
                    <a:pt x="237" y="1293"/>
                    <a:pt x="234" y="1284"/>
                    <a:pt x="228" y="1278"/>
                  </a:cubicBezTo>
                  <a:cubicBezTo>
                    <a:pt x="222" y="1272"/>
                    <a:pt x="212" y="1270"/>
                    <a:pt x="206" y="1263"/>
                  </a:cubicBezTo>
                  <a:cubicBezTo>
                    <a:pt x="201" y="1257"/>
                    <a:pt x="202" y="1248"/>
                    <a:pt x="198" y="1242"/>
                  </a:cubicBezTo>
                  <a:cubicBezTo>
                    <a:pt x="192" y="1234"/>
                    <a:pt x="183" y="1228"/>
                    <a:pt x="177" y="1220"/>
                  </a:cubicBezTo>
                  <a:cubicBezTo>
                    <a:pt x="160" y="1195"/>
                    <a:pt x="167" y="1189"/>
                    <a:pt x="147" y="1169"/>
                  </a:cubicBezTo>
                  <a:cubicBezTo>
                    <a:pt x="112" y="1134"/>
                    <a:pt x="138" y="1177"/>
                    <a:pt x="104" y="1132"/>
                  </a:cubicBezTo>
                  <a:cubicBezTo>
                    <a:pt x="59" y="1073"/>
                    <a:pt x="95" y="1101"/>
                    <a:pt x="53" y="1074"/>
                  </a:cubicBezTo>
                  <a:cubicBezTo>
                    <a:pt x="50" y="1067"/>
                    <a:pt x="50" y="1058"/>
                    <a:pt x="45" y="1052"/>
                  </a:cubicBezTo>
                  <a:cubicBezTo>
                    <a:pt x="40" y="1045"/>
                    <a:pt x="29" y="1044"/>
                    <a:pt x="24" y="1037"/>
                  </a:cubicBezTo>
                  <a:cubicBezTo>
                    <a:pt x="16" y="1024"/>
                    <a:pt x="14" y="1008"/>
                    <a:pt x="9" y="994"/>
                  </a:cubicBezTo>
                  <a:cubicBezTo>
                    <a:pt x="7" y="987"/>
                    <a:pt x="2" y="972"/>
                    <a:pt x="2" y="972"/>
                  </a:cubicBezTo>
                  <a:cubicBezTo>
                    <a:pt x="4" y="960"/>
                    <a:pt x="0" y="944"/>
                    <a:pt x="9" y="935"/>
                  </a:cubicBezTo>
                  <a:cubicBezTo>
                    <a:pt x="14" y="929"/>
                    <a:pt x="13" y="950"/>
                    <a:pt x="16" y="957"/>
                  </a:cubicBezTo>
                  <a:cubicBezTo>
                    <a:pt x="21" y="967"/>
                    <a:pt x="49" y="1003"/>
                    <a:pt x="53" y="1008"/>
                  </a:cubicBezTo>
                  <a:cubicBezTo>
                    <a:pt x="69" y="1057"/>
                    <a:pt x="89" y="1082"/>
                    <a:pt x="133" y="1110"/>
                  </a:cubicBezTo>
                  <a:cubicBezTo>
                    <a:pt x="167" y="1164"/>
                    <a:pt x="242" y="1162"/>
                    <a:pt x="301" y="1176"/>
                  </a:cubicBezTo>
                  <a:cubicBezTo>
                    <a:pt x="328" y="1189"/>
                    <a:pt x="345" y="1210"/>
                    <a:pt x="373" y="1220"/>
                  </a:cubicBezTo>
                  <a:cubicBezTo>
                    <a:pt x="388" y="1225"/>
                    <a:pt x="417" y="1234"/>
                    <a:pt x="417" y="1234"/>
                  </a:cubicBezTo>
                  <a:cubicBezTo>
                    <a:pt x="452" y="1261"/>
                    <a:pt x="484" y="1297"/>
                    <a:pt x="527" y="1307"/>
                  </a:cubicBezTo>
                  <a:cubicBezTo>
                    <a:pt x="561" y="1331"/>
                    <a:pt x="599" y="1340"/>
                    <a:pt x="636" y="1358"/>
                  </a:cubicBezTo>
                  <a:cubicBezTo>
                    <a:pt x="654" y="1385"/>
                    <a:pt x="645" y="1377"/>
                    <a:pt x="672" y="1395"/>
                  </a:cubicBezTo>
                  <a:cubicBezTo>
                    <a:pt x="687" y="1405"/>
                    <a:pt x="716" y="1424"/>
                    <a:pt x="716" y="1424"/>
                  </a:cubicBezTo>
                  <a:cubicBezTo>
                    <a:pt x="742" y="1463"/>
                    <a:pt x="725" y="1440"/>
                    <a:pt x="774" y="1489"/>
                  </a:cubicBezTo>
                  <a:cubicBezTo>
                    <a:pt x="781" y="1496"/>
                    <a:pt x="796" y="1511"/>
                    <a:pt x="796" y="1511"/>
                  </a:cubicBezTo>
                  <a:cubicBezTo>
                    <a:pt x="796" y="1511"/>
                    <a:pt x="769" y="1485"/>
                    <a:pt x="753" y="1475"/>
                  </a:cubicBezTo>
                  <a:cubicBezTo>
                    <a:pt x="738" y="1433"/>
                    <a:pt x="693" y="1414"/>
                    <a:pt x="665" y="1380"/>
                  </a:cubicBezTo>
                  <a:cubicBezTo>
                    <a:pt x="646" y="1357"/>
                    <a:pt x="625" y="1345"/>
                    <a:pt x="607" y="1322"/>
                  </a:cubicBezTo>
                  <a:cubicBezTo>
                    <a:pt x="572" y="1277"/>
                    <a:pt x="575" y="1278"/>
                    <a:pt x="534" y="1242"/>
                  </a:cubicBezTo>
                  <a:cubicBezTo>
                    <a:pt x="505" y="1216"/>
                    <a:pt x="485" y="1182"/>
                    <a:pt x="454" y="1161"/>
                  </a:cubicBezTo>
                  <a:cubicBezTo>
                    <a:pt x="433" y="1130"/>
                    <a:pt x="417" y="1097"/>
                    <a:pt x="395" y="1067"/>
                  </a:cubicBezTo>
                  <a:cubicBezTo>
                    <a:pt x="385" y="1034"/>
                    <a:pt x="370" y="1001"/>
                    <a:pt x="352" y="972"/>
                  </a:cubicBezTo>
                  <a:cubicBezTo>
                    <a:pt x="341" y="912"/>
                    <a:pt x="320" y="857"/>
                    <a:pt x="308" y="797"/>
                  </a:cubicBezTo>
                  <a:cubicBezTo>
                    <a:pt x="299" y="678"/>
                    <a:pt x="294" y="661"/>
                    <a:pt x="308" y="512"/>
                  </a:cubicBezTo>
                  <a:cubicBezTo>
                    <a:pt x="310" y="495"/>
                    <a:pt x="312" y="546"/>
                    <a:pt x="315" y="563"/>
                  </a:cubicBezTo>
                  <a:cubicBezTo>
                    <a:pt x="320" y="588"/>
                    <a:pt x="352" y="629"/>
                    <a:pt x="352" y="629"/>
                  </a:cubicBezTo>
                  <a:cubicBezTo>
                    <a:pt x="368" y="680"/>
                    <a:pt x="380" y="737"/>
                    <a:pt x="410" y="782"/>
                  </a:cubicBezTo>
                  <a:cubicBezTo>
                    <a:pt x="421" y="818"/>
                    <a:pt x="432" y="844"/>
                    <a:pt x="468" y="855"/>
                  </a:cubicBezTo>
                  <a:cubicBezTo>
                    <a:pt x="481" y="890"/>
                    <a:pt x="467" y="907"/>
                    <a:pt x="505" y="921"/>
                  </a:cubicBezTo>
                  <a:cubicBezTo>
                    <a:pt x="516" y="954"/>
                    <a:pt x="534" y="981"/>
                    <a:pt x="563" y="1001"/>
                  </a:cubicBezTo>
                  <a:cubicBezTo>
                    <a:pt x="573" y="1031"/>
                    <a:pt x="577" y="1044"/>
                    <a:pt x="600" y="1067"/>
                  </a:cubicBezTo>
                  <a:cubicBezTo>
                    <a:pt x="610" y="1131"/>
                    <a:pt x="605" y="1244"/>
                    <a:pt x="680" y="1271"/>
                  </a:cubicBezTo>
                  <a:cubicBezTo>
                    <a:pt x="694" y="1314"/>
                    <a:pt x="706" y="1372"/>
                    <a:pt x="731" y="1409"/>
                  </a:cubicBezTo>
                  <a:cubicBezTo>
                    <a:pt x="736" y="1424"/>
                    <a:pt x="740" y="1438"/>
                    <a:pt x="745" y="1453"/>
                  </a:cubicBezTo>
                  <a:cubicBezTo>
                    <a:pt x="748" y="1461"/>
                    <a:pt x="734" y="1439"/>
                    <a:pt x="731" y="1431"/>
                  </a:cubicBezTo>
                  <a:cubicBezTo>
                    <a:pt x="725" y="1417"/>
                    <a:pt x="720" y="1402"/>
                    <a:pt x="716" y="1387"/>
                  </a:cubicBezTo>
                  <a:cubicBezTo>
                    <a:pt x="707" y="1356"/>
                    <a:pt x="704" y="1324"/>
                    <a:pt x="694" y="1293"/>
                  </a:cubicBezTo>
                  <a:cubicBezTo>
                    <a:pt x="689" y="1278"/>
                    <a:pt x="680" y="1249"/>
                    <a:pt x="680" y="1249"/>
                  </a:cubicBezTo>
                  <a:cubicBezTo>
                    <a:pt x="672" y="1179"/>
                    <a:pt x="670" y="1107"/>
                    <a:pt x="658" y="1037"/>
                  </a:cubicBezTo>
                  <a:cubicBezTo>
                    <a:pt x="650" y="992"/>
                    <a:pt x="629" y="951"/>
                    <a:pt x="621" y="906"/>
                  </a:cubicBezTo>
                  <a:cubicBezTo>
                    <a:pt x="616" y="879"/>
                    <a:pt x="611" y="853"/>
                    <a:pt x="607" y="826"/>
                  </a:cubicBezTo>
                  <a:cubicBezTo>
                    <a:pt x="601" y="790"/>
                    <a:pt x="592" y="717"/>
                    <a:pt x="592" y="717"/>
                  </a:cubicBezTo>
                  <a:cubicBezTo>
                    <a:pt x="590" y="680"/>
                    <a:pt x="585" y="644"/>
                    <a:pt x="585" y="607"/>
                  </a:cubicBezTo>
                  <a:cubicBezTo>
                    <a:pt x="585" y="529"/>
                    <a:pt x="587" y="452"/>
                    <a:pt x="592" y="374"/>
                  </a:cubicBezTo>
                  <a:cubicBezTo>
                    <a:pt x="595" y="324"/>
                    <a:pt x="623" y="270"/>
                    <a:pt x="636" y="221"/>
                  </a:cubicBezTo>
                  <a:cubicBezTo>
                    <a:pt x="641" y="203"/>
                    <a:pt x="644" y="176"/>
                    <a:pt x="658" y="162"/>
                  </a:cubicBezTo>
                  <a:cubicBezTo>
                    <a:pt x="666" y="154"/>
                    <a:pt x="677" y="153"/>
                    <a:pt x="687" y="148"/>
                  </a:cubicBezTo>
                  <a:cubicBezTo>
                    <a:pt x="711" y="117"/>
                    <a:pt x="724" y="85"/>
                    <a:pt x="745" y="53"/>
                  </a:cubicBezTo>
                  <a:cubicBezTo>
                    <a:pt x="748" y="43"/>
                    <a:pt x="747" y="32"/>
                    <a:pt x="753" y="24"/>
                  </a:cubicBezTo>
                  <a:cubicBezTo>
                    <a:pt x="761" y="12"/>
                    <a:pt x="799" y="0"/>
                    <a:pt x="753" y="17"/>
                  </a:cubicBezTo>
                  <a:cubicBezTo>
                    <a:pt x="747" y="32"/>
                    <a:pt x="737" y="45"/>
                    <a:pt x="731" y="60"/>
                  </a:cubicBezTo>
                  <a:cubicBezTo>
                    <a:pt x="704" y="133"/>
                    <a:pt x="742" y="68"/>
                    <a:pt x="709" y="119"/>
                  </a:cubicBezTo>
                  <a:cubicBezTo>
                    <a:pt x="701" y="153"/>
                    <a:pt x="692" y="184"/>
                    <a:pt x="672" y="213"/>
                  </a:cubicBezTo>
                  <a:cubicBezTo>
                    <a:pt x="655" y="266"/>
                    <a:pt x="662" y="242"/>
                    <a:pt x="651" y="286"/>
                  </a:cubicBezTo>
                  <a:cubicBezTo>
                    <a:pt x="655" y="513"/>
                    <a:pt x="656" y="645"/>
                    <a:pt x="672" y="841"/>
                  </a:cubicBezTo>
                  <a:cubicBezTo>
                    <a:pt x="677" y="982"/>
                    <a:pt x="685" y="1111"/>
                    <a:pt x="702" y="1249"/>
                  </a:cubicBezTo>
                  <a:cubicBezTo>
                    <a:pt x="706" y="1318"/>
                    <a:pt x="704" y="1358"/>
                    <a:pt x="723" y="1417"/>
                  </a:cubicBezTo>
                  <a:cubicBezTo>
                    <a:pt x="726" y="1380"/>
                    <a:pt x="730" y="1344"/>
                    <a:pt x="731" y="1307"/>
                  </a:cubicBezTo>
                  <a:cubicBezTo>
                    <a:pt x="735" y="1066"/>
                    <a:pt x="733" y="826"/>
                    <a:pt x="738" y="585"/>
                  </a:cubicBezTo>
                  <a:cubicBezTo>
                    <a:pt x="738" y="577"/>
                    <a:pt x="743" y="570"/>
                    <a:pt x="745" y="563"/>
                  </a:cubicBezTo>
                  <a:cubicBezTo>
                    <a:pt x="758" y="513"/>
                    <a:pt x="761" y="439"/>
                    <a:pt x="789" y="396"/>
                  </a:cubicBezTo>
                  <a:cubicBezTo>
                    <a:pt x="806" y="370"/>
                    <a:pt x="856" y="329"/>
                    <a:pt x="877" y="308"/>
                  </a:cubicBezTo>
                  <a:cubicBezTo>
                    <a:pt x="897" y="288"/>
                    <a:pt x="910" y="257"/>
                    <a:pt x="928" y="235"/>
                  </a:cubicBezTo>
                  <a:cubicBezTo>
                    <a:pt x="975" y="178"/>
                    <a:pt x="1045" y="151"/>
                    <a:pt x="1117" y="141"/>
                  </a:cubicBezTo>
                  <a:cubicBezTo>
                    <a:pt x="1135" y="136"/>
                    <a:pt x="1165" y="123"/>
                    <a:pt x="1183" y="141"/>
                  </a:cubicBezTo>
                  <a:cubicBezTo>
                    <a:pt x="1188" y="146"/>
                    <a:pt x="1168" y="145"/>
                    <a:pt x="1161" y="148"/>
                  </a:cubicBezTo>
                  <a:cubicBezTo>
                    <a:pt x="1145" y="156"/>
                    <a:pt x="1128" y="170"/>
                    <a:pt x="1117" y="184"/>
                  </a:cubicBezTo>
                  <a:cubicBezTo>
                    <a:pt x="1100" y="206"/>
                    <a:pt x="1065" y="246"/>
                    <a:pt x="1052" y="272"/>
                  </a:cubicBezTo>
                  <a:cubicBezTo>
                    <a:pt x="1033" y="310"/>
                    <a:pt x="1033" y="325"/>
                    <a:pt x="1001" y="359"/>
                  </a:cubicBezTo>
                  <a:cubicBezTo>
                    <a:pt x="992" y="383"/>
                    <a:pt x="987" y="408"/>
                    <a:pt x="979" y="432"/>
                  </a:cubicBezTo>
                  <a:cubicBezTo>
                    <a:pt x="971" y="498"/>
                    <a:pt x="972" y="566"/>
                    <a:pt x="949" y="629"/>
                  </a:cubicBezTo>
                  <a:cubicBezTo>
                    <a:pt x="939" y="721"/>
                    <a:pt x="930" y="813"/>
                    <a:pt x="920" y="906"/>
                  </a:cubicBezTo>
                  <a:cubicBezTo>
                    <a:pt x="917" y="931"/>
                    <a:pt x="906" y="979"/>
                    <a:pt x="906" y="979"/>
                  </a:cubicBezTo>
                  <a:cubicBezTo>
                    <a:pt x="898" y="1072"/>
                    <a:pt x="897" y="1171"/>
                    <a:pt x="855" y="1256"/>
                  </a:cubicBezTo>
                  <a:cubicBezTo>
                    <a:pt x="838" y="1290"/>
                    <a:pt x="842" y="1313"/>
                    <a:pt x="811" y="1344"/>
                  </a:cubicBezTo>
                  <a:cubicBezTo>
                    <a:pt x="779" y="1376"/>
                    <a:pt x="747" y="1400"/>
                    <a:pt x="716" y="1431"/>
                  </a:cubicBezTo>
                  <a:cubicBezTo>
                    <a:pt x="707" y="1440"/>
                    <a:pt x="736" y="1417"/>
                    <a:pt x="745" y="1409"/>
                  </a:cubicBezTo>
                  <a:cubicBezTo>
                    <a:pt x="753" y="1402"/>
                    <a:pt x="759" y="1393"/>
                    <a:pt x="767" y="1387"/>
                  </a:cubicBezTo>
                  <a:cubicBezTo>
                    <a:pt x="807" y="1359"/>
                    <a:pt x="858" y="1322"/>
                    <a:pt x="906" y="1307"/>
                  </a:cubicBezTo>
                  <a:cubicBezTo>
                    <a:pt x="933" y="1265"/>
                    <a:pt x="983" y="1229"/>
                    <a:pt x="1030" y="1212"/>
                  </a:cubicBezTo>
                  <a:cubicBezTo>
                    <a:pt x="1063" y="1179"/>
                    <a:pt x="1087" y="1146"/>
                    <a:pt x="1132" y="1132"/>
                  </a:cubicBezTo>
                  <a:cubicBezTo>
                    <a:pt x="1172" y="1102"/>
                    <a:pt x="1201" y="1072"/>
                    <a:pt x="1248" y="1052"/>
                  </a:cubicBezTo>
                  <a:cubicBezTo>
                    <a:pt x="1282" y="1018"/>
                    <a:pt x="1328" y="1004"/>
                    <a:pt x="1372" y="986"/>
                  </a:cubicBezTo>
                  <a:cubicBezTo>
                    <a:pt x="1402" y="956"/>
                    <a:pt x="1424" y="957"/>
                    <a:pt x="1467" y="950"/>
                  </a:cubicBezTo>
                  <a:cubicBezTo>
                    <a:pt x="1528" y="952"/>
                    <a:pt x="1589" y="949"/>
                    <a:pt x="1649" y="957"/>
                  </a:cubicBezTo>
                  <a:cubicBezTo>
                    <a:pt x="1702" y="964"/>
                    <a:pt x="1734" y="1072"/>
                    <a:pt x="1752" y="1110"/>
                  </a:cubicBezTo>
                  <a:cubicBezTo>
                    <a:pt x="1767" y="1143"/>
                    <a:pt x="1786" y="1173"/>
                    <a:pt x="1803" y="1205"/>
                  </a:cubicBezTo>
                  <a:cubicBezTo>
                    <a:pt x="1807" y="1213"/>
                    <a:pt x="1821" y="1219"/>
                    <a:pt x="1817" y="1227"/>
                  </a:cubicBezTo>
                  <a:cubicBezTo>
                    <a:pt x="1813" y="1234"/>
                    <a:pt x="1802" y="1223"/>
                    <a:pt x="1795" y="1220"/>
                  </a:cubicBezTo>
                  <a:cubicBezTo>
                    <a:pt x="1766" y="1207"/>
                    <a:pt x="1737" y="1188"/>
                    <a:pt x="1708" y="1176"/>
                  </a:cubicBezTo>
                  <a:cubicBezTo>
                    <a:pt x="1684" y="1166"/>
                    <a:pt x="1659" y="1161"/>
                    <a:pt x="1635" y="1154"/>
                  </a:cubicBezTo>
                  <a:cubicBezTo>
                    <a:pt x="1604" y="1145"/>
                    <a:pt x="1540" y="1132"/>
                    <a:pt x="1540" y="1132"/>
                  </a:cubicBezTo>
                  <a:cubicBezTo>
                    <a:pt x="1500" y="1113"/>
                    <a:pt x="1465" y="1118"/>
                    <a:pt x="1423" y="1132"/>
                  </a:cubicBezTo>
                  <a:cubicBezTo>
                    <a:pt x="1404" y="1162"/>
                    <a:pt x="1364" y="1171"/>
                    <a:pt x="1329" y="1183"/>
                  </a:cubicBezTo>
                  <a:cubicBezTo>
                    <a:pt x="1312" y="1208"/>
                    <a:pt x="1281" y="1240"/>
                    <a:pt x="1256" y="1256"/>
                  </a:cubicBezTo>
                  <a:cubicBezTo>
                    <a:pt x="1236" y="1285"/>
                    <a:pt x="1213" y="1317"/>
                    <a:pt x="1183" y="1336"/>
                  </a:cubicBezTo>
                  <a:cubicBezTo>
                    <a:pt x="1106" y="1449"/>
                    <a:pt x="859" y="1380"/>
                    <a:pt x="789" y="1380"/>
                  </a:cubicBezTo>
                  <a:lnTo>
                    <a:pt x="735" y="1312"/>
                  </a:lnTo>
                </a:path>
              </a:pathLst>
            </a:custGeom>
            <a:solidFill>
              <a:srgbClr val="00CC00"/>
            </a:solidFill>
            <a:ln w="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dirty="0">
                <a:latin typeface="Times New Roman" panose="02020603050405020304" pitchFamily="18" charset="0"/>
              </a:endParaRPr>
            </a:p>
          </p:txBody>
        </p:sp>
        <p:sp>
          <p:nvSpPr>
            <p:cNvPr id="10262" name="Freeform 49"/>
            <p:cNvSpPr/>
            <p:nvPr/>
          </p:nvSpPr>
          <p:spPr>
            <a:xfrm rot="701281">
              <a:off x="4038600" y="6096000"/>
              <a:ext cx="1600200" cy="587375"/>
            </a:xfrm>
            <a:custGeom>
              <a:avLst/>
              <a:gdLst>
                <a:gd name="txL" fmla="*/ 0 w 1821"/>
                <a:gd name="txT" fmla="*/ 0 h 1522"/>
                <a:gd name="txR" fmla="*/ 1821 w 1821"/>
                <a:gd name="txB" fmla="*/ 1522 h 1522"/>
              </a:gdLst>
              <a:ahLst/>
              <a:cxnLst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</a:cxnLst>
              <a:rect l="txL" t="txT" r="txR" b="txB"/>
              <a:pathLst>
                <a:path w="1821" h="1522">
                  <a:moveTo>
                    <a:pt x="760" y="1504"/>
                  </a:moveTo>
                  <a:cubicBezTo>
                    <a:pt x="684" y="1522"/>
                    <a:pt x="699" y="1518"/>
                    <a:pt x="585" y="1511"/>
                  </a:cubicBezTo>
                  <a:cubicBezTo>
                    <a:pt x="556" y="1502"/>
                    <a:pt x="523" y="1504"/>
                    <a:pt x="497" y="1489"/>
                  </a:cubicBezTo>
                  <a:cubicBezTo>
                    <a:pt x="482" y="1480"/>
                    <a:pt x="470" y="1465"/>
                    <a:pt x="454" y="1460"/>
                  </a:cubicBezTo>
                  <a:cubicBezTo>
                    <a:pt x="439" y="1455"/>
                    <a:pt x="410" y="1446"/>
                    <a:pt x="410" y="1446"/>
                  </a:cubicBezTo>
                  <a:cubicBezTo>
                    <a:pt x="374" y="1394"/>
                    <a:pt x="297" y="1335"/>
                    <a:pt x="242" y="1300"/>
                  </a:cubicBezTo>
                  <a:cubicBezTo>
                    <a:pt x="237" y="1293"/>
                    <a:pt x="234" y="1284"/>
                    <a:pt x="228" y="1278"/>
                  </a:cubicBezTo>
                  <a:cubicBezTo>
                    <a:pt x="222" y="1272"/>
                    <a:pt x="212" y="1270"/>
                    <a:pt x="206" y="1263"/>
                  </a:cubicBezTo>
                  <a:cubicBezTo>
                    <a:pt x="201" y="1257"/>
                    <a:pt x="202" y="1248"/>
                    <a:pt x="198" y="1242"/>
                  </a:cubicBezTo>
                  <a:cubicBezTo>
                    <a:pt x="192" y="1234"/>
                    <a:pt x="183" y="1228"/>
                    <a:pt x="177" y="1220"/>
                  </a:cubicBezTo>
                  <a:cubicBezTo>
                    <a:pt x="160" y="1195"/>
                    <a:pt x="167" y="1189"/>
                    <a:pt x="147" y="1169"/>
                  </a:cubicBezTo>
                  <a:cubicBezTo>
                    <a:pt x="112" y="1134"/>
                    <a:pt x="138" y="1177"/>
                    <a:pt x="104" y="1132"/>
                  </a:cubicBezTo>
                  <a:cubicBezTo>
                    <a:pt x="59" y="1073"/>
                    <a:pt x="95" y="1101"/>
                    <a:pt x="53" y="1074"/>
                  </a:cubicBezTo>
                  <a:cubicBezTo>
                    <a:pt x="50" y="1067"/>
                    <a:pt x="50" y="1058"/>
                    <a:pt x="45" y="1052"/>
                  </a:cubicBezTo>
                  <a:cubicBezTo>
                    <a:pt x="40" y="1045"/>
                    <a:pt x="29" y="1044"/>
                    <a:pt x="24" y="1037"/>
                  </a:cubicBezTo>
                  <a:cubicBezTo>
                    <a:pt x="16" y="1024"/>
                    <a:pt x="14" y="1008"/>
                    <a:pt x="9" y="994"/>
                  </a:cubicBezTo>
                  <a:cubicBezTo>
                    <a:pt x="7" y="987"/>
                    <a:pt x="2" y="972"/>
                    <a:pt x="2" y="972"/>
                  </a:cubicBezTo>
                  <a:cubicBezTo>
                    <a:pt x="4" y="960"/>
                    <a:pt x="0" y="944"/>
                    <a:pt x="9" y="935"/>
                  </a:cubicBezTo>
                  <a:cubicBezTo>
                    <a:pt x="14" y="929"/>
                    <a:pt x="13" y="950"/>
                    <a:pt x="16" y="957"/>
                  </a:cubicBezTo>
                  <a:cubicBezTo>
                    <a:pt x="21" y="967"/>
                    <a:pt x="49" y="1003"/>
                    <a:pt x="53" y="1008"/>
                  </a:cubicBezTo>
                  <a:cubicBezTo>
                    <a:pt x="69" y="1057"/>
                    <a:pt x="89" y="1082"/>
                    <a:pt x="133" y="1110"/>
                  </a:cubicBezTo>
                  <a:cubicBezTo>
                    <a:pt x="167" y="1164"/>
                    <a:pt x="242" y="1162"/>
                    <a:pt x="301" y="1176"/>
                  </a:cubicBezTo>
                  <a:cubicBezTo>
                    <a:pt x="328" y="1189"/>
                    <a:pt x="345" y="1210"/>
                    <a:pt x="373" y="1220"/>
                  </a:cubicBezTo>
                  <a:cubicBezTo>
                    <a:pt x="388" y="1225"/>
                    <a:pt x="417" y="1234"/>
                    <a:pt x="417" y="1234"/>
                  </a:cubicBezTo>
                  <a:cubicBezTo>
                    <a:pt x="452" y="1261"/>
                    <a:pt x="484" y="1297"/>
                    <a:pt x="527" y="1307"/>
                  </a:cubicBezTo>
                  <a:cubicBezTo>
                    <a:pt x="561" y="1331"/>
                    <a:pt x="599" y="1340"/>
                    <a:pt x="636" y="1358"/>
                  </a:cubicBezTo>
                  <a:cubicBezTo>
                    <a:pt x="654" y="1385"/>
                    <a:pt x="645" y="1377"/>
                    <a:pt x="672" y="1395"/>
                  </a:cubicBezTo>
                  <a:cubicBezTo>
                    <a:pt x="687" y="1405"/>
                    <a:pt x="716" y="1424"/>
                    <a:pt x="716" y="1424"/>
                  </a:cubicBezTo>
                  <a:cubicBezTo>
                    <a:pt x="742" y="1463"/>
                    <a:pt x="725" y="1440"/>
                    <a:pt x="774" y="1489"/>
                  </a:cubicBezTo>
                  <a:cubicBezTo>
                    <a:pt x="781" y="1496"/>
                    <a:pt x="796" y="1511"/>
                    <a:pt x="796" y="1511"/>
                  </a:cubicBezTo>
                  <a:cubicBezTo>
                    <a:pt x="796" y="1511"/>
                    <a:pt x="769" y="1485"/>
                    <a:pt x="753" y="1475"/>
                  </a:cubicBezTo>
                  <a:cubicBezTo>
                    <a:pt x="738" y="1433"/>
                    <a:pt x="693" y="1414"/>
                    <a:pt x="665" y="1380"/>
                  </a:cubicBezTo>
                  <a:cubicBezTo>
                    <a:pt x="646" y="1357"/>
                    <a:pt x="625" y="1345"/>
                    <a:pt x="607" y="1322"/>
                  </a:cubicBezTo>
                  <a:cubicBezTo>
                    <a:pt x="572" y="1277"/>
                    <a:pt x="575" y="1278"/>
                    <a:pt x="534" y="1242"/>
                  </a:cubicBezTo>
                  <a:cubicBezTo>
                    <a:pt x="505" y="1216"/>
                    <a:pt x="485" y="1182"/>
                    <a:pt x="454" y="1161"/>
                  </a:cubicBezTo>
                  <a:cubicBezTo>
                    <a:pt x="433" y="1130"/>
                    <a:pt x="417" y="1097"/>
                    <a:pt x="395" y="1067"/>
                  </a:cubicBezTo>
                  <a:cubicBezTo>
                    <a:pt x="385" y="1034"/>
                    <a:pt x="370" y="1001"/>
                    <a:pt x="352" y="972"/>
                  </a:cubicBezTo>
                  <a:cubicBezTo>
                    <a:pt x="341" y="912"/>
                    <a:pt x="320" y="857"/>
                    <a:pt x="308" y="797"/>
                  </a:cubicBezTo>
                  <a:cubicBezTo>
                    <a:pt x="299" y="678"/>
                    <a:pt x="294" y="661"/>
                    <a:pt x="308" y="512"/>
                  </a:cubicBezTo>
                  <a:cubicBezTo>
                    <a:pt x="310" y="495"/>
                    <a:pt x="312" y="546"/>
                    <a:pt x="315" y="563"/>
                  </a:cubicBezTo>
                  <a:cubicBezTo>
                    <a:pt x="320" y="588"/>
                    <a:pt x="352" y="629"/>
                    <a:pt x="352" y="629"/>
                  </a:cubicBezTo>
                  <a:cubicBezTo>
                    <a:pt x="368" y="680"/>
                    <a:pt x="380" y="737"/>
                    <a:pt x="410" y="782"/>
                  </a:cubicBezTo>
                  <a:cubicBezTo>
                    <a:pt x="421" y="818"/>
                    <a:pt x="432" y="844"/>
                    <a:pt x="468" y="855"/>
                  </a:cubicBezTo>
                  <a:cubicBezTo>
                    <a:pt x="481" y="890"/>
                    <a:pt x="467" y="907"/>
                    <a:pt x="505" y="921"/>
                  </a:cubicBezTo>
                  <a:cubicBezTo>
                    <a:pt x="516" y="954"/>
                    <a:pt x="534" y="981"/>
                    <a:pt x="563" y="1001"/>
                  </a:cubicBezTo>
                  <a:cubicBezTo>
                    <a:pt x="573" y="1031"/>
                    <a:pt x="577" y="1044"/>
                    <a:pt x="600" y="1067"/>
                  </a:cubicBezTo>
                  <a:cubicBezTo>
                    <a:pt x="610" y="1131"/>
                    <a:pt x="605" y="1244"/>
                    <a:pt x="680" y="1271"/>
                  </a:cubicBezTo>
                  <a:cubicBezTo>
                    <a:pt x="694" y="1314"/>
                    <a:pt x="706" y="1372"/>
                    <a:pt x="731" y="1409"/>
                  </a:cubicBezTo>
                  <a:cubicBezTo>
                    <a:pt x="736" y="1424"/>
                    <a:pt x="740" y="1438"/>
                    <a:pt x="745" y="1453"/>
                  </a:cubicBezTo>
                  <a:cubicBezTo>
                    <a:pt x="748" y="1461"/>
                    <a:pt x="734" y="1439"/>
                    <a:pt x="731" y="1431"/>
                  </a:cubicBezTo>
                  <a:cubicBezTo>
                    <a:pt x="725" y="1417"/>
                    <a:pt x="720" y="1402"/>
                    <a:pt x="716" y="1387"/>
                  </a:cubicBezTo>
                  <a:cubicBezTo>
                    <a:pt x="707" y="1356"/>
                    <a:pt x="704" y="1324"/>
                    <a:pt x="694" y="1293"/>
                  </a:cubicBezTo>
                  <a:cubicBezTo>
                    <a:pt x="689" y="1278"/>
                    <a:pt x="680" y="1249"/>
                    <a:pt x="680" y="1249"/>
                  </a:cubicBezTo>
                  <a:cubicBezTo>
                    <a:pt x="672" y="1179"/>
                    <a:pt x="670" y="1107"/>
                    <a:pt x="658" y="1037"/>
                  </a:cubicBezTo>
                  <a:cubicBezTo>
                    <a:pt x="650" y="992"/>
                    <a:pt x="629" y="951"/>
                    <a:pt x="621" y="906"/>
                  </a:cubicBezTo>
                  <a:cubicBezTo>
                    <a:pt x="616" y="879"/>
                    <a:pt x="611" y="853"/>
                    <a:pt x="607" y="826"/>
                  </a:cubicBezTo>
                  <a:cubicBezTo>
                    <a:pt x="601" y="790"/>
                    <a:pt x="592" y="717"/>
                    <a:pt x="592" y="717"/>
                  </a:cubicBezTo>
                  <a:cubicBezTo>
                    <a:pt x="590" y="680"/>
                    <a:pt x="585" y="644"/>
                    <a:pt x="585" y="607"/>
                  </a:cubicBezTo>
                  <a:cubicBezTo>
                    <a:pt x="585" y="529"/>
                    <a:pt x="587" y="452"/>
                    <a:pt x="592" y="374"/>
                  </a:cubicBezTo>
                  <a:cubicBezTo>
                    <a:pt x="595" y="324"/>
                    <a:pt x="623" y="270"/>
                    <a:pt x="636" y="221"/>
                  </a:cubicBezTo>
                  <a:cubicBezTo>
                    <a:pt x="641" y="203"/>
                    <a:pt x="644" y="176"/>
                    <a:pt x="658" y="162"/>
                  </a:cubicBezTo>
                  <a:cubicBezTo>
                    <a:pt x="666" y="154"/>
                    <a:pt x="677" y="153"/>
                    <a:pt x="687" y="148"/>
                  </a:cubicBezTo>
                  <a:cubicBezTo>
                    <a:pt x="711" y="117"/>
                    <a:pt x="724" y="85"/>
                    <a:pt x="745" y="53"/>
                  </a:cubicBezTo>
                  <a:cubicBezTo>
                    <a:pt x="748" y="43"/>
                    <a:pt x="747" y="32"/>
                    <a:pt x="753" y="24"/>
                  </a:cubicBezTo>
                  <a:cubicBezTo>
                    <a:pt x="761" y="12"/>
                    <a:pt x="799" y="0"/>
                    <a:pt x="753" y="17"/>
                  </a:cubicBezTo>
                  <a:cubicBezTo>
                    <a:pt x="747" y="32"/>
                    <a:pt x="737" y="45"/>
                    <a:pt x="731" y="60"/>
                  </a:cubicBezTo>
                  <a:cubicBezTo>
                    <a:pt x="704" y="133"/>
                    <a:pt x="742" y="68"/>
                    <a:pt x="709" y="119"/>
                  </a:cubicBezTo>
                  <a:cubicBezTo>
                    <a:pt x="701" y="153"/>
                    <a:pt x="692" y="184"/>
                    <a:pt x="672" y="213"/>
                  </a:cubicBezTo>
                  <a:cubicBezTo>
                    <a:pt x="655" y="266"/>
                    <a:pt x="662" y="242"/>
                    <a:pt x="651" y="286"/>
                  </a:cubicBezTo>
                  <a:cubicBezTo>
                    <a:pt x="655" y="513"/>
                    <a:pt x="656" y="645"/>
                    <a:pt x="672" y="841"/>
                  </a:cubicBezTo>
                  <a:cubicBezTo>
                    <a:pt x="677" y="982"/>
                    <a:pt x="685" y="1111"/>
                    <a:pt x="702" y="1249"/>
                  </a:cubicBezTo>
                  <a:cubicBezTo>
                    <a:pt x="706" y="1318"/>
                    <a:pt x="704" y="1358"/>
                    <a:pt x="723" y="1417"/>
                  </a:cubicBezTo>
                  <a:cubicBezTo>
                    <a:pt x="726" y="1380"/>
                    <a:pt x="730" y="1344"/>
                    <a:pt x="731" y="1307"/>
                  </a:cubicBezTo>
                  <a:cubicBezTo>
                    <a:pt x="735" y="1066"/>
                    <a:pt x="733" y="826"/>
                    <a:pt x="738" y="585"/>
                  </a:cubicBezTo>
                  <a:cubicBezTo>
                    <a:pt x="738" y="577"/>
                    <a:pt x="743" y="570"/>
                    <a:pt x="745" y="563"/>
                  </a:cubicBezTo>
                  <a:cubicBezTo>
                    <a:pt x="758" y="513"/>
                    <a:pt x="761" y="439"/>
                    <a:pt x="789" y="396"/>
                  </a:cubicBezTo>
                  <a:cubicBezTo>
                    <a:pt x="806" y="370"/>
                    <a:pt x="856" y="329"/>
                    <a:pt x="877" y="308"/>
                  </a:cubicBezTo>
                  <a:cubicBezTo>
                    <a:pt x="897" y="288"/>
                    <a:pt x="910" y="257"/>
                    <a:pt x="928" y="235"/>
                  </a:cubicBezTo>
                  <a:cubicBezTo>
                    <a:pt x="975" y="178"/>
                    <a:pt x="1045" y="151"/>
                    <a:pt x="1117" y="141"/>
                  </a:cubicBezTo>
                  <a:cubicBezTo>
                    <a:pt x="1135" y="136"/>
                    <a:pt x="1165" y="123"/>
                    <a:pt x="1183" y="141"/>
                  </a:cubicBezTo>
                  <a:cubicBezTo>
                    <a:pt x="1188" y="146"/>
                    <a:pt x="1168" y="145"/>
                    <a:pt x="1161" y="148"/>
                  </a:cubicBezTo>
                  <a:cubicBezTo>
                    <a:pt x="1145" y="156"/>
                    <a:pt x="1128" y="170"/>
                    <a:pt x="1117" y="184"/>
                  </a:cubicBezTo>
                  <a:cubicBezTo>
                    <a:pt x="1100" y="206"/>
                    <a:pt x="1065" y="246"/>
                    <a:pt x="1052" y="272"/>
                  </a:cubicBezTo>
                  <a:cubicBezTo>
                    <a:pt x="1033" y="310"/>
                    <a:pt x="1033" y="325"/>
                    <a:pt x="1001" y="359"/>
                  </a:cubicBezTo>
                  <a:cubicBezTo>
                    <a:pt x="992" y="383"/>
                    <a:pt x="987" y="408"/>
                    <a:pt x="979" y="432"/>
                  </a:cubicBezTo>
                  <a:cubicBezTo>
                    <a:pt x="971" y="498"/>
                    <a:pt x="972" y="566"/>
                    <a:pt x="949" y="629"/>
                  </a:cubicBezTo>
                  <a:cubicBezTo>
                    <a:pt x="939" y="721"/>
                    <a:pt x="930" y="813"/>
                    <a:pt x="920" y="906"/>
                  </a:cubicBezTo>
                  <a:cubicBezTo>
                    <a:pt x="917" y="931"/>
                    <a:pt x="906" y="979"/>
                    <a:pt x="906" y="979"/>
                  </a:cubicBezTo>
                  <a:cubicBezTo>
                    <a:pt x="898" y="1072"/>
                    <a:pt x="897" y="1171"/>
                    <a:pt x="855" y="1256"/>
                  </a:cubicBezTo>
                  <a:cubicBezTo>
                    <a:pt x="838" y="1290"/>
                    <a:pt x="842" y="1313"/>
                    <a:pt x="811" y="1344"/>
                  </a:cubicBezTo>
                  <a:cubicBezTo>
                    <a:pt x="779" y="1376"/>
                    <a:pt x="747" y="1400"/>
                    <a:pt x="716" y="1431"/>
                  </a:cubicBezTo>
                  <a:cubicBezTo>
                    <a:pt x="707" y="1440"/>
                    <a:pt x="736" y="1417"/>
                    <a:pt x="745" y="1409"/>
                  </a:cubicBezTo>
                  <a:cubicBezTo>
                    <a:pt x="753" y="1402"/>
                    <a:pt x="759" y="1393"/>
                    <a:pt x="767" y="1387"/>
                  </a:cubicBezTo>
                  <a:cubicBezTo>
                    <a:pt x="807" y="1359"/>
                    <a:pt x="858" y="1322"/>
                    <a:pt x="906" y="1307"/>
                  </a:cubicBezTo>
                  <a:cubicBezTo>
                    <a:pt x="933" y="1265"/>
                    <a:pt x="983" y="1229"/>
                    <a:pt x="1030" y="1212"/>
                  </a:cubicBezTo>
                  <a:cubicBezTo>
                    <a:pt x="1063" y="1179"/>
                    <a:pt x="1087" y="1146"/>
                    <a:pt x="1132" y="1132"/>
                  </a:cubicBezTo>
                  <a:cubicBezTo>
                    <a:pt x="1172" y="1102"/>
                    <a:pt x="1201" y="1072"/>
                    <a:pt x="1248" y="1052"/>
                  </a:cubicBezTo>
                  <a:cubicBezTo>
                    <a:pt x="1282" y="1018"/>
                    <a:pt x="1328" y="1004"/>
                    <a:pt x="1372" y="986"/>
                  </a:cubicBezTo>
                  <a:cubicBezTo>
                    <a:pt x="1402" y="956"/>
                    <a:pt x="1424" y="957"/>
                    <a:pt x="1467" y="950"/>
                  </a:cubicBezTo>
                  <a:cubicBezTo>
                    <a:pt x="1528" y="952"/>
                    <a:pt x="1589" y="949"/>
                    <a:pt x="1649" y="957"/>
                  </a:cubicBezTo>
                  <a:cubicBezTo>
                    <a:pt x="1702" y="964"/>
                    <a:pt x="1734" y="1072"/>
                    <a:pt x="1752" y="1110"/>
                  </a:cubicBezTo>
                  <a:cubicBezTo>
                    <a:pt x="1767" y="1143"/>
                    <a:pt x="1786" y="1173"/>
                    <a:pt x="1803" y="1205"/>
                  </a:cubicBezTo>
                  <a:cubicBezTo>
                    <a:pt x="1807" y="1213"/>
                    <a:pt x="1821" y="1219"/>
                    <a:pt x="1817" y="1227"/>
                  </a:cubicBezTo>
                  <a:cubicBezTo>
                    <a:pt x="1813" y="1234"/>
                    <a:pt x="1802" y="1223"/>
                    <a:pt x="1795" y="1220"/>
                  </a:cubicBezTo>
                  <a:cubicBezTo>
                    <a:pt x="1766" y="1207"/>
                    <a:pt x="1737" y="1188"/>
                    <a:pt x="1708" y="1176"/>
                  </a:cubicBezTo>
                  <a:cubicBezTo>
                    <a:pt x="1684" y="1166"/>
                    <a:pt x="1659" y="1161"/>
                    <a:pt x="1635" y="1154"/>
                  </a:cubicBezTo>
                  <a:cubicBezTo>
                    <a:pt x="1604" y="1145"/>
                    <a:pt x="1540" y="1132"/>
                    <a:pt x="1540" y="1132"/>
                  </a:cubicBezTo>
                  <a:cubicBezTo>
                    <a:pt x="1500" y="1113"/>
                    <a:pt x="1465" y="1118"/>
                    <a:pt x="1423" y="1132"/>
                  </a:cubicBezTo>
                  <a:cubicBezTo>
                    <a:pt x="1404" y="1162"/>
                    <a:pt x="1364" y="1171"/>
                    <a:pt x="1329" y="1183"/>
                  </a:cubicBezTo>
                  <a:cubicBezTo>
                    <a:pt x="1312" y="1208"/>
                    <a:pt x="1281" y="1240"/>
                    <a:pt x="1256" y="1256"/>
                  </a:cubicBezTo>
                  <a:cubicBezTo>
                    <a:pt x="1236" y="1285"/>
                    <a:pt x="1213" y="1317"/>
                    <a:pt x="1183" y="1336"/>
                  </a:cubicBezTo>
                  <a:cubicBezTo>
                    <a:pt x="1106" y="1449"/>
                    <a:pt x="859" y="1380"/>
                    <a:pt x="789" y="1380"/>
                  </a:cubicBezTo>
                  <a:lnTo>
                    <a:pt x="735" y="1312"/>
                  </a:lnTo>
                </a:path>
              </a:pathLst>
            </a:custGeom>
            <a:solidFill>
              <a:srgbClr val="00CC00"/>
            </a:solidFill>
            <a:ln w="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dirty="0">
                <a:latin typeface="Times New Roman" panose="02020603050405020304" pitchFamily="18" charset="0"/>
              </a:endParaRPr>
            </a:p>
          </p:txBody>
        </p:sp>
        <p:sp>
          <p:nvSpPr>
            <p:cNvPr id="10263" name="Freeform 50"/>
            <p:cNvSpPr/>
            <p:nvPr/>
          </p:nvSpPr>
          <p:spPr>
            <a:xfrm rot="701281">
              <a:off x="3519488" y="6051550"/>
              <a:ext cx="1387475" cy="381000"/>
            </a:xfrm>
            <a:custGeom>
              <a:avLst/>
              <a:gdLst>
                <a:gd name="txL" fmla="*/ 0 w 1546"/>
                <a:gd name="txT" fmla="*/ 0 h 1123"/>
                <a:gd name="txR" fmla="*/ 1546 w 1546"/>
                <a:gd name="txB" fmla="*/ 1123 h 1123"/>
              </a:gdLst>
              <a:ahLst/>
              <a:cxnLst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</a:cxnLst>
              <a:rect l="txL" t="txT" r="txR" b="txB"/>
              <a:pathLst>
                <a:path w="1546" h="1123">
                  <a:moveTo>
                    <a:pt x="708" y="1082"/>
                  </a:moveTo>
                  <a:cubicBezTo>
                    <a:pt x="617" y="1111"/>
                    <a:pt x="559" y="1086"/>
                    <a:pt x="484" y="1059"/>
                  </a:cubicBezTo>
                  <a:cubicBezTo>
                    <a:pt x="470" y="1045"/>
                    <a:pt x="461" y="1027"/>
                    <a:pt x="446" y="1014"/>
                  </a:cubicBezTo>
                  <a:cubicBezTo>
                    <a:pt x="433" y="1002"/>
                    <a:pt x="402" y="984"/>
                    <a:pt x="402" y="984"/>
                  </a:cubicBezTo>
                  <a:cubicBezTo>
                    <a:pt x="379" y="940"/>
                    <a:pt x="309" y="897"/>
                    <a:pt x="274" y="857"/>
                  </a:cubicBezTo>
                  <a:cubicBezTo>
                    <a:pt x="237" y="815"/>
                    <a:pt x="216" y="754"/>
                    <a:pt x="170" y="723"/>
                  </a:cubicBezTo>
                  <a:cubicBezTo>
                    <a:pt x="165" y="715"/>
                    <a:pt x="161" y="706"/>
                    <a:pt x="155" y="700"/>
                  </a:cubicBezTo>
                  <a:cubicBezTo>
                    <a:pt x="146" y="691"/>
                    <a:pt x="132" y="688"/>
                    <a:pt x="125" y="678"/>
                  </a:cubicBezTo>
                  <a:cubicBezTo>
                    <a:pt x="92" y="629"/>
                    <a:pt x="124" y="638"/>
                    <a:pt x="72" y="588"/>
                  </a:cubicBezTo>
                  <a:cubicBezTo>
                    <a:pt x="60" y="537"/>
                    <a:pt x="75" y="576"/>
                    <a:pt x="42" y="536"/>
                  </a:cubicBezTo>
                  <a:cubicBezTo>
                    <a:pt x="36" y="529"/>
                    <a:pt x="32" y="521"/>
                    <a:pt x="28" y="513"/>
                  </a:cubicBezTo>
                  <a:cubicBezTo>
                    <a:pt x="0" y="456"/>
                    <a:pt x="55" y="518"/>
                    <a:pt x="87" y="528"/>
                  </a:cubicBezTo>
                  <a:cubicBezTo>
                    <a:pt x="115" y="546"/>
                    <a:pt x="145" y="555"/>
                    <a:pt x="177" y="566"/>
                  </a:cubicBezTo>
                  <a:cubicBezTo>
                    <a:pt x="192" y="571"/>
                    <a:pt x="222" y="580"/>
                    <a:pt x="222" y="580"/>
                  </a:cubicBezTo>
                  <a:cubicBezTo>
                    <a:pt x="254" y="601"/>
                    <a:pt x="290" y="616"/>
                    <a:pt x="327" y="625"/>
                  </a:cubicBezTo>
                  <a:cubicBezTo>
                    <a:pt x="341" y="639"/>
                    <a:pt x="359" y="648"/>
                    <a:pt x="372" y="663"/>
                  </a:cubicBezTo>
                  <a:cubicBezTo>
                    <a:pt x="384" y="677"/>
                    <a:pt x="392" y="693"/>
                    <a:pt x="402" y="708"/>
                  </a:cubicBezTo>
                  <a:cubicBezTo>
                    <a:pt x="407" y="715"/>
                    <a:pt x="417" y="717"/>
                    <a:pt x="424" y="723"/>
                  </a:cubicBezTo>
                  <a:cubicBezTo>
                    <a:pt x="465" y="758"/>
                    <a:pt x="497" y="784"/>
                    <a:pt x="551" y="797"/>
                  </a:cubicBezTo>
                  <a:cubicBezTo>
                    <a:pt x="595" y="826"/>
                    <a:pt x="641" y="860"/>
                    <a:pt x="693" y="872"/>
                  </a:cubicBezTo>
                  <a:cubicBezTo>
                    <a:pt x="696" y="887"/>
                    <a:pt x="694" y="903"/>
                    <a:pt x="701" y="917"/>
                  </a:cubicBezTo>
                  <a:cubicBezTo>
                    <a:pt x="705" y="925"/>
                    <a:pt x="716" y="926"/>
                    <a:pt x="723" y="932"/>
                  </a:cubicBezTo>
                  <a:cubicBezTo>
                    <a:pt x="745" y="951"/>
                    <a:pt x="746" y="955"/>
                    <a:pt x="761" y="977"/>
                  </a:cubicBezTo>
                  <a:cubicBezTo>
                    <a:pt x="766" y="992"/>
                    <a:pt x="785" y="1035"/>
                    <a:pt x="776" y="1022"/>
                  </a:cubicBezTo>
                  <a:cubicBezTo>
                    <a:pt x="762" y="1000"/>
                    <a:pt x="760" y="1001"/>
                    <a:pt x="753" y="977"/>
                  </a:cubicBezTo>
                  <a:cubicBezTo>
                    <a:pt x="742" y="937"/>
                    <a:pt x="737" y="896"/>
                    <a:pt x="723" y="857"/>
                  </a:cubicBezTo>
                  <a:cubicBezTo>
                    <a:pt x="721" y="807"/>
                    <a:pt x="722" y="757"/>
                    <a:pt x="716" y="708"/>
                  </a:cubicBezTo>
                  <a:cubicBezTo>
                    <a:pt x="714" y="689"/>
                    <a:pt x="698" y="674"/>
                    <a:pt x="693" y="655"/>
                  </a:cubicBezTo>
                  <a:cubicBezTo>
                    <a:pt x="681" y="606"/>
                    <a:pt x="676" y="555"/>
                    <a:pt x="663" y="506"/>
                  </a:cubicBezTo>
                  <a:cubicBezTo>
                    <a:pt x="666" y="431"/>
                    <a:pt x="665" y="356"/>
                    <a:pt x="671" y="281"/>
                  </a:cubicBezTo>
                  <a:cubicBezTo>
                    <a:pt x="676" y="227"/>
                    <a:pt x="702" y="205"/>
                    <a:pt x="738" y="169"/>
                  </a:cubicBezTo>
                  <a:cubicBezTo>
                    <a:pt x="799" y="108"/>
                    <a:pt x="877" y="51"/>
                    <a:pt x="955" y="12"/>
                  </a:cubicBezTo>
                  <a:cubicBezTo>
                    <a:pt x="909" y="0"/>
                    <a:pt x="912" y="10"/>
                    <a:pt x="880" y="42"/>
                  </a:cubicBezTo>
                  <a:cubicBezTo>
                    <a:pt x="869" y="78"/>
                    <a:pt x="840" y="127"/>
                    <a:pt x="813" y="154"/>
                  </a:cubicBezTo>
                  <a:cubicBezTo>
                    <a:pt x="794" y="208"/>
                    <a:pt x="789" y="270"/>
                    <a:pt x="776" y="326"/>
                  </a:cubicBezTo>
                  <a:cubicBezTo>
                    <a:pt x="768" y="418"/>
                    <a:pt x="766" y="505"/>
                    <a:pt x="791" y="595"/>
                  </a:cubicBezTo>
                  <a:cubicBezTo>
                    <a:pt x="801" y="690"/>
                    <a:pt x="810" y="785"/>
                    <a:pt x="820" y="880"/>
                  </a:cubicBezTo>
                  <a:cubicBezTo>
                    <a:pt x="823" y="932"/>
                    <a:pt x="819" y="985"/>
                    <a:pt x="828" y="1037"/>
                  </a:cubicBezTo>
                  <a:cubicBezTo>
                    <a:pt x="830" y="1046"/>
                    <a:pt x="841" y="1023"/>
                    <a:pt x="843" y="1014"/>
                  </a:cubicBezTo>
                  <a:cubicBezTo>
                    <a:pt x="877" y="815"/>
                    <a:pt x="827" y="979"/>
                    <a:pt x="865" y="865"/>
                  </a:cubicBezTo>
                  <a:cubicBezTo>
                    <a:pt x="875" y="780"/>
                    <a:pt x="877" y="695"/>
                    <a:pt x="888" y="610"/>
                  </a:cubicBezTo>
                  <a:cubicBezTo>
                    <a:pt x="892" y="492"/>
                    <a:pt x="873" y="396"/>
                    <a:pt x="940" y="304"/>
                  </a:cubicBezTo>
                  <a:cubicBezTo>
                    <a:pt x="957" y="255"/>
                    <a:pt x="1006" y="217"/>
                    <a:pt x="1045" y="184"/>
                  </a:cubicBezTo>
                  <a:cubicBezTo>
                    <a:pt x="1080" y="154"/>
                    <a:pt x="1090" y="125"/>
                    <a:pt x="1135" y="109"/>
                  </a:cubicBezTo>
                  <a:cubicBezTo>
                    <a:pt x="1163" y="81"/>
                    <a:pt x="1208" y="54"/>
                    <a:pt x="1247" y="42"/>
                  </a:cubicBezTo>
                  <a:cubicBezTo>
                    <a:pt x="1254" y="37"/>
                    <a:pt x="1261" y="31"/>
                    <a:pt x="1269" y="27"/>
                  </a:cubicBezTo>
                  <a:cubicBezTo>
                    <a:pt x="1283" y="21"/>
                    <a:pt x="1314" y="12"/>
                    <a:pt x="1314" y="12"/>
                  </a:cubicBezTo>
                  <a:cubicBezTo>
                    <a:pt x="1546" y="23"/>
                    <a:pt x="1487" y="11"/>
                    <a:pt x="1411" y="34"/>
                  </a:cubicBezTo>
                  <a:cubicBezTo>
                    <a:pt x="1401" y="44"/>
                    <a:pt x="1389" y="52"/>
                    <a:pt x="1381" y="64"/>
                  </a:cubicBezTo>
                  <a:cubicBezTo>
                    <a:pt x="1361" y="93"/>
                    <a:pt x="1374" y="114"/>
                    <a:pt x="1337" y="139"/>
                  </a:cubicBezTo>
                  <a:cubicBezTo>
                    <a:pt x="1307" y="184"/>
                    <a:pt x="1256" y="236"/>
                    <a:pt x="1217" y="274"/>
                  </a:cubicBezTo>
                  <a:cubicBezTo>
                    <a:pt x="1209" y="281"/>
                    <a:pt x="1202" y="289"/>
                    <a:pt x="1194" y="296"/>
                  </a:cubicBezTo>
                  <a:cubicBezTo>
                    <a:pt x="1181" y="308"/>
                    <a:pt x="1150" y="326"/>
                    <a:pt x="1150" y="326"/>
                  </a:cubicBezTo>
                  <a:cubicBezTo>
                    <a:pt x="1130" y="356"/>
                    <a:pt x="1105" y="388"/>
                    <a:pt x="1075" y="408"/>
                  </a:cubicBezTo>
                  <a:cubicBezTo>
                    <a:pt x="1050" y="479"/>
                    <a:pt x="1091" y="368"/>
                    <a:pt x="1045" y="461"/>
                  </a:cubicBezTo>
                  <a:cubicBezTo>
                    <a:pt x="1028" y="495"/>
                    <a:pt x="1021" y="533"/>
                    <a:pt x="1000" y="566"/>
                  </a:cubicBezTo>
                  <a:cubicBezTo>
                    <a:pt x="996" y="589"/>
                    <a:pt x="986" y="610"/>
                    <a:pt x="985" y="633"/>
                  </a:cubicBezTo>
                  <a:cubicBezTo>
                    <a:pt x="983" y="678"/>
                    <a:pt x="1043" y="912"/>
                    <a:pt x="948" y="977"/>
                  </a:cubicBezTo>
                  <a:cubicBezTo>
                    <a:pt x="919" y="1019"/>
                    <a:pt x="927" y="1057"/>
                    <a:pt x="873" y="1074"/>
                  </a:cubicBezTo>
                  <a:cubicBezTo>
                    <a:pt x="870" y="1082"/>
                    <a:pt x="870" y="1090"/>
                    <a:pt x="865" y="1097"/>
                  </a:cubicBezTo>
                  <a:cubicBezTo>
                    <a:pt x="848" y="1123"/>
                    <a:pt x="829" y="1119"/>
                    <a:pt x="858" y="1119"/>
                  </a:cubicBezTo>
                  <a:lnTo>
                    <a:pt x="947" y="1058"/>
                  </a:lnTo>
                </a:path>
              </a:pathLst>
            </a:custGeom>
            <a:solidFill>
              <a:srgbClr val="33CC33"/>
            </a:solidFill>
            <a:ln w="0" cap="flat" cmpd="sng">
              <a:solidFill>
                <a:srgbClr val="0033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dirty="0">
                <a:latin typeface="Times New Roman" panose="02020603050405020304" pitchFamily="18" charset="0"/>
              </a:endParaRPr>
            </a:p>
          </p:txBody>
        </p:sp>
        <p:sp>
          <p:nvSpPr>
            <p:cNvPr id="10264" name="Freeform 51"/>
            <p:cNvSpPr/>
            <p:nvPr/>
          </p:nvSpPr>
          <p:spPr>
            <a:xfrm rot="701281">
              <a:off x="4419600" y="5486400"/>
              <a:ext cx="1600200" cy="944563"/>
            </a:xfrm>
            <a:custGeom>
              <a:avLst/>
              <a:gdLst>
                <a:gd name="txL" fmla="*/ 0 w 1546"/>
                <a:gd name="txT" fmla="*/ 0 h 1123"/>
                <a:gd name="txR" fmla="*/ 1546 w 1546"/>
                <a:gd name="txB" fmla="*/ 1123 h 1123"/>
              </a:gdLst>
              <a:ahLst/>
              <a:cxnLst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</a:cxnLst>
              <a:rect l="txL" t="txT" r="txR" b="txB"/>
              <a:pathLst>
                <a:path w="1546" h="1123">
                  <a:moveTo>
                    <a:pt x="708" y="1082"/>
                  </a:moveTo>
                  <a:cubicBezTo>
                    <a:pt x="617" y="1111"/>
                    <a:pt x="559" y="1086"/>
                    <a:pt x="484" y="1059"/>
                  </a:cubicBezTo>
                  <a:cubicBezTo>
                    <a:pt x="470" y="1045"/>
                    <a:pt x="461" y="1027"/>
                    <a:pt x="446" y="1014"/>
                  </a:cubicBezTo>
                  <a:cubicBezTo>
                    <a:pt x="433" y="1002"/>
                    <a:pt x="402" y="984"/>
                    <a:pt x="402" y="984"/>
                  </a:cubicBezTo>
                  <a:cubicBezTo>
                    <a:pt x="379" y="940"/>
                    <a:pt x="309" y="897"/>
                    <a:pt x="274" y="857"/>
                  </a:cubicBezTo>
                  <a:cubicBezTo>
                    <a:pt x="237" y="815"/>
                    <a:pt x="216" y="754"/>
                    <a:pt x="170" y="723"/>
                  </a:cubicBezTo>
                  <a:cubicBezTo>
                    <a:pt x="165" y="715"/>
                    <a:pt x="161" y="706"/>
                    <a:pt x="155" y="700"/>
                  </a:cubicBezTo>
                  <a:cubicBezTo>
                    <a:pt x="146" y="691"/>
                    <a:pt x="132" y="688"/>
                    <a:pt x="125" y="678"/>
                  </a:cubicBezTo>
                  <a:cubicBezTo>
                    <a:pt x="92" y="629"/>
                    <a:pt x="124" y="638"/>
                    <a:pt x="72" y="588"/>
                  </a:cubicBezTo>
                  <a:cubicBezTo>
                    <a:pt x="60" y="537"/>
                    <a:pt x="75" y="576"/>
                    <a:pt x="42" y="536"/>
                  </a:cubicBezTo>
                  <a:cubicBezTo>
                    <a:pt x="36" y="529"/>
                    <a:pt x="32" y="521"/>
                    <a:pt x="28" y="513"/>
                  </a:cubicBezTo>
                  <a:cubicBezTo>
                    <a:pt x="0" y="456"/>
                    <a:pt x="55" y="518"/>
                    <a:pt x="87" y="528"/>
                  </a:cubicBezTo>
                  <a:cubicBezTo>
                    <a:pt x="115" y="546"/>
                    <a:pt x="145" y="555"/>
                    <a:pt x="177" y="566"/>
                  </a:cubicBezTo>
                  <a:cubicBezTo>
                    <a:pt x="192" y="571"/>
                    <a:pt x="222" y="580"/>
                    <a:pt x="222" y="580"/>
                  </a:cubicBezTo>
                  <a:cubicBezTo>
                    <a:pt x="254" y="601"/>
                    <a:pt x="290" y="616"/>
                    <a:pt x="327" y="625"/>
                  </a:cubicBezTo>
                  <a:cubicBezTo>
                    <a:pt x="341" y="639"/>
                    <a:pt x="359" y="648"/>
                    <a:pt x="372" y="663"/>
                  </a:cubicBezTo>
                  <a:cubicBezTo>
                    <a:pt x="384" y="677"/>
                    <a:pt x="392" y="693"/>
                    <a:pt x="402" y="708"/>
                  </a:cubicBezTo>
                  <a:cubicBezTo>
                    <a:pt x="407" y="715"/>
                    <a:pt x="417" y="717"/>
                    <a:pt x="424" y="723"/>
                  </a:cubicBezTo>
                  <a:cubicBezTo>
                    <a:pt x="465" y="758"/>
                    <a:pt x="497" y="784"/>
                    <a:pt x="551" y="797"/>
                  </a:cubicBezTo>
                  <a:cubicBezTo>
                    <a:pt x="595" y="826"/>
                    <a:pt x="641" y="860"/>
                    <a:pt x="693" y="872"/>
                  </a:cubicBezTo>
                  <a:cubicBezTo>
                    <a:pt x="696" y="887"/>
                    <a:pt x="694" y="903"/>
                    <a:pt x="701" y="917"/>
                  </a:cubicBezTo>
                  <a:cubicBezTo>
                    <a:pt x="705" y="925"/>
                    <a:pt x="716" y="926"/>
                    <a:pt x="723" y="932"/>
                  </a:cubicBezTo>
                  <a:cubicBezTo>
                    <a:pt x="745" y="951"/>
                    <a:pt x="746" y="955"/>
                    <a:pt x="761" y="977"/>
                  </a:cubicBezTo>
                  <a:cubicBezTo>
                    <a:pt x="766" y="992"/>
                    <a:pt x="785" y="1035"/>
                    <a:pt x="776" y="1022"/>
                  </a:cubicBezTo>
                  <a:cubicBezTo>
                    <a:pt x="762" y="1000"/>
                    <a:pt x="760" y="1001"/>
                    <a:pt x="753" y="977"/>
                  </a:cubicBezTo>
                  <a:cubicBezTo>
                    <a:pt x="742" y="937"/>
                    <a:pt x="737" y="896"/>
                    <a:pt x="723" y="857"/>
                  </a:cubicBezTo>
                  <a:cubicBezTo>
                    <a:pt x="721" y="807"/>
                    <a:pt x="722" y="757"/>
                    <a:pt x="716" y="708"/>
                  </a:cubicBezTo>
                  <a:cubicBezTo>
                    <a:pt x="714" y="689"/>
                    <a:pt x="698" y="674"/>
                    <a:pt x="693" y="655"/>
                  </a:cubicBezTo>
                  <a:cubicBezTo>
                    <a:pt x="681" y="606"/>
                    <a:pt x="676" y="555"/>
                    <a:pt x="663" y="506"/>
                  </a:cubicBezTo>
                  <a:cubicBezTo>
                    <a:pt x="666" y="431"/>
                    <a:pt x="665" y="356"/>
                    <a:pt x="671" y="281"/>
                  </a:cubicBezTo>
                  <a:cubicBezTo>
                    <a:pt x="676" y="227"/>
                    <a:pt x="702" y="205"/>
                    <a:pt x="738" y="169"/>
                  </a:cubicBezTo>
                  <a:cubicBezTo>
                    <a:pt x="799" y="108"/>
                    <a:pt x="877" y="51"/>
                    <a:pt x="955" y="12"/>
                  </a:cubicBezTo>
                  <a:cubicBezTo>
                    <a:pt x="909" y="0"/>
                    <a:pt x="912" y="10"/>
                    <a:pt x="880" y="42"/>
                  </a:cubicBezTo>
                  <a:cubicBezTo>
                    <a:pt x="869" y="78"/>
                    <a:pt x="840" y="127"/>
                    <a:pt x="813" y="154"/>
                  </a:cubicBezTo>
                  <a:cubicBezTo>
                    <a:pt x="794" y="208"/>
                    <a:pt x="789" y="270"/>
                    <a:pt x="776" y="326"/>
                  </a:cubicBezTo>
                  <a:cubicBezTo>
                    <a:pt x="768" y="418"/>
                    <a:pt x="766" y="505"/>
                    <a:pt x="791" y="595"/>
                  </a:cubicBezTo>
                  <a:cubicBezTo>
                    <a:pt x="801" y="690"/>
                    <a:pt x="810" y="785"/>
                    <a:pt x="820" y="880"/>
                  </a:cubicBezTo>
                  <a:cubicBezTo>
                    <a:pt x="823" y="932"/>
                    <a:pt x="819" y="985"/>
                    <a:pt x="828" y="1037"/>
                  </a:cubicBezTo>
                  <a:cubicBezTo>
                    <a:pt x="830" y="1046"/>
                    <a:pt x="841" y="1023"/>
                    <a:pt x="843" y="1014"/>
                  </a:cubicBezTo>
                  <a:cubicBezTo>
                    <a:pt x="877" y="815"/>
                    <a:pt x="827" y="979"/>
                    <a:pt x="865" y="865"/>
                  </a:cubicBezTo>
                  <a:cubicBezTo>
                    <a:pt x="875" y="780"/>
                    <a:pt x="877" y="695"/>
                    <a:pt x="888" y="610"/>
                  </a:cubicBezTo>
                  <a:cubicBezTo>
                    <a:pt x="892" y="492"/>
                    <a:pt x="873" y="396"/>
                    <a:pt x="940" y="304"/>
                  </a:cubicBezTo>
                  <a:cubicBezTo>
                    <a:pt x="957" y="255"/>
                    <a:pt x="1006" y="217"/>
                    <a:pt x="1045" y="184"/>
                  </a:cubicBezTo>
                  <a:cubicBezTo>
                    <a:pt x="1080" y="154"/>
                    <a:pt x="1090" y="125"/>
                    <a:pt x="1135" y="109"/>
                  </a:cubicBezTo>
                  <a:cubicBezTo>
                    <a:pt x="1163" y="81"/>
                    <a:pt x="1208" y="54"/>
                    <a:pt x="1247" y="42"/>
                  </a:cubicBezTo>
                  <a:cubicBezTo>
                    <a:pt x="1254" y="37"/>
                    <a:pt x="1261" y="31"/>
                    <a:pt x="1269" y="27"/>
                  </a:cubicBezTo>
                  <a:cubicBezTo>
                    <a:pt x="1283" y="21"/>
                    <a:pt x="1314" y="12"/>
                    <a:pt x="1314" y="12"/>
                  </a:cubicBezTo>
                  <a:cubicBezTo>
                    <a:pt x="1546" y="23"/>
                    <a:pt x="1487" y="11"/>
                    <a:pt x="1411" y="34"/>
                  </a:cubicBezTo>
                  <a:cubicBezTo>
                    <a:pt x="1401" y="44"/>
                    <a:pt x="1389" y="52"/>
                    <a:pt x="1381" y="64"/>
                  </a:cubicBezTo>
                  <a:cubicBezTo>
                    <a:pt x="1361" y="93"/>
                    <a:pt x="1374" y="114"/>
                    <a:pt x="1337" y="139"/>
                  </a:cubicBezTo>
                  <a:cubicBezTo>
                    <a:pt x="1307" y="184"/>
                    <a:pt x="1256" y="236"/>
                    <a:pt x="1217" y="274"/>
                  </a:cubicBezTo>
                  <a:cubicBezTo>
                    <a:pt x="1209" y="281"/>
                    <a:pt x="1202" y="289"/>
                    <a:pt x="1194" y="296"/>
                  </a:cubicBezTo>
                  <a:cubicBezTo>
                    <a:pt x="1181" y="308"/>
                    <a:pt x="1150" y="326"/>
                    <a:pt x="1150" y="326"/>
                  </a:cubicBezTo>
                  <a:cubicBezTo>
                    <a:pt x="1130" y="356"/>
                    <a:pt x="1105" y="388"/>
                    <a:pt x="1075" y="408"/>
                  </a:cubicBezTo>
                  <a:cubicBezTo>
                    <a:pt x="1050" y="479"/>
                    <a:pt x="1091" y="368"/>
                    <a:pt x="1045" y="461"/>
                  </a:cubicBezTo>
                  <a:cubicBezTo>
                    <a:pt x="1028" y="495"/>
                    <a:pt x="1021" y="533"/>
                    <a:pt x="1000" y="566"/>
                  </a:cubicBezTo>
                  <a:cubicBezTo>
                    <a:pt x="996" y="589"/>
                    <a:pt x="986" y="610"/>
                    <a:pt x="985" y="633"/>
                  </a:cubicBezTo>
                  <a:cubicBezTo>
                    <a:pt x="983" y="678"/>
                    <a:pt x="1043" y="912"/>
                    <a:pt x="948" y="977"/>
                  </a:cubicBezTo>
                  <a:cubicBezTo>
                    <a:pt x="919" y="1019"/>
                    <a:pt x="927" y="1057"/>
                    <a:pt x="873" y="1074"/>
                  </a:cubicBezTo>
                  <a:cubicBezTo>
                    <a:pt x="870" y="1082"/>
                    <a:pt x="870" y="1090"/>
                    <a:pt x="865" y="1097"/>
                  </a:cubicBezTo>
                  <a:cubicBezTo>
                    <a:pt x="848" y="1123"/>
                    <a:pt x="829" y="1119"/>
                    <a:pt x="858" y="1119"/>
                  </a:cubicBezTo>
                  <a:lnTo>
                    <a:pt x="947" y="1058"/>
                  </a:lnTo>
                </a:path>
              </a:pathLst>
            </a:custGeom>
            <a:solidFill>
              <a:srgbClr val="33CC33"/>
            </a:solidFill>
            <a:ln w="0" cap="flat" cmpd="sng">
              <a:solidFill>
                <a:srgbClr val="0033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dirty="0">
                <a:latin typeface="Times New Roman" panose="02020603050405020304" pitchFamily="18" charset="0"/>
              </a:endParaRPr>
            </a:p>
          </p:txBody>
        </p:sp>
        <p:grpSp>
          <p:nvGrpSpPr>
            <p:cNvPr id="10265" name="Group 52"/>
            <p:cNvGrpSpPr/>
            <p:nvPr/>
          </p:nvGrpSpPr>
          <p:grpSpPr>
            <a:xfrm rot="701281">
              <a:off x="2286000" y="5334000"/>
              <a:ext cx="838200" cy="762000"/>
              <a:chOff x="1104" y="2880"/>
              <a:chExt cx="528" cy="480"/>
            </a:xfrm>
          </p:grpSpPr>
          <p:sp>
            <p:nvSpPr>
              <p:cNvPr id="10631" name="Oval 53"/>
              <p:cNvSpPr/>
              <p:nvPr/>
            </p:nvSpPr>
            <p:spPr>
              <a:xfrm>
                <a:off x="1344" y="3168"/>
                <a:ext cx="192" cy="192"/>
              </a:xfrm>
              <a:prstGeom prst="ellipse">
                <a:avLst/>
              </a:prstGeom>
              <a:solidFill>
                <a:srgbClr val="FF66FF"/>
              </a:solidFill>
              <a:ln w="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0632" name="Oval 54"/>
              <p:cNvSpPr/>
              <p:nvPr/>
            </p:nvSpPr>
            <p:spPr>
              <a:xfrm>
                <a:off x="1200" y="3168"/>
                <a:ext cx="192" cy="192"/>
              </a:xfrm>
              <a:prstGeom prst="ellipse">
                <a:avLst/>
              </a:prstGeom>
              <a:solidFill>
                <a:srgbClr val="FF66FF"/>
              </a:solidFill>
              <a:ln w="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0633" name="Oval 55"/>
              <p:cNvSpPr/>
              <p:nvPr/>
            </p:nvSpPr>
            <p:spPr>
              <a:xfrm>
                <a:off x="1440" y="3024"/>
                <a:ext cx="192" cy="192"/>
              </a:xfrm>
              <a:prstGeom prst="ellipse">
                <a:avLst/>
              </a:prstGeom>
              <a:solidFill>
                <a:srgbClr val="FF66FF"/>
              </a:solidFill>
              <a:ln w="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0634" name="Oval 56"/>
              <p:cNvSpPr/>
              <p:nvPr/>
            </p:nvSpPr>
            <p:spPr>
              <a:xfrm>
                <a:off x="1104" y="3024"/>
                <a:ext cx="192" cy="192"/>
              </a:xfrm>
              <a:prstGeom prst="ellipse">
                <a:avLst/>
              </a:prstGeom>
              <a:solidFill>
                <a:srgbClr val="FF66FF"/>
              </a:solidFill>
              <a:ln w="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0635" name="Oval 57"/>
              <p:cNvSpPr/>
              <p:nvPr/>
            </p:nvSpPr>
            <p:spPr>
              <a:xfrm>
                <a:off x="1200" y="2880"/>
                <a:ext cx="192" cy="192"/>
              </a:xfrm>
              <a:prstGeom prst="ellipse">
                <a:avLst/>
              </a:prstGeom>
              <a:solidFill>
                <a:srgbClr val="FF66FF"/>
              </a:solidFill>
              <a:ln w="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0636" name="Oval 58"/>
              <p:cNvSpPr/>
              <p:nvPr/>
            </p:nvSpPr>
            <p:spPr>
              <a:xfrm>
                <a:off x="1344" y="2880"/>
                <a:ext cx="192" cy="192"/>
              </a:xfrm>
              <a:prstGeom prst="ellipse">
                <a:avLst/>
              </a:prstGeom>
              <a:solidFill>
                <a:srgbClr val="FF66FF"/>
              </a:solidFill>
              <a:ln w="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0637" name="Oval 59"/>
              <p:cNvSpPr/>
              <p:nvPr/>
            </p:nvSpPr>
            <p:spPr>
              <a:xfrm>
                <a:off x="1248" y="2976"/>
                <a:ext cx="240" cy="288"/>
              </a:xfrm>
              <a:prstGeom prst="ellipse">
                <a:avLst/>
              </a:prstGeom>
              <a:solidFill>
                <a:srgbClr val="FFFF00"/>
              </a:solidFill>
              <a:ln w="3175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</p:grpSp>
        <p:grpSp>
          <p:nvGrpSpPr>
            <p:cNvPr id="10266" name="Group 60"/>
            <p:cNvGrpSpPr/>
            <p:nvPr/>
          </p:nvGrpSpPr>
          <p:grpSpPr>
            <a:xfrm rot="701281">
              <a:off x="7848600" y="5257800"/>
              <a:ext cx="838200" cy="762000"/>
              <a:chOff x="1104" y="2880"/>
              <a:chExt cx="528" cy="480"/>
            </a:xfrm>
          </p:grpSpPr>
          <p:sp>
            <p:nvSpPr>
              <p:cNvPr id="10624" name="Oval 61"/>
              <p:cNvSpPr/>
              <p:nvPr/>
            </p:nvSpPr>
            <p:spPr>
              <a:xfrm>
                <a:off x="1344" y="3168"/>
                <a:ext cx="192" cy="192"/>
              </a:xfrm>
              <a:prstGeom prst="ellipse">
                <a:avLst/>
              </a:prstGeom>
              <a:solidFill>
                <a:srgbClr val="FF66FF"/>
              </a:solidFill>
              <a:ln w="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0625" name="Oval 62"/>
              <p:cNvSpPr/>
              <p:nvPr/>
            </p:nvSpPr>
            <p:spPr>
              <a:xfrm>
                <a:off x="1200" y="3168"/>
                <a:ext cx="192" cy="192"/>
              </a:xfrm>
              <a:prstGeom prst="ellipse">
                <a:avLst/>
              </a:prstGeom>
              <a:solidFill>
                <a:srgbClr val="FF66FF"/>
              </a:solidFill>
              <a:ln w="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0626" name="Oval 63"/>
              <p:cNvSpPr/>
              <p:nvPr/>
            </p:nvSpPr>
            <p:spPr>
              <a:xfrm>
                <a:off x="1440" y="3024"/>
                <a:ext cx="192" cy="192"/>
              </a:xfrm>
              <a:prstGeom prst="ellipse">
                <a:avLst/>
              </a:prstGeom>
              <a:solidFill>
                <a:srgbClr val="FF66FF"/>
              </a:solidFill>
              <a:ln w="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0627" name="Oval 64"/>
              <p:cNvSpPr/>
              <p:nvPr/>
            </p:nvSpPr>
            <p:spPr>
              <a:xfrm>
                <a:off x="1104" y="3024"/>
                <a:ext cx="192" cy="192"/>
              </a:xfrm>
              <a:prstGeom prst="ellipse">
                <a:avLst/>
              </a:prstGeom>
              <a:solidFill>
                <a:srgbClr val="FF66FF"/>
              </a:solidFill>
              <a:ln w="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0628" name="Oval 65"/>
              <p:cNvSpPr/>
              <p:nvPr/>
            </p:nvSpPr>
            <p:spPr>
              <a:xfrm>
                <a:off x="1200" y="2880"/>
                <a:ext cx="192" cy="192"/>
              </a:xfrm>
              <a:prstGeom prst="ellipse">
                <a:avLst/>
              </a:prstGeom>
              <a:solidFill>
                <a:srgbClr val="FF66FF"/>
              </a:solidFill>
              <a:ln w="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0629" name="Oval 66"/>
              <p:cNvSpPr/>
              <p:nvPr/>
            </p:nvSpPr>
            <p:spPr>
              <a:xfrm>
                <a:off x="1344" y="2880"/>
                <a:ext cx="192" cy="192"/>
              </a:xfrm>
              <a:prstGeom prst="ellipse">
                <a:avLst/>
              </a:prstGeom>
              <a:solidFill>
                <a:srgbClr val="FF66FF"/>
              </a:solidFill>
              <a:ln w="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0630" name="Oval 67"/>
              <p:cNvSpPr/>
              <p:nvPr/>
            </p:nvSpPr>
            <p:spPr>
              <a:xfrm>
                <a:off x="1248" y="2976"/>
                <a:ext cx="240" cy="288"/>
              </a:xfrm>
              <a:prstGeom prst="ellipse">
                <a:avLst/>
              </a:prstGeom>
              <a:solidFill>
                <a:srgbClr val="FFFF00"/>
              </a:solidFill>
              <a:ln w="3175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</p:grpSp>
        <p:sp>
          <p:nvSpPr>
            <p:cNvPr id="10267" name="Freeform 68"/>
            <p:cNvSpPr/>
            <p:nvPr/>
          </p:nvSpPr>
          <p:spPr>
            <a:xfrm rot="899285">
              <a:off x="1071563" y="5545138"/>
              <a:ext cx="2209800" cy="1273175"/>
            </a:xfrm>
            <a:custGeom>
              <a:avLst/>
              <a:gdLst>
                <a:gd name="txL" fmla="*/ 0 w 1821"/>
                <a:gd name="txT" fmla="*/ 0 h 1522"/>
                <a:gd name="txR" fmla="*/ 1821 w 1821"/>
                <a:gd name="txB" fmla="*/ 1522 h 1522"/>
              </a:gdLst>
              <a:ahLst/>
              <a:cxnLst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</a:cxnLst>
              <a:rect l="txL" t="txT" r="txR" b="txB"/>
              <a:pathLst>
                <a:path w="1821" h="1522">
                  <a:moveTo>
                    <a:pt x="760" y="1504"/>
                  </a:moveTo>
                  <a:cubicBezTo>
                    <a:pt x="684" y="1522"/>
                    <a:pt x="699" y="1518"/>
                    <a:pt x="585" y="1511"/>
                  </a:cubicBezTo>
                  <a:cubicBezTo>
                    <a:pt x="556" y="1502"/>
                    <a:pt x="523" y="1504"/>
                    <a:pt x="497" y="1489"/>
                  </a:cubicBezTo>
                  <a:cubicBezTo>
                    <a:pt x="482" y="1480"/>
                    <a:pt x="470" y="1465"/>
                    <a:pt x="454" y="1460"/>
                  </a:cubicBezTo>
                  <a:cubicBezTo>
                    <a:pt x="439" y="1455"/>
                    <a:pt x="410" y="1446"/>
                    <a:pt x="410" y="1446"/>
                  </a:cubicBezTo>
                  <a:cubicBezTo>
                    <a:pt x="374" y="1394"/>
                    <a:pt x="297" y="1335"/>
                    <a:pt x="242" y="1300"/>
                  </a:cubicBezTo>
                  <a:cubicBezTo>
                    <a:pt x="237" y="1293"/>
                    <a:pt x="234" y="1284"/>
                    <a:pt x="228" y="1278"/>
                  </a:cubicBezTo>
                  <a:cubicBezTo>
                    <a:pt x="222" y="1272"/>
                    <a:pt x="212" y="1270"/>
                    <a:pt x="206" y="1263"/>
                  </a:cubicBezTo>
                  <a:cubicBezTo>
                    <a:pt x="201" y="1257"/>
                    <a:pt x="202" y="1248"/>
                    <a:pt x="198" y="1242"/>
                  </a:cubicBezTo>
                  <a:cubicBezTo>
                    <a:pt x="192" y="1234"/>
                    <a:pt x="183" y="1228"/>
                    <a:pt x="177" y="1220"/>
                  </a:cubicBezTo>
                  <a:cubicBezTo>
                    <a:pt x="160" y="1195"/>
                    <a:pt x="167" y="1189"/>
                    <a:pt x="147" y="1169"/>
                  </a:cubicBezTo>
                  <a:cubicBezTo>
                    <a:pt x="112" y="1134"/>
                    <a:pt x="138" y="1177"/>
                    <a:pt x="104" y="1132"/>
                  </a:cubicBezTo>
                  <a:cubicBezTo>
                    <a:pt x="59" y="1073"/>
                    <a:pt x="95" y="1101"/>
                    <a:pt x="53" y="1074"/>
                  </a:cubicBezTo>
                  <a:cubicBezTo>
                    <a:pt x="50" y="1067"/>
                    <a:pt x="50" y="1058"/>
                    <a:pt x="45" y="1052"/>
                  </a:cubicBezTo>
                  <a:cubicBezTo>
                    <a:pt x="40" y="1045"/>
                    <a:pt x="29" y="1044"/>
                    <a:pt x="24" y="1037"/>
                  </a:cubicBezTo>
                  <a:cubicBezTo>
                    <a:pt x="16" y="1024"/>
                    <a:pt x="14" y="1008"/>
                    <a:pt x="9" y="994"/>
                  </a:cubicBezTo>
                  <a:cubicBezTo>
                    <a:pt x="7" y="987"/>
                    <a:pt x="2" y="972"/>
                    <a:pt x="2" y="972"/>
                  </a:cubicBezTo>
                  <a:cubicBezTo>
                    <a:pt x="4" y="960"/>
                    <a:pt x="0" y="944"/>
                    <a:pt x="9" y="935"/>
                  </a:cubicBezTo>
                  <a:cubicBezTo>
                    <a:pt x="14" y="929"/>
                    <a:pt x="13" y="950"/>
                    <a:pt x="16" y="957"/>
                  </a:cubicBezTo>
                  <a:cubicBezTo>
                    <a:pt x="21" y="967"/>
                    <a:pt x="49" y="1003"/>
                    <a:pt x="53" y="1008"/>
                  </a:cubicBezTo>
                  <a:cubicBezTo>
                    <a:pt x="69" y="1057"/>
                    <a:pt x="89" y="1082"/>
                    <a:pt x="133" y="1110"/>
                  </a:cubicBezTo>
                  <a:cubicBezTo>
                    <a:pt x="167" y="1164"/>
                    <a:pt x="242" y="1162"/>
                    <a:pt x="301" y="1176"/>
                  </a:cubicBezTo>
                  <a:cubicBezTo>
                    <a:pt x="328" y="1189"/>
                    <a:pt x="345" y="1210"/>
                    <a:pt x="373" y="1220"/>
                  </a:cubicBezTo>
                  <a:cubicBezTo>
                    <a:pt x="388" y="1225"/>
                    <a:pt x="417" y="1234"/>
                    <a:pt x="417" y="1234"/>
                  </a:cubicBezTo>
                  <a:cubicBezTo>
                    <a:pt x="452" y="1261"/>
                    <a:pt x="484" y="1297"/>
                    <a:pt x="527" y="1307"/>
                  </a:cubicBezTo>
                  <a:cubicBezTo>
                    <a:pt x="561" y="1331"/>
                    <a:pt x="599" y="1340"/>
                    <a:pt x="636" y="1358"/>
                  </a:cubicBezTo>
                  <a:cubicBezTo>
                    <a:pt x="654" y="1385"/>
                    <a:pt x="645" y="1377"/>
                    <a:pt x="672" y="1395"/>
                  </a:cubicBezTo>
                  <a:cubicBezTo>
                    <a:pt x="687" y="1405"/>
                    <a:pt x="716" y="1424"/>
                    <a:pt x="716" y="1424"/>
                  </a:cubicBezTo>
                  <a:cubicBezTo>
                    <a:pt x="742" y="1463"/>
                    <a:pt x="725" y="1440"/>
                    <a:pt x="774" y="1489"/>
                  </a:cubicBezTo>
                  <a:cubicBezTo>
                    <a:pt x="781" y="1496"/>
                    <a:pt x="796" y="1511"/>
                    <a:pt x="796" y="1511"/>
                  </a:cubicBezTo>
                  <a:cubicBezTo>
                    <a:pt x="796" y="1511"/>
                    <a:pt x="769" y="1485"/>
                    <a:pt x="753" y="1475"/>
                  </a:cubicBezTo>
                  <a:cubicBezTo>
                    <a:pt x="738" y="1433"/>
                    <a:pt x="693" y="1414"/>
                    <a:pt x="665" y="1380"/>
                  </a:cubicBezTo>
                  <a:cubicBezTo>
                    <a:pt x="646" y="1357"/>
                    <a:pt x="625" y="1345"/>
                    <a:pt x="607" y="1322"/>
                  </a:cubicBezTo>
                  <a:cubicBezTo>
                    <a:pt x="572" y="1277"/>
                    <a:pt x="575" y="1278"/>
                    <a:pt x="534" y="1242"/>
                  </a:cubicBezTo>
                  <a:cubicBezTo>
                    <a:pt x="505" y="1216"/>
                    <a:pt x="485" y="1182"/>
                    <a:pt x="454" y="1161"/>
                  </a:cubicBezTo>
                  <a:cubicBezTo>
                    <a:pt x="433" y="1130"/>
                    <a:pt x="417" y="1097"/>
                    <a:pt x="395" y="1067"/>
                  </a:cubicBezTo>
                  <a:cubicBezTo>
                    <a:pt x="385" y="1034"/>
                    <a:pt x="370" y="1001"/>
                    <a:pt x="352" y="972"/>
                  </a:cubicBezTo>
                  <a:cubicBezTo>
                    <a:pt x="341" y="912"/>
                    <a:pt x="320" y="857"/>
                    <a:pt x="308" y="797"/>
                  </a:cubicBezTo>
                  <a:cubicBezTo>
                    <a:pt x="299" y="678"/>
                    <a:pt x="294" y="661"/>
                    <a:pt x="308" y="512"/>
                  </a:cubicBezTo>
                  <a:cubicBezTo>
                    <a:pt x="310" y="495"/>
                    <a:pt x="312" y="546"/>
                    <a:pt x="315" y="563"/>
                  </a:cubicBezTo>
                  <a:cubicBezTo>
                    <a:pt x="320" y="588"/>
                    <a:pt x="352" y="629"/>
                    <a:pt x="352" y="629"/>
                  </a:cubicBezTo>
                  <a:cubicBezTo>
                    <a:pt x="368" y="680"/>
                    <a:pt x="380" y="737"/>
                    <a:pt x="410" y="782"/>
                  </a:cubicBezTo>
                  <a:cubicBezTo>
                    <a:pt x="421" y="818"/>
                    <a:pt x="432" y="844"/>
                    <a:pt x="468" y="855"/>
                  </a:cubicBezTo>
                  <a:cubicBezTo>
                    <a:pt x="481" y="890"/>
                    <a:pt x="467" y="907"/>
                    <a:pt x="505" y="921"/>
                  </a:cubicBezTo>
                  <a:cubicBezTo>
                    <a:pt x="516" y="954"/>
                    <a:pt x="534" y="981"/>
                    <a:pt x="563" y="1001"/>
                  </a:cubicBezTo>
                  <a:cubicBezTo>
                    <a:pt x="573" y="1031"/>
                    <a:pt x="577" y="1044"/>
                    <a:pt x="600" y="1067"/>
                  </a:cubicBezTo>
                  <a:cubicBezTo>
                    <a:pt x="610" y="1131"/>
                    <a:pt x="605" y="1244"/>
                    <a:pt x="680" y="1271"/>
                  </a:cubicBezTo>
                  <a:cubicBezTo>
                    <a:pt x="694" y="1314"/>
                    <a:pt x="706" y="1372"/>
                    <a:pt x="731" y="1409"/>
                  </a:cubicBezTo>
                  <a:cubicBezTo>
                    <a:pt x="736" y="1424"/>
                    <a:pt x="740" y="1438"/>
                    <a:pt x="745" y="1453"/>
                  </a:cubicBezTo>
                  <a:cubicBezTo>
                    <a:pt x="748" y="1461"/>
                    <a:pt x="734" y="1439"/>
                    <a:pt x="731" y="1431"/>
                  </a:cubicBezTo>
                  <a:cubicBezTo>
                    <a:pt x="725" y="1417"/>
                    <a:pt x="720" y="1402"/>
                    <a:pt x="716" y="1387"/>
                  </a:cubicBezTo>
                  <a:cubicBezTo>
                    <a:pt x="707" y="1356"/>
                    <a:pt x="704" y="1324"/>
                    <a:pt x="694" y="1293"/>
                  </a:cubicBezTo>
                  <a:cubicBezTo>
                    <a:pt x="689" y="1278"/>
                    <a:pt x="680" y="1249"/>
                    <a:pt x="680" y="1249"/>
                  </a:cubicBezTo>
                  <a:cubicBezTo>
                    <a:pt x="672" y="1179"/>
                    <a:pt x="670" y="1107"/>
                    <a:pt x="658" y="1037"/>
                  </a:cubicBezTo>
                  <a:cubicBezTo>
                    <a:pt x="650" y="992"/>
                    <a:pt x="629" y="951"/>
                    <a:pt x="621" y="906"/>
                  </a:cubicBezTo>
                  <a:cubicBezTo>
                    <a:pt x="616" y="879"/>
                    <a:pt x="611" y="853"/>
                    <a:pt x="607" y="826"/>
                  </a:cubicBezTo>
                  <a:cubicBezTo>
                    <a:pt x="601" y="790"/>
                    <a:pt x="592" y="717"/>
                    <a:pt x="592" y="717"/>
                  </a:cubicBezTo>
                  <a:cubicBezTo>
                    <a:pt x="590" y="680"/>
                    <a:pt x="585" y="644"/>
                    <a:pt x="585" y="607"/>
                  </a:cubicBezTo>
                  <a:cubicBezTo>
                    <a:pt x="585" y="529"/>
                    <a:pt x="587" y="452"/>
                    <a:pt x="592" y="374"/>
                  </a:cubicBezTo>
                  <a:cubicBezTo>
                    <a:pt x="595" y="324"/>
                    <a:pt x="623" y="270"/>
                    <a:pt x="636" y="221"/>
                  </a:cubicBezTo>
                  <a:cubicBezTo>
                    <a:pt x="641" y="203"/>
                    <a:pt x="644" y="176"/>
                    <a:pt x="658" y="162"/>
                  </a:cubicBezTo>
                  <a:cubicBezTo>
                    <a:pt x="666" y="154"/>
                    <a:pt x="677" y="153"/>
                    <a:pt x="687" y="148"/>
                  </a:cubicBezTo>
                  <a:cubicBezTo>
                    <a:pt x="711" y="117"/>
                    <a:pt x="724" y="85"/>
                    <a:pt x="745" y="53"/>
                  </a:cubicBezTo>
                  <a:cubicBezTo>
                    <a:pt x="748" y="43"/>
                    <a:pt x="747" y="32"/>
                    <a:pt x="753" y="24"/>
                  </a:cubicBezTo>
                  <a:cubicBezTo>
                    <a:pt x="761" y="12"/>
                    <a:pt x="799" y="0"/>
                    <a:pt x="753" y="17"/>
                  </a:cubicBezTo>
                  <a:cubicBezTo>
                    <a:pt x="747" y="32"/>
                    <a:pt x="737" y="45"/>
                    <a:pt x="731" y="60"/>
                  </a:cubicBezTo>
                  <a:cubicBezTo>
                    <a:pt x="704" y="133"/>
                    <a:pt x="742" y="68"/>
                    <a:pt x="709" y="119"/>
                  </a:cubicBezTo>
                  <a:cubicBezTo>
                    <a:pt x="701" y="153"/>
                    <a:pt x="692" y="184"/>
                    <a:pt x="672" y="213"/>
                  </a:cubicBezTo>
                  <a:cubicBezTo>
                    <a:pt x="655" y="266"/>
                    <a:pt x="662" y="242"/>
                    <a:pt x="651" y="286"/>
                  </a:cubicBezTo>
                  <a:cubicBezTo>
                    <a:pt x="655" y="513"/>
                    <a:pt x="656" y="645"/>
                    <a:pt x="672" y="841"/>
                  </a:cubicBezTo>
                  <a:cubicBezTo>
                    <a:pt x="677" y="982"/>
                    <a:pt x="685" y="1111"/>
                    <a:pt x="702" y="1249"/>
                  </a:cubicBezTo>
                  <a:cubicBezTo>
                    <a:pt x="706" y="1318"/>
                    <a:pt x="704" y="1358"/>
                    <a:pt x="723" y="1417"/>
                  </a:cubicBezTo>
                  <a:cubicBezTo>
                    <a:pt x="726" y="1380"/>
                    <a:pt x="730" y="1344"/>
                    <a:pt x="731" y="1307"/>
                  </a:cubicBezTo>
                  <a:cubicBezTo>
                    <a:pt x="735" y="1066"/>
                    <a:pt x="733" y="826"/>
                    <a:pt x="738" y="585"/>
                  </a:cubicBezTo>
                  <a:cubicBezTo>
                    <a:pt x="738" y="577"/>
                    <a:pt x="743" y="570"/>
                    <a:pt x="745" y="563"/>
                  </a:cubicBezTo>
                  <a:cubicBezTo>
                    <a:pt x="758" y="513"/>
                    <a:pt x="761" y="439"/>
                    <a:pt x="789" y="396"/>
                  </a:cubicBezTo>
                  <a:cubicBezTo>
                    <a:pt x="806" y="370"/>
                    <a:pt x="856" y="329"/>
                    <a:pt x="877" y="308"/>
                  </a:cubicBezTo>
                  <a:cubicBezTo>
                    <a:pt x="897" y="288"/>
                    <a:pt x="910" y="257"/>
                    <a:pt x="928" y="235"/>
                  </a:cubicBezTo>
                  <a:cubicBezTo>
                    <a:pt x="975" y="178"/>
                    <a:pt x="1045" y="151"/>
                    <a:pt x="1117" y="141"/>
                  </a:cubicBezTo>
                  <a:cubicBezTo>
                    <a:pt x="1135" y="136"/>
                    <a:pt x="1165" y="123"/>
                    <a:pt x="1183" y="141"/>
                  </a:cubicBezTo>
                  <a:cubicBezTo>
                    <a:pt x="1188" y="146"/>
                    <a:pt x="1168" y="145"/>
                    <a:pt x="1161" y="148"/>
                  </a:cubicBezTo>
                  <a:cubicBezTo>
                    <a:pt x="1145" y="156"/>
                    <a:pt x="1128" y="170"/>
                    <a:pt x="1117" y="184"/>
                  </a:cubicBezTo>
                  <a:cubicBezTo>
                    <a:pt x="1100" y="206"/>
                    <a:pt x="1065" y="246"/>
                    <a:pt x="1052" y="272"/>
                  </a:cubicBezTo>
                  <a:cubicBezTo>
                    <a:pt x="1033" y="310"/>
                    <a:pt x="1033" y="325"/>
                    <a:pt x="1001" y="359"/>
                  </a:cubicBezTo>
                  <a:cubicBezTo>
                    <a:pt x="992" y="383"/>
                    <a:pt x="987" y="408"/>
                    <a:pt x="979" y="432"/>
                  </a:cubicBezTo>
                  <a:cubicBezTo>
                    <a:pt x="971" y="498"/>
                    <a:pt x="972" y="566"/>
                    <a:pt x="949" y="629"/>
                  </a:cubicBezTo>
                  <a:cubicBezTo>
                    <a:pt x="939" y="721"/>
                    <a:pt x="930" y="813"/>
                    <a:pt x="920" y="906"/>
                  </a:cubicBezTo>
                  <a:cubicBezTo>
                    <a:pt x="917" y="931"/>
                    <a:pt x="906" y="979"/>
                    <a:pt x="906" y="979"/>
                  </a:cubicBezTo>
                  <a:cubicBezTo>
                    <a:pt x="898" y="1072"/>
                    <a:pt x="897" y="1171"/>
                    <a:pt x="855" y="1256"/>
                  </a:cubicBezTo>
                  <a:cubicBezTo>
                    <a:pt x="838" y="1290"/>
                    <a:pt x="842" y="1313"/>
                    <a:pt x="811" y="1344"/>
                  </a:cubicBezTo>
                  <a:cubicBezTo>
                    <a:pt x="779" y="1376"/>
                    <a:pt x="747" y="1400"/>
                    <a:pt x="716" y="1431"/>
                  </a:cubicBezTo>
                  <a:cubicBezTo>
                    <a:pt x="707" y="1440"/>
                    <a:pt x="736" y="1417"/>
                    <a:pt x="745" y="1409"/>
                  </a:cubicBezTo>
                  <a:cubicBezTo>
                    <a:pt x="753" y="1402"/>
                    <a:pt x="759" y="1393"/>
                    <a:pt x="767" y="1387"/>
                  </a:cubicBezTo>
                  <a:cubicBezTo>
                    <a:pt x="807" y="1359"/>
                    <a:pt x="858" y="1322"/>
                    <a:pt x="906" y="1307"/>
                  </a:cubicBezTo>
                  <a:cubicBezTo>
                    <a:pt x="933" y="1265"/>
                    <a:pt x="983" y="1229"/>
                    <a:pt x="1030" y="1212"/>
                  </a:cubicBezTo>
                  <a:cubicBezTo>
                    <a:pt x="1063" y="1179"/>
                    <a:pt x="1087" y="1146"/>
                    <a:pt x="1132" y="1132"/>
                  </a:cubicBezTo>
                  <a:cubicBezTo>
                    <a:pt x="1172" y="1102"/>
                    <a:pt x="1201" y="1072"/>
                    <a:pt x="1248" y="1052"/>
                  </a:cubicBezTo>
                  <a:cubicBezTo>
                    <a:pt x="1282" y="1018"/>
                    <a:pt x="1328" y="1004"/>
                    <a:pt x="1372" y="986"/>
                  </a:cubicBezTo>
                  <a:cubicBezTo>
                    <a:pt x="1402" y="956"/>
                    <a:pt x="1424" y="957"/>
                    <a:pt x="1467" y="950"/>
                  </a:cubicBezTo>
                  <a:cubicBezTo>
                    <a:pt x="1528" y="952"/>
                    <a:pt x="1589" y="949"/>
                    <a:pt x="1649" y="957"/>
                  </a:cubicBezTo>
                  <a:cubicBezTo>
                    <a:pt x="1702" y="964"/>
                    <a:pt x="1734" y="1072"/>
                    <a:pt x="1752" y="1110"/>
                  </a:cubicBezTo>
                  <a:cubicBezTo>
                    <a:pt x="1767" y="1143"/>
                    <a:pt x="1786" y="1173"/>
                    <a:pt x="1803" y="1205"/>
                  </a:cubicBezTo>
                  <a:cubicBezTo>
                    <a:pt x="1807" y="1213"/>
                    <a:pt x="1821" y="1219"/>
                    <a:pt x="1817" y="1227"/>
                  </a:cubicBezTo>
                  <a:cubicBezTo>
                    <a:pt x="1813" y="1234"/>
                    <a:pt x="1802" y="1223"/>
                    <a:pt x="1795" y="1220"/>
                  </a:cubicBezTo>
                  <a:cubicBezTo>
                    <a:pt x="1766" y="1207"/>
                    <a:pt x="1737" y="1188"/>
                    <a:pt x="1708" y="1176"/>
                  </a:cubicBezTo>
                  <a:cubicBezTo>
                    <a:pt x="1684" y="1166"/>
                    <a:pt x="1659" y="1161"/>
                    <a:pt x="1635" y="1154"/>
                  </a:cubicBezTo>
                  <a:cubicBezTo>
                    <a:pt x="1604" y="1145"/>
                    <a:pt x="1540" y="1132"/>
                    <a:pt x="1540" y="1132"/>
                  </a:cubicBezTo>
                  <a:cubicBezTo>
                    <a:pt x="1500" y="1113"/>
                    <a:pt x="1465" y="1118"/>
                    <a:pt x="1423" y="1132"/>
                  </a:cubicBezTo>
                  <a:cubicBezTo>
                    <a:pt x="1404" y="1162"/>
                    <a:pt x="1364" y="1171"/>
                    <a:pt x="1329" y="1183"/>
                  </a:cubicBezTo>
                  <a:cubicBezTo>
                    <a:pt x="1312" y="1208"/>
                    <a:pt x="1281" y="1240"/>
                    <a:pt x="1256" y="1256"/>
                  </a:cubicBezTo>
                  <a:cubicBezTo>
                    <a:pt x="1236" y="1285"/>
                    <a:pt x="1213" y="1317"/>
                    <a:pt x="1183" y="1336"/>
                  </a:cubicBezTo>
                  <a:cubicBezTo>
                    <a:pt x="1106" y="1449"/>
                    <a:pt x="859" y="1380"/>
                    <a:pt x="789" y="1380"/>
                  </a:cubicBezTo>
                  <a:lnTo>
                    <a:pt x="735" y="1312"/>
                  </a:lnTo>
                </a:path>
              </a:pathLst>
            </a:custGeom>
            <a:solidFill>
              <a:srgbClr val="00CC00"/>
            </a:solidFill>
            <a:ln w="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dirty="0">
                <a:latin typeface="Times New Roman" panose="02020603050405020304" pitchFamily="18" charset="0"/>
              </a:endParaRPr>
            </a:p>
          </p:txBody>
        </p:sp>
        <p:sp>
          <p:nvSpPr>
            <p:cNvPr id="10268" name="Freeform 69"/>
            <p:cNvSpPr/>
            <p:nvPr/>
          </p:nvSpPr>
          <p:spPr>
            <a:xfrm rot="1924190">
              <a:off x="1828800" y="5181600"/>
              <a:ext cx="2286000" cy="1273175"/>
            </a:xfrm>
            <a:custGeom>
              <a:avLst/>
              <a:gdLst>
                <a:gd name="txL" fmla="*/ 0 w 1821"/>
                <a:gd name="txT" fmla="*/ 0 h 1522"/>
                <a:gd name="txR" fmla="*/ 1821 w 1821"/>
                <a:gd name="txB" fmla="*/ 1522 h 1522"/>
              </a:gdLst>
              <a:ahLst/>
              <a:cxnLst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</a:cxnLst>
              <a:rect l="txL" t="txT" r="txR" b="txB"/>
              <a:pathLst>
                <a:path w="1821" h="1522">
                  <a:moveTo>
                    <a:pt x="760" y="1504"/>
                  </a:moveTo>
                  <a:cubicBezTo>
                    <a:pt x="684" y="1522"/>
                    <a:pt x="699" y="1518"/>
                    <a:pt x="585" y="1511"/>
                  </a:cubicBezTo>
                  <a:cubicBezTo>
                    <a:pt x="556" y="1502"/>
                    <a:pt x="523" y="1504"/>
                    <a:pt x="497" y="1489"/>
                  </a:cubicBezTo>
                  <a:cubicBezTo>
                    <a:pt x="482" y="1480"/>
                    <a:pt x="470" y="1465"/>
                    <a:pt x="454" y="1460"/>
                  </a:cubicBezTo>
                  <a:cubicBezTo>
                    <a:pt x="439" y="1455"/>
                    <a:pt x="410" y="1446"/>
                    <a:pt x="410" y="1446"/>
                  </a:cubicBezTo>
                  <a:cubicBezTo>
                    <a:pt x="374" y="1394"/>
                    <a:pt x="297" y="1335"/>
                    <a:pt x="242" y="1300"/>
                  </a:cubicBezTo>
                  <a:cubicBezTo>
                    <a:pt x="237" y="1293"/>
                    <a:pt x="234" y="1284"/>
                    <a:pt x="228" y="1278"/>
                  </a:cubicBezTo>
                  <a:cubicBezTo>
                    <a:pt x="222" y="1272"/>
                    <a:pt x="212" y="1270"/>
                    <a:pt x="206" y="1263"/>
                  </a:cubicBezTo>
                  <a:cubicBezTo>
                    <a:pt x="201" y="1257"/>
                    <a:pt x="202" y="1248"/>
                    <a:pt x="198" y="1242"/>
                  </a:cubicBezTo>
                  <a:cubicBezTo>
                    <a:pt x="192" y="1234"/>
                    <a:pt x="183" y="1228"/>
                    <a:pt x="177" y="1220"/>
                  </a:cubicBezTo>
                  <a:cubicBezTo>
                    <a:pt x="160" y="1195"/>
                    <a:pt x="167" y="1189"/>
                    <a:pt x="147" y="1169"/>
                  </a:cubicBezTo>
                  <a:cubicBezTo>
                    <a:pt x="112" y="1134"/>
                    <a:pt x="138" y="1177"/>
                    <a:pt x="104" y="1132"/>
                  </a:cubicBezTo>
                  <a:cubicBezTo>
                    <a:pt x="59" y="1073"/>
                    <a:pt x="95" y="1101"/>
                    <a:pt x="53" y="1074"/>
                  </a:cubicBezTo>
                  <a:cubicBezTo>
                    <a:pt x="50" y="1067"/>
                    <a:pt x="50" y="1058"/>
                    <a:pt x="45" y="1052"/>
                  </a:cubicBezTo>
                  <a:cubicBezTo>
                    <a:pt x="40" y="1045"/>
                    <a:pt x="29" y="1044"/>
                    <a:pt x="24" y="1037"/>
                  </a:cubicBezTo>
                  <a:cubicBezTo>
                    <a:pt x="16" y="1024"/>
                    <a:pt x="14" y="1008"/>
                    <a:pt x="9" y="994"/>
                  </a:cubicBezTo>
                  <a:cubicBezTo>
                    <a:pt x="7" y="987"/>
                    <a:pt x="2" y="972"/>
                    <a:pt x="2" y="972"/>
                  </a:cubicBezTo>
                  <a:cubicBezTo>
                    <a:pt x="4" y="960"/>
                    <a:pt x="0" y="944"/>
                    <a:pt x="9" y="935"/>
                  </a:cubicBezTo>
                  <a:cubicBezTo>
                    <a:pt x="14" y="929"/>
                    <a:pt x="13" y="950"/>
                    <a:pt x="16" y="957"/>
                  </a:cubicBezTo>
                  <a:cubicBezTo>
                    <a:pt x="21" y="967"/>
                    <a:pt x="49" y="1003"/>
                    <a:pt x="53" y="1008"/>
                  </a:cubicBezTo>
                  <a:cubicBezTo>
                    <a:pt x="69" y="1057"/>
                    <a:pt x="89" y="1082"/>
                    <a:pt x="133" y="1110"/>
                  </a:cubicBezTo>
                  <a:cubicBezTo>
                    <a:pt x="167" y="1164"/>
                    <a:pt x="242" y="1162"/>
                    <a:pt x="301" y="1176"/>
                  </a:cubicBezTo>
                  <a:cubicBezTo>
                    <a:pt x="328" y="1189"/>
                    <a:pt x="345" y="1210"/>
                    <a:pt x="373" y="1220"/>
                  </a:cubicBezTo>
                  <a:cubicBezTo>
                    <a:pt x="388" y="1225"/>
                    <a:pt x="417" y="1234"/>
                    <a:pt x="417" y="1234"/>
                  </a:cubicBezTo>
                  <a:cubicBezTo>
                    <a:pt x="452" y="1261"/>
                    <a:pt x="484" y="1297"/>
                    <a:pt x="527" y="1307"/>
                  </a:cubicBezTo>
                  <a:cubicBezTo>
                    <a:pt x="561" y="1331"/>
                    <a:pt x="599" y="1340"/>
                    <a:pt x="636" y="1358"/>
                  </a:cubicBezTo>
                  <a:cubicBezTo>
                    <a:pt x="654" y="1385"/>
                    <a:pt x="645" y="1377"/>
                    <a:pt x="672" y="1395"/>
                  </a:cubicBezTo>
                  <a:cubicBezTo>
                    <a:pt x="687" y="1405"/>
                    <a:pt x="716" y="1424"/>
                    <a:pt x="716" y="1424"/>
                  </a:cubicBezTo>
                  <a:cubicBezTo>
                    <a:pt x="742" y="1463"/>
                    <a:pt x="725" y="1440"/>
                    <a:pt x="774" y="1489"/>
                  </a:cubicBezTo>
                  <a:cubicBezTo>
                    <a:pt x="781" y="1496"/>
                    <a:pt x="796" y="1511"/>
                    <a:pt x="796" y="1511"/>
                  </a:cubicBezTo>
                  <a:cubicBezTo>
                    <a:pt x="796" y="1511"/>
                    <a:pt x="769" y="1485"/>
                    <a:pt x="753" y="1475"/>
                  </a:cubicBezTo>
                  <a:cubicBezTo>
                    <a:pt x="738" y="1433"/>
                    <a:pt x="693" y="1414"/>
                    <a:pt x="665" y="1380"/>
                  </a:cubicBezTo>
                  <a:cubicBezTo>
                    <a:pt x="646" y="1357"/>
                    <a:pt x="625" y="1345"/>
                    <a:pt x="607" y="1322"/>
                  </a:cubicBezTo>
                  <a:cubicBezTo>
                    <a:pt x="572" y="1277"/>
                    <a:pt x="575" y="1278"/>
                    <a:pt x="534" y="1242"/>
                  </a:cubicBezTo>
                  <a:cubicBezTo>
                    <a:pt x="505" y="1216"/>
                    <a:pt x="485" y="1182"/>
                    <a:pt x="454" y="1161"/>
                  </a:cubicBezTo>
                  <a:cubicBezTo>
                    <a:pt x="433" y="1130"/>
                    <a:pt x="417" y="1097"/>
                    <a:pt x="395" y="1067"/>
                  </a:cubicBezTo>
                  <a:cubicBezTo>
                    <a:pt x="385" y="1034"/>
                    <a:pt x="370" y="1001"/>
                    <a:pt x="352" y="972"/>
                  </a:cubicBezTo>
                  <a:cubicBezTo>
                    <a:pt x="341" y="912"/>
                    <a:pt x="320" y="857"/>
                    <a:pt x="308" y="797"/>
                  </a:cubicBezTo>
                  <a:cubicBezTo>
                    <a:pt x="299" y="678"/>
                    <a:pt x="294" y="661"/>
                    <a:pt x="308" y="512"/>
                  </a:cubicBezTo>
                  <a:cubicBezTo>
                    <a:pt x="310" y="495"/>
                    <a:pt x="312" y="546"/>
                    <a:pt x="315" y="563"/>
                  </a:cubicBezTo>
                  <a:cubicBezTo>
                    <a:pt x="320" y="588"/>
                    <a:pt x="352" y="629"/>
                    <a:pt x="352" y="629"/>
                  </a:cubicBezTo>
                  <a:cubicBezTo>
                    <a:pt x="368" y="680"/>
                    <a:pt x="380" y="737"/>
                    <a:pt x="410" y="782"/>
                  </a:cubicBezTo>
                  <a:cubicBezTo>
                    <a:pt x="421" y="818"/>
                    <a:pt x="432" y="844"/>
                    <a:pt x="468" y="855"/>
                  </a:cubicBezTo>
                  <a:cubicBezTo>
                    <a:pt x="481" y="890"/>
                    <a:pt x="467" y="907"/>
                    <a:pt x="505" y="921"/>
                  </a:cubicBezTo>
                  <a:cubicBezTo>
                    <a:pt x="516" y="954"/>
                    <a:pt x="534" y="981"/>
                    <a:pt x="563" y="1001"/>
                  </a:cubicBezTo>
                  <a:cubicBezTo>
                    <a:pt x="573" y="1031"/>
                    <a:pt x="577" y="1044"/>
                    <a:pt x="600" y="1067"/>
                  </a:cubicBezTo>
                  <a:cubicBezTo>
                    <a:pt x="610" y="1131"/>
                    <a:pt x="605" y="1244"/>
                    <a:pt x="680" y="1271"/>
                  </a:cubicBezTo>
                  <a:cubicBezTo>
                    <a:pt x="694" y="1314"/>
                    <a:pt x="706" y="1372"/>
                    <a:pt x="731" y="1409"/>
                  </a:cubicBezTo>
                  <a:cubicBezTo>
                    <a:pt x="736" y="1424"/>
                    <a:pt x="740" y="1438"/>
                    <a:pt x="745" y="1453"/>
                  </a:cubicBezTo>
                  <a:cubicBezTo>
                    <a:pt x="748" y="1461"/>
                    <a:pt x="734" y="1439"/>
                    <a:pt x="731" y="1431"/>
                  </a:cubicBezTo>
                  <a:cubicBezTo>
                    <a:pt x="725" y="1417"/>
                    <a:pt x="720" y="1402"/>
                    <a:pt x="716" y="1387"/>
                  </a:cubicBezTo>
                  <a:cubicBezTo>
                    <a:pt x="707" y="1356"/>
                    <a:pt x="704" y="1324"/>
                    <a:pt x="694" y="1293"/>
                  </a:cubicBezTo>
                  <a:cubicBezTo>
                    <a:pt x="689" y="1278"/>
                    <a:pt x="680" y="1249"/>
                    <a:pt x="680" y="1249"/>
                  </a:cubicBezTo>
                  <a:cubicBezTo>
                    <a:pt x="672" y="1179"/>
                    <a:pt x="670" y="1107"/>
                    <a:pt x="658" y="1037"/>
                  </a:cubicBezTo>
                  <a:cubicBezTo>
                    <a:pt x="650" y="992"/>
                    <a:pt x="629" y="951"/>
                    <a:pt x="621" y="906"/>
                  </a:cubicBezTo>
                  <a:cubicBezTo>
                    <a:pt x="616" y="879"/>
                    <a:pt x="611" y="853"/>
                    <a:pt x="607" y="826"/>
                  </a:cubicBezTo>
                  <a:cubicBezTo>
                    <a:pt x="601" y="790"/>
                    <a:pt x="592" y="717"/>
                    <a:pt x="592" y="717"/>
                  </a:cubicBezTo>
                  <a:cubicBezTo>
                    <a:pt x="590" y="680"/>
                    <a:pt x="585" y="644"/>
                    <a:pt x="585" y="607"/>
                  </a:cubicBezTo>
                  <a:cubicBezTo>
                    <a:pt x="585" y="529"/>
                    <a:pt x="587" y="452"/>
                    <a:pt x="592" y="374"/>
                  </a:cubicBezTo>
                  <a:cubicBezTo>
                    <a:pt x="595" y="324"/>
                    <a:pt x="623" y="270"/>
                    <a:pt x="636" y="221"/>
                  </a:cubicBezTo>
                  <a:cubicBezTo>
                    <a:pt x="641" y="203"/>
                    <a:pt x="644" y="176"/>
                    <a:pt x="658" y="162"/>
                  </a:cubicBezTo>
                  <a:cubicBezTo>
                    <a:pt x="666" y="154"/>
                    <a:pt x="677" y="153"/>
                    <a:pt x="687" y="148"/>
                  </a:cubicBezTo>
                  <a:cubicBezTo>
                    <a:pt x="711" y="117"/>
                    <a:pt x="724" y="85"/>
                    <a:pt x="745" y="53"/>
                  </a:cubicBezTo>
                  <a:cubicBezTo>
                    <a:pt x="748" y="43"/>
                    <a:pt x="747" y="32"/>
                    <a:pt x="753" y="24"/>
                  </a:cubicBezTo>
                  <a:cubicBezTo>
                    <a:pt x="761" y="12"/>
                    <a:pt x="799" y="0"/>
                    <a:pt x="753" y="17"/>
                  </a:cubicBezTo>
                  <a:cubicBezTo>
                    <a:pt x="747" y="32"/>
                    <a:pt x="737" y="45"/>
                    <a:pt x="731" y="60"/>
                  </a:cubicBezTo>
                  <a:cubicBezTo>
                    <a:pt x="704" y="133"/>
                    <a:pt x="742" y="68"/>
                    <a:pt x="709" y="119"/>
                  </a:cubicBezTo>
                  <a:cubicBezTo>
                    <a:pt x="701" y="153"/>
                    <a:pt x="692" y="184"/>
                    <a:pt x="672" y="213"/>
                  </a:cubicBezTo>
                  <a:cubicBezTo>
                    <a:pt x="655" y="266"/>
                    <a:pt x="662" y="242"/>
                    <a:pt x="651" y="286"/>
                  </a:cubicBezTo>
                  <a:cubicBezTo>
                    <a:pt x="655" y="513"/>
                    <a:pt x="656" y="645"/>
                    <a:pt x="672" y="841"/>
                  </a:cubicBezTo>
                  <a:cubicBezTo>
                    <a:pt x="677" y="982"/>
                    <a:pt x="685" y="1111"/>
                    <a:pt x="702" y="1249"/>
                  </a:cubicBezTo>
                  <a:cubicBezTo>
                    <a:pt x="706" y="1318"/>
                    <a:pt x="704" y="1358"/>
                    <a:pt x="723" y="1417"/>
                  </a:cubicBezTo>
                  <a:cubicBezTo>
                    <a:pt x="726" y="1380"/>
                    <a:pt x="730" y="1344"/>
                    <a:pt x="731" y="1307"/>
                  </a:cubicBezTo>
                  <a:cubicBezTo>
                    <a:pt x="735" y="1066"/>
                    <a:pt x="733" y="826"/>
                    <a:pt x="738" y="585"/>
                  </a:cubicBezTo>
                  <a:cubicBezTo>
                    <a:pt x="738" y="577"/>
                    <a:pt x="743" y="570"/>
                    <a:pt x="745" y="563"/>
                  </a:cubicBezTo>
                  <a:cubicBezTo>
                    <a:pt x="758" y="513"/>
                    <a:pt x="761" y="439"/>
                    <a:pt x="789" y="396"/>
                  </a:cubicBezTo>
                  <a:cubicBezTo>
                    <a:pt x="806" y="370"/>
                    <a:pt x="856" y="329"/>
                    <a:pt x="877" y="308"/>
                  </a:cubicBezTo>
                  <a:cubicBezTo>
                    <a:pt x="897" y="288"/>
                    <a:pt x="910" y="257"/>
                    <a:pt x="928" y="235"/>
                  </a:cubicBezTo>
                  <a:cubicBezTo>
                    <a:pt x="975" y="178"/>
                    <a:pt x="1045" y="151"/>
                    <a:pt x="1117" y="141"/>
                  </a:cubicBezTo>
                  <a:cubicBezTo>
                    <a:pt x="1135" y="136"/>
                    <a:pt x="1165" y="123"/>
                    <a:pt x="1183" y="141"/>
                  </a:cubicBezTo>
                  <a:cubicBezTo>
                    <a:pt x="1188" y="146"/>
                    <a:pt x="1168" y="145"/>
                    <a:pt x="1161" y="148"/>
                  </a:cubicBezTo>
                  <a:cubicBezTo>
                    <a:pt x="1145" y="156"/>
                    <a:pt x="1128" y="170"/>
                    <a:pt x="1117" y="184"/>
                  </a:cubicBezTo>
                  <a:cubicBezTo>
                    <a:pt x="1100" y="206"/>
                    <a:pt x="1065" y="246"/>
                    <a:pt x="1052" y="272"/>
                  </a:cubicBezTo>
                  <a:cubicBezTo>
                    <a:pt x="1033" y="310"/>
                    <a:pt x="1033" y="325"/>
                    <a:pt x="1001" y="359"/>
                  </a:cubicBezTo>
                  <a:cubicBezTo>
                    <a:pt x="992" y="383"/>
                    <a:pt x="987" y="408"/>
                    <a:pt x="979" y="432"/>
                  </a:cubicBezTo>
                  <a:cubicBezTo>
                    <a:pt x="971" y="498"/>
                    <a:pt x="972" y="566"/>
                    <a:pt x="949" y="629"/>
                  </a:cubicBezTo>
                  <a:cubicBezTo>
                    <a:pt x="939" y="721"/>
                    <a:pt x="930" y="813"/>
                    <a:pt x="920" y="906"/>
                  </a:cubicBezTo>
                  <a:cubicBezTo>
                    <a:pt x="917" y="931"/>
                    <a:pt x="906" y="979"/>
                    <a:pt x="906" y="979"/>
                  </a:cubicBezTo>
                  <a:cubicBezTo>
                    <a:pt x="898" y="1072"/>
                    <a:pt x="897" y="1171"/>
                    <a:pt x="855" y="1256"/>
                  </a:cubicBezTo>
                  <a:cubicBezTo>
                    <a:pt x="838" y="1290"/>
                    <a:pt x="842" y="1313"/>
                    <a:pt x="811" y="1344"/>
                  </a:cubicBezTo>
                  <a:cubicBezTo>
                    <a:pt x="779" y="1376"/>
                    <a:pt x="747" y="1400"/>
                    <a:pt x="716" y="1431"/>
                  </a:cubicBezTo>
                  <a:cubicBezTo>
                    <a:pt x="707" y="1440"/>
                    <a:pt x="736" y="1417"/>
                    <a:pt x="745" y="1409"/>
                  </a:cubicBezTo>
                  <a:cubicBezTo>
                    <a:pt x="753" y="1402"/>
                    <a:pt x="759" y="1393"/>
                    <a:pt x="767" y="1387"/>
                  </a:cubicBezTo>
                  <a:cubicBezTo>
                    <a:pt x="807" y="1359"/>
                    <a:pt x="858" y="1322"/>
                    <a:pt x="906" y="1307"/>
                  </a:cubicBezTo>
                  <a:cubicBezTo>
                    <a:pt x="933" y="1265"/>
                    <a:pt x="983" y="1229"/>
                    <a:pt x="1030" y="1212"/>
                  </a:cubicBezTo>
                  <a:cubicBezTo>
                    <a:pt x="1063" y="1179"/>
                    <a:pt x="1087" y="1146"/>
                    <a:pt x="1132" y="1132"/>
                  </a:cubicBezTo>
                  <a:cubicBezTo>
                    <a:pt x="1172" y="1102"/>
                    <a:pt x="1201" y="1072"/>
                    <a:pt x="1248" y="1052"/>
                  </a:cubicBezTo>
                  <a:cubicBezTo>
                    <a:pt x="1282" y="1018"/>
                    <a:pt x="1328" y="1004"/>
                    <a:pt x="1372" y="986"/>
                  </a:cubicBezTo>
                  <a:cubicBezTo>
                    <a:pt x="1402" y="956"/>
                    <a:pt x="1424" y="957"/>
                    <a:pt x="1467" y="950"/>
                  </a:cubicBezTo>
                  <a:cubicBezTo>
                    <a:pt x="1528" y="952"/>
                    <a:pt x="1589" y="949"/>
                    <a:pt x="1649" y="957"/>
                  </a:cubicBezTo>
                  <a:cubicBezTo>
                    <a:pt x="1702" y="964"/>
                    <a:pt x="1734" y="1072"/>
                    <a:pt x="1752" y="1110"/>
                  </a:cubicBezTo>
                  <a:cubicBezTo>
                    <a:pt x="1767" y="1143"/>
                    <a:pt x="1786" y="1173"/>
                    <a:pt x="1803" y="1205"/>
                  </a:cubicBezTo>
                  <a:cubicBezTo>
                    <a:pt x="1807" y="1213"/>
                    <a:pt x="1821" y="1219"/>
                    <a:pt x="1817" y="1227"/>
                  </a:cubicBezTo>
                  <a:cubicBezTo>
                    <a:pt x="1813" y="1234"/>
                    <a:pt x="1802" y="1223"/>
                    <a:pt x="1795" y="1220"/>
                  </a:cubicBezTo>
                  <a:cubicBezTo>
                    <a:pt x="1766" y="1207"/>
                    <a:pt x="1737" y="1188"/>
                    <a:pt x="1708" y="1176"/>
                  </a:cubicBezTo>
                  <a:cubicBezTo>
                    <a:pt x="1684" y="1166"/>
                    <a:pt x="1659" y="1161"/>
                    <a:pt x="1635" y="1154"/>
                  </a:cubicBezTo>
                  <a:cubicBezTo>
                    <a:pt x="1604" y="1145"/>
                    <a:pt x="1540" y="1132"/>
                    <a:pt x="1540" y="1132"/>
                  </a:cubicBezTo>
                  <a:cubicBezTo>
                    <a:pt x="1500" y="1113"/>
                    <a:pt x="1465" y="1118"/>
                    <a:pt x="1423" y="1132"/>
                  </a:cubicBezTo>
                  <a:cubicBezTo>
                    <a:pt x="1404" y="1162"/>
                    <a:pt x="1364" y="1171"/>
                    <a:pt x="1329" y="1183"/>
                  </a:cubicBezTo>
                  <a:cubicBezTo>
                    <a:pt x="1312" y="1208"/>
                    <a:pt x="1281" y="1240"/>
                    <a:pt x="1256" y="1256"/>
                  </a:cubicBezTo>
                  <a:cubicBezTo>
                    <a:pt x="1236" y="1285"/>
                    <a:pt x="1213" y="1317"/>
                    <a:pt x="1183" y="1336"/>
                  </a:cubicBezTo>
                  <a:cubicBezTo>
                    <a:pt x="1106" y="1449"/>
                    <a:pt x="859" y="1380"/>
                    <a:pt x="789" y="1380"/>
                  </a:cubicBezTo>
                  <a:lnTo>
                    <a:pt x="735" y="1312"/>
                  </a:lnTo>
                </a:path>
              </a:pathLst>
            </a:custGeom>
            <a:solidFill>
              <a:srgbClr val="00CC00"/>
            </a:solidFill>
            <a:ln w="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dirty="0">
                <a:latin typeface="Times New Roman" panose="02020603050405020304" pitchFamily="18" charset="0"/>
              </a:endParaRPr>
            </a:p>
          </p:txBody>
        </p:sp>
        <p:grpSp>
          <p:nvGrpSpPr>
            <p:cNvPr id="10269" name="Group 70"/>
            <p:cNvGrpSpPr/>
            <p:nvPr/>
          </p:nvGrpSpPr>
          <p:grpSpPr>
            <a:xfrm rot="701281">
              <a:off x="1676400" y="5791200"/>
              <a:ext cx="609600" cy="609600"/>
              <a:chOff x="1104" y="2880"/>
              <a:chExt cx="528" cy="480"/>
            </a:xfrm>
          </p:grpSpPr>
          <p:sp>
            <p:nvSpPr>
              <p:cNvPr id="10617" name="Oval 71"/>
              <p:cNvSpPr/>
              <p:nvPr/>
            </p:nvSpPr>
            <p:spPr>
              <a:xfrm>
                <a:off x="1344" y="3168"/>
                <a:ext cx="192" cy="192"/>
              </a:xfrm>
              <a:prstGeom prst="ellipse">
                <a:avLst/>
              </a:prstGeom>
              <a:solidFill>
                <a:srgbClr val="FFFF00"/>
              </a:solidFill>
              <a:ln w="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0618" name="Oval 72"/>
              <p:cNvSpPr/>
              <p:nvPr/>
            </p:nvSpPr>
            <p:spPr>
              <a:xfrm>
                <a:off x="1200" y="3168"/>
                <a:ext cx="192" cy="192"/>
              </a:xfrm>
              <a:prstGeom prst="ellipse">
                <a:avLst/>
              </a:prstGeom>
              <a:solidFill>
                <a:srgbClr val="FFFF00"/>
              </a:solidFill>
              <a:ln w="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0619" name="Oval 73"/>
              <p:cNvSpPr/>
              <p:nvPr/>
            </p:nvSpPr>
            <p:spPr>
              <a:xfrm>
                <a:off x="1440" y="3024"/>
                <a:ext cx="192" cy="192"/>
              </a:xfrm>
              <a:prstGeom prst="ellipse">
                <a:avLst/>
              </a:prstGeom>
              <a:solidFill>
                <a:srgbClr val="FFFF00"/>
              </a:solidFill>
              <a:ln w="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0620" name="Oval 74"/>
              <p:cNvSpPr/>
              <p:nvPr/>
            </p:nvSpPr>
            <p:spPr>
              <a:xfrm>
                <a:off x="1104" y="3024"/>
                <a:ext cx="192" cy="192"/>
              </a:xfrm>
              <a:prstGeom prst="ellipse">
                <a:avLst/>
              </a:prstGeom>
              <a:solidFill>
                <a:srgbClr val="FFFF00"/>
              </a:solidFill>
              <a:ln w="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0621" name="Oval 75"/>
              <p:cNvSpPr/>
              <p:nvPr/>
            </p:nvSpPr>
            <p:spPr>
              <a:xfrm>
                <a:off x="1200" y="2880"/>
                <a:ext cx="192" cy="192"/>
              </a:xfrm>
              <a:prstGeom prst="ellipse">
                <a:avLst/>
              </a:prstGeom>
              <a:solidFill>
                <a:srgbClr val="FFFF00"/>
              </a:solidFill>
              <a:ln w="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0622" name="Oval 76"/>
              <p:cNvSpPr/>
              <p:nvPr/>
            </p:nvSpPr>
            <p:spPr>
              <a:xfrm>
                <a:off x="1344" y="2880"/>
                <a:ext cx="192" cy="192"/>
              </a:xfrm>
              <a:prstGeom prst="ellipse">
                <a:avLst/>
              </a:prstGeom>
              <a:solidFill>
                <a:srgbClr val="FFFF00"/>
              </a:solidFill>
              <a:ln w="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0623" name="Oval 77"/>
              <p:cNvSpPr/>
              <p:nvPr/>
            </p:nvSpPr>
            <p:spPr>
              <a:xfrm>
                <a:off x="1248" y="2976"/>
                <a:ext cx="240" cy="288"/>
              </a:xfrm>
              <a:prstGeom prst="ellipse">
                <a:avLst/>
              </a:prstGeom>
              <a:solidFill>
                <a:srgbClr val="FF00FF"/>
              </a:solidFill>
              <a:ln w="3175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</p:grpSp>
        <p:grpSp>
          <p:nvGrpSpPr>
            <p:cNvPr id="10270" name="Group 78"/>
            <p:cNvGrpSpPr/>
            <p:nvPr/>
          </p:nvGrpSpPr>
          <p:grpSpPr>
            <a:xfrm rot="701281">
              <a:off x="6934200" y="5410200"/>
              <a:ext cx="685800" cy="609600"/>
              <a:chOff x="1104" y="2880"/>
              <a:chExt cx="528" cy="480"/>
            </a:xfrm>
          </p:grpSpPr>
          <p:sp>
            <p:nvSpPr>
              <p:cNvPr id="10610" name="Oval 79"/>
              <p:cNvSpPr/>
              <p:nvPr/>
            </p:nvSpPr>
            <p:spPr>
              <a:xfrm>
                <a:off x="1344" y="3168"/>
                <a:ext cx="192" cy="192"/>
              </a:xfrm>
              <a:prstGeom prst="ellipse">
                <a:avLst/>
              </a:prstGeom>
              <a:solidFill>
                <a:srgbClr val="FFFF00"/>
              </a:solidFill>
              <a:ln w="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0611" name="Oval 80"/>
              <p:cNvSpPr/>
              <p:nvPr/>
            </p:nvSpPr>
            <p:spPr>
              <a:xfrm>
                <a:off x="1200" y="3168"/>
                <a:ext cx="192" cy="192"/>
              </a:xfrm>
              <a:prstGeom prst="ellipse">
                <a:avLst/>
              </a:prstGeom>
              <a:solidFill>
                <a:srgbClr val="FFFF00"/>
              </a:solidFill>
              <a:ln w="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0612" name="Oval 81"/>
              <p:cNvSpPr/>
              <p:nvPr/>
            </p:nvSpPr>
            <p:spPr>
              <a:xfrm>
                <a:off x="1440" y="3024"/>
                <a:ext cx="192" cy="192"/>
              </a:xfrm>
              <a:prstGeom prst="ellipse">
                <a:avLst/>
              </a:prstGeom>
              <a:solidFill>
                <a:srgbClr val="FFFF00"/>
              </a:solidFill>
              <a:ln w="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0613" name="Oval 82"/>
              <p:cNvSpPr/>
              <p:nvPr/>
            </p:nvSpPr>
            <p:spPr>
              <a:xfrm>
                <a:off x="1104" y="3024"/>
                <a:ext cx="192" cy="192"/>
              </a:xfrm>
              <a:prstGeom prst="ellipse">
                <a:avLst/>
              </a:prstGeom>
              <a:solidFill>
                <a:srgbClr val="FFFF00"/>
              </a:solidFill>
              <a:ln w="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0614" name="Oval 83"/>
              <p:cNvSpPr/>
              <p:nvPr/>
            </p:nvSpPr>
            <p:spPr>
              <a:xfrm>
                <a:off x="1200" y="2880"/>
                <a:ext cx="192" cy="192"/>
              </a:xfrm>
              <a:prstGeom prst="ellipse">
                <a:avLst/>
              </a:prstGeom>
              <a:solidFill>
                <a:srgbClr val="FFFF00"/>
              </a:solidFill>
              <a:ln w="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0615" name="Oval 84"/>
              <p:cNvSpPr/>
              <p:nvPr/>
            </p:nvSpPr>
            <p:spPr>
              <a:xfrm>
                <a:off x="1344" y="2880"/>
                <a:ext cx="192" cy="192"/>
              </a:xfrm>
              <a:prstGeom prst="ellipse">
                <a:avLst/>
              </a:prstGeom>
              <a:solidFill>
                <a:srgbClr val="FFFF00"/>
              </a:solidFill>
              <a:ln w="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0616" name="Oval 85"/>
              <p:cNvSpPr/>
              <p:nvPr/>
            </p:nvSpPr>
            <p:spPr>
              <a:xfrm>
                <a:off x="1248" y="2976"/>
                <a:ext cx="240" cy="288"/>
              </a:xfrm>
              <a:prstGeom prst="ellipse">
                <a:avLst/>
              </a:prstGeom>
              <a:gradFill rotWithShape="1">
                <a:gsLst>
                  <a:gs pos="0">
                    <a:srgbClr val="FF99FF"/>
                  </a:gs>
                  <a:gs pos="100000">
                    <a:srgbClr val="0066FF"/>
                  </a:gs>
                </a:gsLst>
                <a:path path="shape">
                  <a:fillToRect l="50000" t="50000" r="50000" b="50000"/>
                </a:path>
                <a:tileRect/>
              </a:gradFill>
              <a:ln w="3175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</p:grpSp>
        <p:sp>
          <p:nvSpPr>
            <p:cNvPr id="10271" name="Freeform 86"/>
            <p:cNvSpPr/>
            <p:nvPr/>
          </p:nvSpPr>
          <p:spPr>
            <a:xfrm rot="1924190">
              <a:off x="5638800" y="4038600"/>
              <a:ext cx="1371600" cy="206375"/>
            </a:xfrm>
            <a:custGeom>
              <a:avLst/>
              <a:gdLst>
                <a:gd name="txL" fmla="*/ 0 w 1821"/>
                <a:gd name="txT" fmla="*/ 0 h 1522"/>
                <a:gd name="txR" fmla="*/ 1821 w 1821"/>
                <a:gd name="txB" fmla="*/ 1522 h 1522"/>
              </a:gdLst>
              <a:ahLst/>
              <a:cxnLst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</a:cxnLst>
              <a:rect l="txL" t="txT" r="txR" b="txB"/>
              <a:pathLst>
                <a:path w="1821" h="1522">
                  <a:moveTo>
                    <a:pt x="760" y="1504"/>
                  </a:moveTo>
                  <a:cubicBezTo>
                    <a:pt x="684" y="1522"/>
                    <a:pt x="699" y="1518"/>
                    <a:pt x="585" y="1511"/>
                  </a:cubicBezTo>
                  <a:cubicBezTo>
                    <a:pt x="556" y="1502"/>
                    <a:pt x="523" y="1504"/>
                    <a:pt x="497" y="1489"/>
                  </a:cubicBezTo>
                  <a:cubicBezTo>
                    <a:pt x="482" y="1480"/>
                    <a:pt x="470" y="1465"/>
                    <a:pt x="454" y="1460"/>
                  </a:cubicBezTo>
                  <a:cubicBezTo>
                    <a:pt x="439" y="1455"/>
                    <a:pt x="410" y="1446"/>
                    <a:pt x="410" y="1446"/>
                  </a:cubicBezTo>
                  <a:cubicBezTo>
                    <a:pt x="374" y="1394"/>
                    <a:pt x="297" y="1335"/>
                    <a:pt x="242" y="1300"/>
                  </a:cubicBezTo>
                  <a:cubicBezTo>
                    <a:pt x="237" y="1293"/>
                    <a:pt x="234" y="1284"/>
                    <a:pt x="228" y="1278"/>
                  </a:cubicBezTo>
                  <a:cubicBezTo>
                    <a:pt x="222" y="1272"/>
                    <a:pt x="212" y="1270"/>
                    <a:pt x="206" y="1263"/>
                  </a:cubicBezTo>
                  <a:cubicBezTo>
                    <a:pt x="201" y="1257"/>
                    <a:pt x="202" y="1248"/>
                    <a:pt x="198" y="1242"/>
                  </a:cubicBezTo>
                  <a:cubicBezTo>
                    <a:pt x="192" y="1234"/>
                    <a:pt x="183" y="1228"/>
                    <a:pt x="177" y="1220"/>
                  </a:cubicBezTo>
                  <a:cubicBezTo>
                    <a:pt x="160" y="1195"/>
                    <a:pt x="167" y="1189"/>
                    <a:pt x="147" y="1169"/>
                  </a:cubicBezTo>
                  <a:cubicBezTo>
                    <a:pt x="112" y="1134"/>
                    <a:pt x="138" y="1177"/>
                    <a:pt x="104" y="1132"/>
                  </a:cubicBezTo>
                  <a:cubicBezTo>
                    <a:pt x="59" y="1073"/>
                    <a:pt x="95" y="1101"/>
                    <a:pt x="53" y="1074"/>
                  </a:cubicBezTo>
                  <a:cubicBezTo>
                    <a:pt x="50" y="1067"/>
                    <a:pt x="50" y="1058"/>
                    <a:pt x="45" y="1052"/>
                  </a:cubicBezTo>
                  <a:cubicBezTo>
                    <a:pt x="40" y="1045"/>
                    <a:pt x="29" y="1044"/>
                    <a:pt x="24" y="1037"/>
                  </a:cubicBezTo>
                  <a:cubicBezTo>
                    <a:pt x="16" y="1024"/>
                    <a:pt x="14" y="1008"/>
                    <a:pt x="9" y="994"/>
                  </a:cubicBezTo>
                  <a:cubicBezTo>
                    <a:pt x="7" y="987"/>
                    <a:pt x="2" y="972"/>
                    <a:pt x="2" y="972"/>
                  </a:cubicBezTo>
                  <a:cubicBezTo>
                    <a:pt x="4" y="960"/>
                    <a:pt x="0" y="944"/>
                    <a:pt x="9" y="935"/>
                  </a:cubicBezTo>
                  <a:cubicBezTo>
                    <a:pt x="14" y="929"/>
                    <a:pt x="13" y="950"/>
                    <a:pt x="16" y="957"/>
                  </a:cubicBezTo>
                  <a:cubicBezTo>
                    <a:pt x="21" y="967"/>
                    <a:pt x="49" y="1003"/>
                    <a:pt x="53" y="1008"/>
                  </a:cubicBezTo>
                  <a:cubicBezTo>
                    <a:pt x="69" y="1057"/>
                    <a:pt x="89" y="1082"/>
                    <a:pt x="133" y="1110"/>
                  </a:cubicBezTo>
                  <a:cubicBezTo>
                    <a:pt x="167" y="1164"/>
                    <a:pt x="242" y="1162"/>
                    <a:pt x="301" y="1176"/>
                  </a:cubicBezTo>
                  <a:cubicBezTo>
                    <a:pt x="328" y="1189"/>
                    <a:pt x="345" y="1210"/>
                    <a:pt x="373" y="1220"/>
                  </a:cubicBezTo>
                  <a:cubicBezTo>
                    <a:pt x="388" y="1225"/>
                    <a:pt x="417" y="1234"/>
                    <a:pt x="417" y="1234"/>
                  </a:cubicBezTo>
                  <a:cubicBezTo>
                    <a:pt x="452" y="1261"/>
                    <a:pt x="484" y="1297"/>
                    <a:pt x="527" y="1307"/>
                  </a:cubicBezTo>
                  <a:cubicBezTo>
                    <a:pt x="561" y="1331"/>
                    <a:pt x="599" y="1340"/>
                    <a:pt x="636" y="1358"/>
                  </a:cubicBezTo>
                  <a:cubicBezTo>
                    <a:pt x="654" y="1385"/>
                    <a:pt x="645" y="1377"/>
                    <a:pt x="672" y="1395"/>
                  </a:cubicBezTo>
                  <a:cubicBezTo>
                    <a:pt x="687" y="1405"/>
                    <a:pt x="716" y="1424"/>
                    <a:pt x="716" y="1424"/>
                  </a:cubicBezTo>
                  <a:cubicBezTo>
                    <a:pt x="742" y="1463"/>
                    <a:pt x="725" y="1440"/>
                    <a:pt x="774" y="1489"/>
                  </a:cubicBezTo>
                  <a:cubicBezTo>
                    <a:pt x="781" y="1496"/>
                    <a:pt x="796" y="1511"/>
                    <a:pt x="796" y="1511"/>
                  </a:cubicBezTo>
                  <a:cubicBezTo>
                    <a:pt x="796" y="1511"/>
                    <a:pt x="769" y="1485"/>
                    <a:pt x="753" y="1475"/>
                  </a:cubicBezTo>
                  <a:cubicBezTo>
                    <a:pt x="738" y="1433"/>
                    <a:pt x="693" y="1414"/>
                    <a:pt x="665" y="1380"/>
                  </a:cubicBezTo>
                  <a:cubicBezTo>
                    <a:pt x="646" y="1357"/>
                    <a:pt x="625" y="1345"/>
                    <a:pt x="607" y="1322"/>
                  </a:cubicBezTo>
                  <a:cubicBezTo>
                    <a:pt x="572" y="1277"/>
                    <a:pt x="575" y="1278"/>
                    <a:pt x="534" y="1242"/>
                  </a:cubicBezTo>
                  <a:cubicBezTo>
                    <a:pt x="505" y="1216"/>
                    <a:pt x="485" y="1182"/>
                    <a:pt x="454" y="1161"/>
                  </a:cubicBezTo>
                  <a:cubicBezTo>
                    <a:pt x="433" y="1130"/>
                    <a:pt x="417" y="1097"/>
                    <a:pt x="395" y="1067"/>
                  </a:cubicBezTo>
                  <a:cubicBezTo>
                    <a:pt x="385" y="1034"/>
                    <a:pt x="370" y="1001"/>
                    <a:pt x="352" y="972"/>
                  </a:cubicBezTo>
                  <a:cubicBezTo>
                    <a:pt x="341" y="912"/>
                    <a:pt x="320" y="857"/>
                    <a:pt x="308" y="797"/>
                  </a:cubicBezTo>
                  <a:cubicBezTo>
                    <a:pt x="299" y="678"/>
                    <a:pt x="294" y="661"/>
                    <a:pt x="308" y="512"/>
                  </a:cubicBezTo>
                  <a:cubicBezTo>
                    <a:pt x="310" y="495"/>
                    <a:pt x="312" y="546"/>
                    <a:pt x="315" y="563"/>
                  </a:cubicBezTo>
                  <a:cubicBezTo>
                    <a:pt x="320" y="588"/>
                    <a:pt x="352" y="629"/>
                    <a:pt x="352" y="629"/>
                  </a:cubicBezTo>
                  <a:cubicBezTo>
                    <a:pt x="368" y="680"/>
                    <a:pt x="380" y="737"/>
                    <a:pt x="410" y="782"/>
                  </a:cubicBezTo>
                  <a:cubicBezTo>
                    <a:pt x="421" y="818"/>
                    <a:pt x="432" y="844"/>
                    <a:pt x="468" y="855"/>
                  </a:cubicBezTo>
                  <a:cubicBezTo>
                    <a:pt x="481" y="890"/>
                    <a:pt x="467" y="907"/>
                    <a:pt x="505" y="921"/>
                  </a:cubicBezTo>
                  <a:cubicBezTo>
                    <a:pt x="516" y="954"/>
                    <a:pt x="534" y="981"/>
                    <a:pt x="563" y="1001"/>
                  </a:cubicBezTo>
                  <a:cubicBezTo>
                    <a:pt x="573" y="1031"/>
                    <a:pt x="577" y="1044"/>
                    <a:pt x="600" y="1067"/>
                  </a:cubicBezTo>
                  <a:cubicBezTo>
                    <a:pt x="610" y="1131"/>
                    <a:pt x="605" y="1244"/>
                    <a:pt x="680" y="1271"/>
                  </a:cubicBezTo>
                  <a:cubicBezTo>
                    <a:pt x="694" y="1314"/>
                    <a:pt x="706" y="1372"/>
                    <a:pt x="731" y="1409"/>
                  </a:cubicBezTo>
                  <a:cubicBezTo>
                    <a:pt x="736" y="1424"/>
                    <a:pt x="740" y="1438"/>
                    <a:pt x="745" y="1453"/>
                  </a:cubicBezTo>
                  <a:cubicBezTo>
                    <a:pt x="748" y="1461"/>
                    <a:pt x="734" y="1439"/>
                    <a:pt x="731" y="1431"/>
                  </a:cubicBezTo>
                  <a:cubicBezTo>
                    <a:pt x="725" y="1417"/>
                    <a:pt x="720" y="1402"/>
                    <a:pt x="716" y="1387"/>
                  </a:cubicBezTo>
                  <a:cubicBezTo>
                    <a:pt x="707" y="1356"/>
                    <a:pt x="704" y="1324"/>
                    <a:pt x="694" y="1293"/>
                  </a:cubicBezTo>
                  <a:cubicBezTo>
                    <a:pt x="689" y="1278"/>
                    <a:pt x="680" y="1249"/>
                    <a:pt x="680" y="1249"/>
                  </a:cubicBezTo>
                  <a:cubicBezTo>
                    <a:pt x="672" y="1179"/>
                    <a:pt x="670" y="1107"/>
                    <a:pt x="658" y="1037"/>
                  </a:cubicBezTo>
                  <a:cubicBezTo>
                    <a:pt x="650" y="992"/>
                    <a:pt x="629" y="951"/>
                    <a:pt x="621" y="906"/>
                  </a:cubicBezTo>
                  <a:cubicBezTo>
                    <a:pt x="616" y="879"/>
                    <a:pt x="611" y="853"/>
                    <a:pt x="607" y="826"/>
                  </a:cubicBezTo>
                  <a:cubicBezTo>
                    <a:pt x="601" y="790"/>
                    <a:pt x="592" y="717"/>
                    <a:pt x="592" y="717"/>
                  </a:cubicBezTo>
                  <a:cubicBezTo>
                    <a:pt x="590" y="680"/>
                    <a:pt x="585" y="644"/>
                    <a:pt x="585" y="607"/>
                  </a:cubicBezTo>
                  <a:cubicBezTo>
                    <a:pt x="585" y="529"/>
                    <a:pt x="587" y="452"/>
                    <a:pt x="592" y="374"/>
                  </a:cubicBezTo>
                  <a:cubicBezTo>
                    <a:pt x="595" y="324"/>
                    <a:pt x="623" y="270"/>
                    <a:pt x="636" y="221"/>
                  </a:cubicBezTo>
                  <a:cubicBezTo>
                    <a:pt x="641" y="203"/>
                    <a:pt x="644" y="176"/>
                    <a:pt x="658" y="162"/>
                  </a:cubicBezTo>
                  <a:cubicBezTo>
                    <a:pt x="666" y="154"/>
                    <a:pt x="677" y="153"/>
                    <a:pt x="687" y="148"/>
                  </a:cubicBezTo>
                  <a:cubicBezTo>
                    <a:pt x="711" y="117"/>
                    <a:pt x="724" y="85"/>
                    <a:pt x="745" y="53"/>
                  </a:cubicBezTo>
                  <a:cubicBezTo>
                    <a:pt x="748" y="43"/>
                    <a:pt x="747" y="32"/>
                    <a:pt x="753" y="24"/>
                  </a:cubicBezTo>
                  <a:cubicBezTo>
                    <a:pt x="761" y="12"/>
                    <a:pt x="799" y="0"/>
                    <a:pt x="753" y="17"/>
                  </a:cubicBezTo>
                  <a:cubicBezTo>
                    <a:pt x="747" y="32"/>
                    <a:pt x="737" y="45"/>
                    <a:pt x="731" y="60"/>
                  </a:cubicBezTo>
                  <a:cubicBezTo>
                    <a:pt x="704" y="133"/>
                    <a:pt x="742" y="68"/>
                    <a:pt x="709" y="119"/>
                  </a:cubicBezTo>
                  <a:cubicBezTo>
                    <a:pt x="701" y="153"/>
                    <a:pt x="692" y="184"/>
                    <a:pt x="672" y="213"/>
                  </a:cubicBezTo>
                  <a:cubicBezTo>
                    <a:pt x="655" y="266"/>
                    <a:pt x="662" y="242"/>
                    <a:pt x="651" y="286"/>
                  </a:cubicBezTo>
                  <a:cubicBezTo>
                    <a:pt x="655" y="513"/>
                    <a:pt x="656" y="645"/>
                    <a:pt x="672" y="841"/>
                  </a:cubicBezTo>
                  <a:cubicBezTo>
                    <a:pt x="677" y="982"/>
                    <a:pt x="685" y="1111"/>
                    <a:pt x="702" y="1249"/>
                  </a:cubicBezTo>
                  <a:cubicBezTo>
                    <a:pt x="706" y="1318"/>
                    <a:pt x="704" y="1358"/>
                    <a:pt x="723" y="1417"/>
                  </a:cubicBezTo>
                  <a:cubicBezTo>
                    <a:pt x="726" y="1380"/>
                    <a:pt x="730" y="1344"/>
                    <a:pt x="731" y="1307"/>
                  </a:cubicBezTo>
                  <a:cubicBezTo>
                    <a:pt x="735" y="1066"/>
                    <a:pt x="733" y="826"/>
                    <a:pt x="738" y="585"/>
                  </a:cubicBezTo>
                  <a:cubicBezTo>
                    <a:pt x="738" y="577"/>
                    <a:pt x="743" y="570"/>
                    <a:pt x="745" y="563"/>
                  </a:cubicBezTo>
                  <a:cubicBezTo>
                    <a:pt x="758" y="513"/>
                    <a:pt x="761" y="439"/>
                    <a:pt x="789" y="396"/>
                  </a:cubicBezTo>
                  <a:cubicBezTo>
                    <a:pt x="806" y="370"/>
                    <a:pt x="856" y="329"/>
                    <a:pt x="877" y="308"/>
                  </a:cubicBezTo>
                  <a:cubicBezTo>
                    <a:pt x="897" y="288"/>
                    <a:pt x="910" y="257"/>
                    <a:pt x="928" y="235"/>
                  </a:cubicBezTo>
                  <a:cubicBezTo>
                    <a:pt x="975" y="178"/>
                    <a:pt x="1045" y="151"/>
                    <a:pt x="1117" y="141"/>
                  </a:cubicBezTo>
                  <a:cubicBezTo>
                    <a:pt x="1135" y="136"/>
                    <a:pt x="1165" y="123"/>
                    <a:pt x="1183" y="141"/>
                  </a:cubicBezTo>
                  <a:cubicBezTo>
                    <a:pt x="1188" y="146"/>
                    <a:pt x="1168" y="145"/>
                    <a:pt x="1161" y="148"/>
                  </a:cubicBezTo>
                  <a:cubicBezTo>
                    <a:pt x="1145" y="156"/>
                    <a:pt x="1128" y="170"/>
                    <a:pt x="1117" y="184"/>
                  </a:cubicBezTo>
                  <a:cubicBezTo>
                    <a:pt x="1100" y="206"/>
                    <a:pt x="1065" y="246"/>
                    <a:pt x="1052" y="272"/>
                  </a:cubicBezTo>
                  <a:cubicBezTo>
                    <a:pt x="1033" y="310"/>
                    <a:pt x="1033" y="325"/>
                    <a:pt x="1001" y="359"/>
                  </a:cubicBezTo>
                  <a:cubicBezTo>
                    <a:pt x="992" y="383"/>
                    <a:pt x="987" y="408"/>
                    <a:pt x="979" y="432"/>
                  </a:cubicBezTo>
                  <a:cubicBezTo>
                    <a:pt x="971" y="498"/>
                    <a:pt x="972" y="566"/>
                    <a:pt x="949" y="629"/>
                  </a:cubicBezTo>
                  <a:cubicBezTo>
                    <a:pt x="939" y="721"/>
                    <a:pt x="930" y="813"/>
                    <a:pt x="920" y="906"/>
                  </a:cubicBezTo>
                  <a:cubicBezTo>
                    <a:pt x="917" y="931"/>
                    <a:pt x="906" y="979"/>
                    <a:pt x="906" y="979"/>
                  </a:cubicBezTo>
                  <a:cubicBezTo>
                    <a:pt x="898" y="1072"/>
                    <a:pt x="897" y="1171"/>
                    <a:pt x="855" y="1256"/>
                  </a:cubicBezTo>
                  <a:cubicBezTo>
                    <a:pt x="838" y="1290"/>
                    <a:pt x="842" y="1313"/>
                    <a:pt x="811" y="1344"/>
                  </a:cubicBezTo>
                  <a:cubicBezTo>
                    <a:pt x="779" y="1376"/>
                    <a:pt x="747" y="1400"/>
                    <a:pt x="716" y="1431"/>
                  </a:cubicBezTo>
                  <a:cubicBezTo>
                    <a:pt x="707" y="1440"/>
                    <a:pt x="736" y="1417"/>
                    <a:pt x="745" y="1409"/>
                  </a:cubicBezTo>
                  <a:cubicBezTo>
                    <a:pt x="753" y="1402"/>
                    <a:pt x="759" y="1393"/>
                    <a:pt x="767" y="1387"/>
                  </a:cubicBezTo>
                  <a:cubicBezTo>
                    <a:pt x="807" y="1359"/>
                    <a:pt x="858" y="1322"/>
                    <a:pt x="906" y="1307"/>
                  </a:cubicBezTo>
                  <a:cubicBezTo>
                    <a:pt x="933" y="1265"/>
                    <a:pt x="983" y="1229"/>
                    <a:pt x="1030" y="1212"/>
                  </a:cubicBezTo>
                  <a:cubicBezTo>
                    <a:pt x="1063" y="1179"/>
                    <a:pt x="1087" y="1146"/>
                    <a:pt x="1132" y="1132"/>
                  </a:cubicBezTo>
                  <a:cubicBezTo>
                    <a:pt x="1172" y="1102"/>
                    <a:pt x="1201" y="1072"/>
                    <a:pt x="1248" y="1052"/>
                  </a:cubicBezTo>
                  <a:cubicBezTo>
                    <a:pt x="1282" y="1018"/>
                    <a:pt x="1328" y="1004"/>
                    <a:pt x="1372" y="986"/>
                  </a:cubicBezTo>
                  <a:cubicBezTo>
                    <a:pt x="1402" y="956"/>
                    <a:pt x="1424" y="957"/>
                    <a:pt x="1467" y="950"/>
                  </a:cubicBezTo>
                  <a:cubicBezTo>
                    <a:pt x="1528" y="952"/>
                    <a:pt x="1589" y="949"/>
                    <a:pt x="1649" y="957"/>
                  </a:cubicBezTo>
                  <a:cubicBezTo>
                    <a:pt x="1702" y="964"/>
                    <a:pt x="1734" y="1072"/>
                    <a:pt x="1752" y="1110"/>
                  </a:cubicBezTo>
                  <a:cubicBezTo>
                    <a:pt x="1767" y="1143"/>
                    <a:pt x="1786" y="1173"/>
                    <a:pt x="1803" y="1205"/>
                  </a:cubicBezTo>
                  <a:cubicBezTo>
                    <a:pt x="1807" y="1213"/>
                    <a:pt x="1821" y="1219"/>
                    <a:pt x="1817" y="1227"/>
                  </a:cubicBezTo>
                  <a:cubicBezTo>
                    <a:pt x="1813" y="1234"/>
                    <a:pt x="1802" y="1223"/>
                    <a:pt x="1795" y="1220"/>
                  </a:cubicBezTo>
                  <a:cubicBezTo>
                    <a:pt x="1766" y="1207"/>
                    <a:pt x="1737" y="1188"/>
                    <a:pt x="1708" y="1176"/>
                  </a:cubicBezTo>
                  <a:cubicBezTo>
                    <a:pt x="1684" y="1166"/>
                    <a:pt x="1659" y="1161"/>
                    <a:pt x="1635" y="1154"/>
                  </a:cubicBezTo>
                  <a:cubicBezTo>
                    <a:pt x="1604" y="1145"/>
                    <a:pt x="1540" y="1132"/>
                    <a:pt x="1540" y="1132"/>
                  </a:cubicBezTo>
                  <a:cubicBezTo>
                    <a:pt x="1500" y="1113"/>
                    <a:pt x="1465" y="1118"/>
                    <a:pt x="1423" y="1132"/>
                  </a:cubicBezTo>
                  <a:cubicBezTo>
                    <a:pt x="1404" y="1162"/>
                    <a:pt x="1364" y="1171"/>
                    <a:pt x="1329" y="1183"/>
                  </a:cubicBezTo>
                  <a:cubicBezTo>
                    <a:pt x="1312" y="1208"/>
                    <a:pt x="1281" y="1240"/>
                    <a:pt x="1256" y="1256"/>
                  </a:cubicBezTo>
                  <a:cubicBezTo>
                    <a:pt x="1236" y="1285"/>
                    <a:pt x="1213" y="1317"/>
                    <a:pt x="1183" y="1336"/>
                  </a:cubicBezTo>
                  <a:cubicBezTo>
                    <a:pt x="1106" y="1449"/>
                    <a:pt x="859" y="1380"/>
                    <a:pt x="789" y="1380"/>
                  </a:cubicBezTo>
                  <a:lnTo>
                    <a:pt x="735" y="1312"/>
                  </a:lnTo>
                </a:path>
              </a:pathLst>
            </a:custGeom>
            <a:solidFill>
              <a:srgbClr val="00CC00"/>
            </a:solidFill>
            <a:ln w="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dirty="0">
                <a:latin typeface="Times New Roman" panose="02020603050405020304" pitchFamily="18" charset="0"/>
              </a:endParaRPr>
            </a:p>
          </p:txBody>
        </p:sp>
        <p:sp>
          <p:nvSpPr>
            <p:cNvPr id="10272" name="Freeform 87"/>
            <p:cNvSpPr/>
            <p:nvPr/>
          </p:nvSpPr>
          <p:spPr>
            <a:xfrm>
              <a:off x="7315200" y="5486400"/>
              <a:ext cx="1581150" cy="1371600"/>
            </a:xfrm>
            <a:custGeom>
              <a:avLst/>
              <a:gdLst>
                <a:gd name="txL" fmla="*/ 0 w 1546"/>
                <a:gd name="txT" fmla="*/ 0 h 1123"/>
                <a:gd name="txR" fmla="*/ 1546 w 1546"/>
                <a:gd name="txB" fmla="*/ 1123 h 1123"/>
              </a:gdLst>
              <a:ahLst/>
              <a:cxnLst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</a:cxnLst>
              <a:rect l="txL" t="txT" r="txR" b="txB"/>
              <a:pathLst>
                <a:path w="1546" h="1123">
                  <a:moveTo>
                    <a:pt x="708" y="1082"/>
                  </a:moveTo>
                  <a:cubicBezTo>
                    <a:pt x="617" y="1111"/>
                    <a:pt x="559" y="1086"/>
                    <a:pt x="484" y="1059"/>
                  </a:cubicBezTo>
                  <a:cubicBezTo>
                    <a:pt x="470" y="1045"/>
                    <a:pt x="461" y="1027"/>
                    <a:pt x="446" y="1014"/>
                  </a:cubicBezTo>
                  <a:cubicBezTo>
                    <a:pt x="433" y="1002"/>
                    <a:pt x="402" y="984"/>
                    <a:pt x="402" y="984"/>
                  </a:cubicBezTo>
                  <a:cubicBezTo>
                    <a:pt x="379" y="940"/>
                    <a:pt x="309" y="897"/>
                    <a:pt x="274" y="857"/>
                  </a:cubicBezTo>
                  <a:cubicBezTo>
                    <a:pt x="237" y="815"/>
                    <a:pt x="216" y="754"/>
                    <a:pt x="170" y="723"/>
                  </a:cubicBezTo>
                  <a:cubicBezTo>
                    <a:pt x="165" y="715"/>
                    <a:pt x="161" y="706"/>
                    <a:pt x="155" y="700"/>
                  </a:cubicBezTo>
                  <a:cubicBezTo>
                    <a:pt x="146" y="691"/>
                    <a:pt x="132" y="688"/>
                    <a:pt x="125" y="678"/>
                  </a:cubicBezTo>
                  <a:cubicBezTo>
                    <a:pt x="92" y="629"/>
                    <a:pt x="124" y="638"/>
                    <a:pt x="72" y="588"/>
                  </a:cubicBezTo>
                  <a:cubicBezTo>
                    <a:pt x="60" y="537"/>
                    <a:pt x="75" y="576"/>
                    <a:pt x="42" y="536"/>
                  </a:cubicBezTo>
                  <a:cubicBezTo>
                    <a:pt x="36" y="529"/>
                    <a:pt x="32" y="521"/>
                    <a:pt x="28" y="513"/>
                  </a:cubicBezTo>
                  <a:cubicBezTo>
                    <a:pt x="0" y="456"/>
                    <a:pt x="55" y="518"/>
                    <a:pt x="87" y="528"/>
                  </a:cubicBezTo>
                  <a:cubicBezTo>
                    <a:pt x="115" y="546"/>
                    <a:pt x="145" y="555"/>
                    <a:pt x="177" y="566"/>
                  </a:cubicBezTo>
                  <a:cubicBezTo>
                    <a:pt x="192" y="571"/>
                    <a:pt x="222" y="580"/>
                    <a:pt x="222" y="580"/>
                  </a:cubicBezTo>
                  <a:cubicBezTo>
                    <a:pt x="254" y="601"/>
                    <a:pt x="290" y="616"/>
                    <a:pt x="327" y="625"/>
                  </a:cubicBezTo>
                  <a:cubicBezTo>
                    <a:pt x="341" y="639"/>
                    <a:pt x="359" y="648"/>
                    <a:pt x="372" y="663"/>
                  </a:cubicBezTo>
                  <a:cubicBezTo>
                    <a:pt x="384" y="677"/>
                    <a:pt x="392" y="693"/>
                    <a:pt x="402" y="708"/>
                  </a:cubicBezTo>
                  <a:cubicBezTo>
                    <a:pt x="407" y="715"/>
                    <a:pt x="417" y="717"/>
                    <a:pt x="424" y="723"/>
                  </a:cubicBezTo>
                  <a:cubicBezTo>
                    <a:pt x="465" y="758"/>
                    <a:pt x="497" y="784"/>
                    <a:pt x="551" y="797"/>
                  </a:cubicBezTo>
                  <a:cubicBezTo>
                    <a:pt x="595" y="826"/>
                    <a:pt x="641" y="860"/>
                    <a:pt x="693" y="872"/>
                  </a:cubicBezTo>
                  <a:cubicBezTo>
                    <a:pt x="696" y="887"/>
                    <a:pt x="694" y="903"/>
                    <a:pt x="701" y="917"/>
                  </a:cubicBezTo>
                  <a:cubicBezTo>
                    <a:pt x="705" y="925"/>
                    <a:pt x="716" y="926"/>
                    <a:pt x="723" y="932"/>
                  </a:cubicBezTo>
                  <a:cubicBezTo>
                    <a:pt x="745" y="951"/>
                    <a:pt x="746" y="955"/>
                    <a:pt x="761" y="977"/>
                  </a:cubicBezTo>
                  <a:cubicBezTo>
                    <a:pt x="766" y="992"/>
                    <a:pt x="785" y="1035"/>
                    <a:pt x="776" y="1022"/>
                  </a:cubicBezTo>
                  <a:cubicBezTo>
                    <a:pt x="762" y="1000"/>
                    <a:pt x="760" y="1001"/>
                    <a:pt x="753" y="977"/>
                  </a:cubicBezTo>
                  <a:cubicBezTo>
                    <a:pt x="742" y="937"/>
                    <a:pt x="737" y="896"/>
                    <a:pt x="723" y="857"/>
                  </a:cubicBezTo>
                  <a:cubicBezTo>
                    <a:pt x="721" y="807"/>
                    <a:pt x="722" y="757"/>
                    <a:pt x="716" y="708"/>
                  </a:cubicBezTo>
                  <a:cubicBezTo>
                    <a:pt x="714" y="689"/>
                    <a:pt x="698" y="674"/>
                    <a:pt x="693" y="655"/>
                  </a:cubicBezTo>
                  <a:cubicBezTo>
                    <a:pt x="681" y="606"/>
                    <a:pt x="676" y="555"/>
                    <a:pt x="663" y="506"/>
                  </a:cubicBezTo>
                  <a:cubicBezTo>
                    <a:pt x="666" y="431"/>
                    <a:pt x="665" y="356"/>
                    <a:pt x="671" y="281"/>
                  </a:cubicBezTo>
                  <a:cubicBezTo>
                    <a:pt x="676" y="227"/>
                    <a:pt x="702" y="205"/>
                    <a:pt x="738" y="169"/>
                  </a:cubicBezTo>
                  <a:cubicBezTo>
                    <a:pt x="799" y="108"/>
                    <a:pt x="877" y="51"/>
                    <a:pt x="955" y="12"/>
                  </a:cubicBezTo>
                  <a:cubicBezTo>
                    <a:pt x="909" y="0"/>
                    <a:pt x="912" y="10"/>
                    <a:pt x="880" y="42"/>
                  </a:cubicBezTo>
                  <a:cubicBezTo>
                    <a:pt x="869" y="78"/>
                    <a:pt x="840" y="127"/>
                    <a:pt x="813" y="154"/>
                  </a:cubicBezTo>
                  <a:cubicBezTo>
                    <a:pt x="794" y="208"/>
                    <a:pt x="789" y="270"/>
                    <a:pt x="776" y="326"/>
                  </a:cubicBezTo>
                  <a:cubicBezTo>
                    <a:pt x="768" y="418"/>
                    <a:pt x="766" y="505"/>
                    <a:pt x="791" y="595"/>
                  </a:cubicBezTo>
                  <a:cubicBezTo>
                    <a:pt x="801" y="690"/>
                    <a:pt x="810" y="785"/>
                    <a:pt x="820" y="880"/>
                  </a:cubicBezTo>
                  <a:cubicBezTo>
                    <a:pt x="823" y="932"/>
                    <a:pt x="819" y="985"/>
                    <a:pt x="828" y="1037"/>
                  </a:cubicBezTo>
                  <a:cubicBezTo>
                    <a:pt x="830" y="1046"/>
                    <a:pt x="841" y="1023"/>
                    <a:pt x="843" y="1014"/>
                  </a:cubicBezTo>
                  <a:cubicBezTo>
                    <a:pt x="877" y="815"/>
                    <a:pt x="827" y="979"/>
                    <a:pt x="865" y="865"/>
                  </a:cubicBezTo>
                  <a:cubicBezTo>
                    <a:pt x="875" y="780"/>
                    <a:pt x="877" y="695"/>
                    <a:pt x="888" y="610"/>
                  </a:cubicBezTo>
                  <a:cubicBezTo>
                    <a:pt x="892" y="492"/>
                    <a:pt x="873" y="396"/>
                    <a:pt x="940" y="304"/>
                  </a:cubicBezTo>
                  <a:cubicBezTo>
                    <a:pt x="957" y="255"/>
                    <a:pt x="1006" y="217"/>
                    <a:pt x="1045" y="184"/>
                  </a:cubicBezTo>
                  <a:cubicBezTo>
                    <a:pt x="1080" y="154"/>
                    <a:pt x="1090" y="125"/>
                    <a:pt x="1135" y="109"/>
                  </a:cubicBezTo>
                  <a:cubicBezTo>
                    <a:pt x="1163" y="81"/>
                    <a:pt x="1208" y="54"/>
                    <a:pt x="1247" y="42"/>
                  </a:cubicBezTo>
                  <a:cubicBezTo>
                    <a:pt x="1254" y="37"/>
                    <a:pt x="1261" y="31"/>
                    <a:pt x="1269" y="27"/>
                  </a:cubicBezTo>
                  <a:cubicBezTo>
                    <a:pt x="1283" y="21"/>
                    <a:pt x="1314" y="12"/>
                    <a:pt x="1314" y="12"/>
                  </a:cubicBezTo>
                  <a:cubicBezTo>
                    <a:pt x="1546" y="23"/>
                    <a:pt x="1487" y="11"/>
                    <a:pt x="1411" y="34"/>
                  </a:cubicBezTo>
                  <a:cubicBezTo>
                    <a:pt x="1401" y="44"/>
                    <a:pt x="1389" y="52"/>
                    <a:pt x="1381" y="64"/>
                  </a:cubicBezTo>
                  <a:cubicBezTo>
                    <a:pt x="1361" y="93"/>
                    <a:pt x="1374" y="114"/>
                    <a:pt x="1337" y="139"/>
                  </a:cubicBezTo>
                  <a:cubicBezTo>
                    <a:pt x="1307" y="184"/>
                    <a:pt x="1256" y="236"/>
                    <a:pt x="1217" y="274"/>
                  </a:cubicBezTo>
                  <a:cubicBezTo>
                    <a:pt x="1209" y="281"/>
                    <a:pt x="1202" y="289"/>
                    <a:pt x="1194" y="296"/>
                  </a:cubicBezTo>
                  <a:cubicBezTo>
                    <a:pt x="1181" y="308"/>
                    <a:pt x="1150" y="326"/>
                    <a:pt x="1150" y="326"/>
                  </a:cubicBezTo>
                  <a:cubicBezTo>
                    <a:pt x="1130" y="356"/>
                    <a:pt x="1105" y="388"/>
                    <a:pt x="1075" y="408"/>
                  </a:cubicBezTo>
                  <a:cubicBezTo>
                    <a:pt x="1050" y="479"/>
                    <a:pt x="1091" y="368"/>
                    <a:pt x="1045" y="461"/>
                  </a:cubicBezTo>
                  <a:cubicBezTo>
                    <a:pt x="1028" y="495"/>
                    <a:pt x="1021" y="533"/>
                    <a:pt x="1000" y="566"/>
                  </a:cubicBezTo>
                  <a:cubicBezTo>
                    <a:pt x="996" y="589"/>
                    <a:pt x="986" y="610"/>
                    <a:pt x="985" y="633"/>
                  </a:cubicBezTo>
                  <a:cubicBezTo>
                    <a:pt x="983" y="678"/>
                    <a:pt x="1043" y="912"/>
                    <a:pt x="948" y="977"/>
                  </a:cubicBezTo>
                  <a:cubicBezTo>
                    <a:pt x="919" y="1019"/>
                    <a:pt x="927" y="1057"/>
                    <a:pt x="873" y="1074"/>
                  </a:cubicBezTo>
                  <a:cubicBezTo>
                    <a:pt x="870" y="1082"/>
                    <a:pt x="870" y="1090"/>
                    <a:pt x="865" y="1097"/>
                  </a:cubicBezTo>
                  <a:cubicBezTo>
                    <a:pt x="848" y="1123"/>
                    <a:pt x="829" y="1119"/>
                    <a:pt x="858" y="1119"/>
                  </a:cubicBezTo>
                  <a:lnTo>
                    <a:pt x="947" y="1058"/>
                  </a:lnTo>
                </a:path>
              </a:pathLst>
            </a:custGeom>
            <a:solidFill>
              <a:srgbClr val="33CC33"/>
            </a:solidFill>
            <a:ln w="0" cap="flat" cmpd="sng">
              <a:solidFill>
                <a:srgbClr val="0033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dirty="0">
                <a:latin typeface="Times New Roman" panose="02020603050405020304" pitchFamily="18" charset="0"/>
              </a:endParaRPr>
            </a:p>
          </p:txBody>
        </p:sp>
        <p:grpSp>
          <p:nvGrpSpPr>
            <p:cNvPr id="10273" name="Group 88"/>
            <p:cNvGrpSpPr/>
            <p:nvPr/>
          </p:nvGrpSpPr>
          <p:grpSpPr>
            <a:xfrm>
              <a:off x="8153400" y="5943600"/>
              <a:ext cx="595313" cy="762000"/>
              <a:chOff x="1104" y="2880"/>
              <a:chExt cx="528" cy="480"/>
            </a:xfrm>
          </p:grpSpPr>
          <p:sp>
            <p:nvSpPr>
              <p:cNvPr id="10603" name="Oval 89"/>
              <p:cNvSpPr/>
              <p:nvPr/>
            </p:nvSpPr>
            <p:spPr>
              <a:xfrm>
                <a:off x="1344" y="3168"/>
                <a:ext cx="192" cy="192"/>
              </a:xfrm>
              <a:prstGeom prst="ellipse">
                <a:avLst/>
              </a:prstGeom>
              <a:solidFill>
                <a:srgbClr val="FFCCFF"/>
              </a:solidFill>
              <a:ln w="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0604" name="Oval 90"/>
              <p:cNvSpPr/>
              <p:nvPr/>
            </p:nvSpPr>
            <p:spPr>
              <a:xfrm>
                <a:off x="1200" y="3168"/>
                <a:ext cx="192" cy="192"/>
              </a:xfrm>
              <a:prstGeom prst="ellipse">
                <a:avLst/>
              </a:prstGeom>
              <a:solidFill>
                <a:srgbClr val="FFCCFF"/>
              </a:solidFill>
              <a:ln w="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0605" name="Oval 91"/>
              <p:cNvSpPr/>
              <p:nvPr/>
            </p:nvSpPr>
            <p:spPr>
              <a:xfrm>
                <a:off x="1440" y="3024"/>
                <a:ext cx="192" cy="192"/>
              </a:xfrm>
              <a:prstGeom prst="ellipse">
                <a:avLst/>
              </a:prstGeom>
              <a:solidFill>
                <a:srgbClr val="FFCCFF"/>
              </a:solidFill>
              <a:ln w="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0606" name="Oval 92"/>
              <p:cNvSpPr/>
              <p:nvPr/>
            </p:nvSpPr>
            <p:spPr>
              <a:xfrm>
                <a:off x="1104" y="3024"/>
                <a:ext cx="192" cy="192"/>
              </a:xfrm>
              <a:prstGeom prst="ellipse">
                <a:avLst/>
              </a:prstGeom>
              <a:solidFill>
                <a:srgbClr val="FFCCFF"/>
              </a:solidFill>
              <a:ln w="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0607" name="Oval 93"/>
              <p:cNvSpPr/>
              <p:nvPr/>
            </p:nvSpPr>
            <p:spPr>
              <a:xfrm>
                <a:off x="1200" y="2880"/>
                <a:ext cx="192" cy="192"/>
              </a:xfrm>
              <a:prstGeom prst="ellipse">
                <a:avLst/>
              </a:prstGeom>
              <a:solidFill>
                <a:srgbClr val="FFCCFF"/>
              </a:solidFill>
              <a:ln w="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0608" name="Oval 94"/>
              <p:cNvSpPr/>
              <p:nvPr/>
            </p:nvSpPr>
            <p:spPr>
              <a:xfrm>
                <a:off x="1344" y="2880"/>
                <a:ext cx="192" cy="192"/>
              </a:xfrm>
              <a:prstGeom prst="ellipse">
                <a:avLst/>
              </a:prstGeom>
              <a:solidFill>
                <a:srgbClr val="FFCCFF"/>
              </a:solidFill>
              <a:ln w="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0609" name="Oval 95"/>
              <p:cNvSpPr/>
              <p:nvPr/>
            </p:nvSpPr>
            <p:spPr>
              <a:xfrm>
                <a:off x="1248" y="2976"/>
                <a:ext cx="240" cy="288"/>
              </a:xfrm>
              <a:prstGeom prst="ellipse">
                <a:avLst/>
              </a:prstGeom>
              <a:solidFill>
                <a:srgbClr val="CC66FF"/>
              </a:solidFill>
              <a:ln w="3175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</p:grpSp>
        <p:grpSp>
          <p:nvGrpSpPr>
            <p:cNvPr id="10274" name="Group 96"/>
            <p:cNvGrpSpPr/>
            <p:nvPr/>
          </p:nvGrpSpPr>
          <p:grpSpPr>
            <a:xfrm>
              <a:off x="7735888" y="5943600"/>
              <a:ext cx="595312" cy="762000"/>
              <a:chOff x="1104" y="2880"/>
              <a:chExt cx="528" cy="480"/>
            </a:xfrm>
          </p:grpSpPr>
          <p:sp>
            <p:nvSpPr>
              <p:cNvPr id="10596" name="Oval 97"/>
              <p:cNvSpPr/>
              <p:nvPr/>
            </p:nvSpPr>
            <p:spPr>
              <a:xfrm>
                <a:off x="1344" y="3168"/>
                <a:ext cx="192" cy="192"/>
              </a:xfrm>
              <a:prstGeom prst="ellipse">
                <a:avLst/>
              </a:prstGeom>
              <a:solidFill>
                <a:srgbClr val="FF66FF"/>
              </a:solidFill>
              <a:ln w="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0597" name="Oval 98"/>
              <p:cNvSpPr/>
              <p:nvPr/>
            </p:nvSpPr>
            <p:spPr>
              <a:xfrm>
                <a:off x="1200" y="3168"/>
                <a:ext cx="192" cy="192"/>
              </a:xfrm>
              <a:prstGeom prst="ellipse">
                <a:avLst/>
              </a:prstGeom>
              <a:solidFill>
                <a:srgbClr val="FF66FF"/>
              </a:solidFill>
              <a:ln w="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0598" name="Oval 99"/>
              <p:cNvSpPr/>
              <p:nvPr/>
            </p:nvSpPr>
            <p:spPr>
              <a:xfrm>
                <a:off x="1440" y="3024"/>
                <a:ext cx="192" cy="192"/>
              </a:xfrm>
              <a:prstGeom prst="ellipse">
                <a:avLst/>
              </a:prstGeom>
              <a:solidFill>
                <a:srgbClr val="FF66FF"/>
              </a:solidFill>
              <a:ln w="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0599" name="Oval 100"/>
              <p:cNvSpPr/>
              <p:nvPr/>
            </p:nvSpPr>
            <p:spPr>
              <a:xfrm>
                <a:off x="1104" y="3024"/>
                <a:ext cx="192" cy="192"/>
              </a:xfrm>
              <a:prstGeom prst="ellipse">
                <a:avLst/>
              </a:prstGeom>
              <a:solidFill>
                <a:srgbClr val="FF66FF"/>
              </a:solidFill>
              <a:ln w="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0600" name="Oval 101"/>
              <p:cNvSpPr/>
              <p:nvPr/>
            </p:nvSpPr>
            <p:spPr>
              <a:xfrm>
                <a:off x="1200" y="2880"/>
                <a:ext cx="192" cy="192"/>
              </a:xfrm>
              <a:prstGeom prst="ellipse">
                <a:avLst/>
              </a:prstGeom>
              <a:solidFill>
                <a:srgbClr val="FF66FF"/>
              </a:solidFill>
              <a:ln w="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0601" name="Oval 102"/>
              <p:cNvSpPr/>
              <p:nvPr/>
            </p:nvSpPr>
            <p:spPr>
              <a:xfrm>
                <a:off x="1344" y="2880"/>
                <a:ext cx="192" cy="192"/>
              </a:xfrm>
              <a:prstGeom prst="ellipse">
                <a:avLst/>
              </a:prstGeom>
              <a:solidFill>
                <a:srgbClr val="FF66FF"/>
              </a:solidFill>
              <a:ln w="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0602" name="Oval 103"/>
              <p:cNvSpPr/>
              <p:nvPr/>
            </p:nvSpPr>
            <p:spPr>
              <a:xfrm>
                <a:off x="1248" y="2976"/>
                <a:ext cx="240" cy="288"/>
              </a:xfrm>
              <a:prstGeom prst="ellipse">
                <a:avLst/>
              </a:prstGeom>
              <a:solidFill>
                <a:srgbClr val="FFFF00"/>
              </a:solidFill>
              <a:ln w="3175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</p:grpSp>
        <p:sp>
          <p:nvSpPr>
            <p:cNvPr id="10275" name="Freeform 104"/>
            <p:cNvSpPr/>
            <p:nvPr/>
          </p:nvSpPr>
          <p:spPr>
            <a:xfrm>
              <a:off x="7772400" y="5075238"/>
              <a:ext cx="1743075" cy="1782762"/>
            </a:xfrm>
            <a:custGeom>
              <a:avLst/>
              <a:gdLst>
                <a:gd name="txL" fmla="*/ 0 w 1546"/>
                <a:gd name="txT" fmla="*/ 0 h 1123"/>
                <a:gd name="txR" fmla="*/ 1546 w 1546"/>
                <a:gd name="txB" fmla="*/ 1123 h 1123"/>
              </a:gdLst>
              <a:ahLst/>
              <a:cxnLst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</a:cxnLst>
              <a:rect l="txL" t="txT" r="txR" b="txB"/>
              <a:pathLst>
                <a:path w="1546" h="1123">
                  <a:moveTo>
                    <a:pt x="708" y="1082"/>
                  </a:moveTo>
                  <a:cubicBezTo>
                    <a:pt x="617" y="1111"/>
                    <a:pt x="559" y="1086"/>
                    <a:pt x="484" y="1059"/>
                  </a:cubicBezTo>
                  <a:cubicBezTo>
                    <a:pt x="470" y="1045"/>
                    <a:pt x="461" y="1027"/>
                    <a:pt x="446" y="1014"/>
                  </a:cubicBezTo>
                  <a:cubicBezTo>
                    <a:pt x="433" y="1002"/>
                    <a:pt x="402" y="984"/>
                    <a:pt x="402" y="984"/>
                  </a:cubicBezTo>
                  <a:cubicBezTo>
                    <a:pt x="379" y="940"/>
                    <a:pt x="309" y="897"/>
                    <a:pt x="274" y="857"/>
                  </a:cubicBezTo>
                  <a:cubicBezTo>
                    <a:pt x="237" y="815"/>
                    <a:pt x="216" y="754"/>
                    <a:pt x="170" y="723"/>
                  </a:cubicBezTo>
                  <a:cubicBezTo>
                    <a:pt x="165" y="715"/>
                    <a:pt x="161" y="706"/>
                    <a:pt x="155" y="700"/>
                  </a:cubicBezTo>
                  <a:cubicBezTo>
                    <a:pt x="146" y="691"/>
                    <a:pt x="132" y="688"/>
                    <a:pt x="125" y="678"/>
                  </a:cubicBezTo>
                  <a:cubicBezTo>
                    <a:pt x="92" y="629"/>
                    <a:pt x="124" y="638"/>
                    <a:pt x="72" y="588"/>
                  </a:cubicBezTo>
                  <a:cubicBezTo>
                    <a:pt x="60" y="537"/>
                    <a:pt x="75" y="576"/>
                    <a:pt x="42" y="536"/>
                  </a:cubicBezTo>
                  <a:cubicBezTo>
                    <a:pt x="36" y="529"/>
                    <a:pt x="32" y="521"/>
                    <a:pt x="28" y="513"/>
                  </a:cubicBezTo>
                  <a:cubicBezTo>
                    <a:pt x="0" y="456"/>
                    <a:pt x="55" y="518"/>
                    <a:pt x="87" y="528"/>
                  </a:cubicBezTo>
                  <a:cubicBezTo>
                    <a:pt x="115" y="546"/>
                    <a:pt x="145" y="555"/>
                    <a:pt x="177" y="566"/>
                  </a:cubicBezTo>
                  <a:cubicBezTo>
                    <a:pt x="192" y="571"/>
                    <a:pt x="222" y="580"/>
                    <a:pt x="222" y="580"/>
                  </a:cubicBezTo>
                  <a:cubicBezTo>
                    <a:pt x="254" y="601"/>
                    <a:pt x="290" y="616"/>
                    <a:pt x="327" y="625"/>
                  </a:cubicBezTo>
                  <a:cubicBezTo>
                    <a:pt x="341" y="639"/>
                    <a:pt x="359" y="648"/>
                    <a:pt x="372" y="663"/>
                  </a:cubicBezTo>
                  <a:cubicBezTo>
                    <a:pt x="384" y="677"/>
                    <a:pt x="392" y="693"/>
                    <a:pt x="402" y="708"/>
                  </a:cubicBezTo>
                  <a:cubicBezTo>
                    <a:pt x="407" y="715"/>
                    <a:pt x="417" y="717"/>
                    <a:pt x="424" y="723"/>
                  </a:cubicBezTo>
                  <a:cubicBezTo>
                    <a:pt x="465" y="758"/>
                    <a:pt x="497" y="784"/>
                    <a:pt x="551" y="797"/>
                  </a:cubicBezTo>
                  <a:cubicBezTo>
                    <a:pt x="595" y="826"/>
                    <a:pt x="641" y="860"/>
                    <a:pt x="693" y="872"/>
                  </a:cubicBezTo>
                  <a:cubicBezTo>
                    <a:pt x="696" y="887"/>
                    <a:pt x="694" y="903"/>
                    <a:pt x="701" y="917"/>
                  </a:cubicBezTo>
                  <a:cubicBezTo>
                    <a:pt x="705" y="925"/>
                    <a:pt x="716" y="926"/>
                    <a:pt x="723" y="932"/>
                  </a:cubicBezTo>
                  <a:cubicBezTo>
                    <a:pt x="745" y="951"/>
                    <a:pt x="746" y="955"/>
                    <a:pt x="761" y="977"/>
                  </a:cubicBezTo>
                  <a:cubicBezTo>
                    <a:pt x="766" y="992"/>
                    <a:pt x="785" y="1035"/>
                    <a:pt x="776" y="1022"/>
                  </a:cubicBezTo>
                  <a:cubicBezTo>
                    <a:pt x="762" y="1000"/>
                    <a:pt x="760" y="1001"/>
                    <a:pt x="753" y="977"/>
                  </a:cubicBezTo>
                  <a:cubicBezTo>
                    <a:pt x="742" y="937"/>
                    <a:pt x="737" y="896"/>
                    <a:pt x="723" y="857"/>
                  </a:cubicBezTo>
                  <a:cubicBezTo>
                    <a:pt x="721" y="807"/>
                    <a:pt x="722" y="757"/>
                    <a:pt x="716" y="708"/>
                  </a:cubicBezTo>
                  <a:cubicBezTo>
                    <a:pt x="714" y="689"/>
                    <a:pt x="698" y="674"/>
                    <a:pt x="693" y="655"/>
                  </a:cubicBezTo>
                  <a:cubicBezTo>
                    <a:pt x="681" y="606"/>
                    <a:pt x="676" y="555"/>
                    <a:pt x="663" y="506"/>
                  </a:cubicBezTo>
                  <a:cubicBezTo>
                    <a:pt x="666" y="431"/>
                    <a:pt x="665" y="356"/>
                    <a:pt x="671" y="281"/>
                  </a:cubicBezTo>
                  <a:cubicBezTo>
                    <a:pt x="676" y="227"/>
                    <a:pt x="702" y="205"/>
                    <a:pt x="738" y="169"/>
                  </a:cubicBezTo>
                  <a:cubicBezTo>
                    <a:pt x="799" y="108"/>
                    <a:pt x="877" y="51"/>
                    <a:pt x="955" y="12"/>
                  </a:cubicBezTo>
                  <a:cubicBezTo>
                    <a:pt x="909" y="0"/>
                    <a:pt x="912" y="10"/>
                    <a:pt x="880" y="42"/>
                  </a:cubicBezTo>
                  <a:cubicBezTo>
                    <a:pt x="869" y="78"/>
                    <a:pt x="840" y="127"/>
                    <a:pt x="813" y="154"/>
                  </a:cubicBezTo>
                  <a:cubicBezTo>
                    <a:pt x="794" y="208"/>
                    <a:pt x="789" y="270"/>
                    <a:pt x="776" y="326"/>
                  </a:cubicBezTo>
                  <a:cubicBezTo>
                    <a:pt x="768" y="418"/>
                    <a:pt x="766" y="505"/>
                    <a:pt x="791" y="595"/>
                  </a:cubicBezTo>
                  <a:cubicBezTo>
                    <a:pt x="801" y="690"/>
                    <a:pt x="810" y="785"/>
                    <a:pt x="820" y="880"/>
                  </a:cubicBezTo>
                  <a:cubicBezTo>
                    <a:pt x="823" y="932"/>
                    <a:pt x="819" y="985"/>
                    <a:pt x="828" y="1037"/>
                  </a:cubicBezTo>
                  <a:cubicBezTo>
                    <a:pt x="830" y="1046"/>
                    <a:pt x="841" y="1023"/>
                    <a:pt x="843" y="1014"/>
                  </a:cubicBezTo>
                  <a:cubicBezTo>
                    <a:pt x="877" y="815"/>
                    <a:pt x="827" y="979"/>
                    <a:pt x="865" y="865"/>
                  </a:cubicBezTo>
                  <a:cubicBezTo>
                    <a:pt x="875" y="780"/>
                    <a:pt x="877" y="695"/>
                    <a:pt x="888" y="610"/>
                  </a:cubicBezTo>
                  <a:cubicBezTo>
                    <a:pt x="892" y="492"/>
                    <a:pt x="873" y="396"/>
                    <a:pt x="940" y="304"/>
                  </a:cubicBezTo>
                  <a:cubicBezTo>
                    <a:pt x="957" y="255"/>
                    <a:pt x="1006" y="217"/>
                    <a:pt x="1045" y="184"/>
                  </a:cubicBezTo>
                  <a:cubicBezTo>
                    <a:pt x="1080" y="154"/>
                    <a:pt x="1090" y="125"/>
                    <a:pt x="1135" y="109"/>
                  </a:cubicBezTo>
                  <a:cubicBezTo>
                    <a:pt x="1163" y="81"/>
                    <a:pt x="1208" y="54"/>
                    <a:pt x="1247" y="42"/>
                  </a:cubicBezTo>
                  <a:cubicBezTo>
                    <a:pt x="1254" y="37"/>
                    <a:pt x="1261" y="31"/>
                    <a:pt x="1269" y="27"/>
                  </a:cubicBezTo>
                  <a:cubicBezTo>
                    <a:pt x="1283" y="21"/>
                    <a:pt x="1314" y="12"/>
                    <a:pt x="1314" y="12"/>
                  </a:cubicBezTo>
                  <a:cubicBezTo>
                    <a:pt x="1546" y="23"/>
                    <a:pt x="1487" y="11"/>
                    <a:pt x="1411" y="34"/>
                  </a:cubicBezTo>
                  <a:cubicBezTo>
                    <a:pt x="1401" y="44"/>
                    <a:pt x="1389" y="52"/>
                    <a:pt x="1381" y="64"/>
                  </a:cubicBezTo>
                  <a:cubicBezTo>
                    <a:pt x="1361" y="93"/>
                    <a:pt x="1374" y="114"/>
                    <a:pt x="1337" y="139"/>
                  </a:cubicBezTo>
                  <a:cubicBezTo>
                    <a:pt x="1307" y="184"/>
                    <a:pt x="1256" y="236"/>
                    <a:pt x="1217" y="274"/>
                  </a:cubicBezTo>
                  <a:cubicBezTo>
                    <a:pt x="1209" y="281"/>
                    <a:pt x="1202" y="289"/>
                    <a:pt x="1194" y="296"/>
                  </a:cubicBezTo>
                  <a:cubicBezTo>
                    <a:pt x="1181" y="308"/>
                    <a:pt x="1150" y="326"/>
                    <a:pt x="1150" y="326"/>
                  </a:cubicBezTo>
                  <a:cubicBezTo>
                    <a:pt x="1130" y="356"/>
                    <a:pt x="1105" y="388"/>
                    <a:pt x="1075" y="408"/>
                  </a:cubicBezTo>
                  <a:cubicBezTo>
                    <a:pt x="1050" y="479"/>
                    <a:pt x="1091" y="368"/>
                    <a:pt x="1045" y="461"/>
                  </a:cubicBezTo>
                  <a:cubicBezTo>
                    <a:pt x="1028" y="495"/>
                    <a:pt x="1021" y="533"/>
                    <a:pt x="1000" y="566"/>
                  </a:cubicBezTo>
                  <a:cubicBezTo>
                    <a:pt x="996" y="589"/>
                    <a:pt x="986" y="610"/>
                    <a:pt x="985" y="633"/>
                  </a:cubicBezTo>
                  <a:cubicBezTo>
                    <a:pt x="983" y="678"/>
                    <a:pt x="1043" y="912"/>
                    <a:pt x="948" y="977"/>
                  </a:cubicBezTo>
                  <a:cubicBezTo>
                    <a:pt x="919" y="1019"/>
                    <a:pt x="927" y="1057"/>
                    <a:pt x="873" y="1074"/>
                  </a:cubicBezTo>
                  <a:cubicBezTo>
                    <a:pt x="870" y="1082"/>
                    <a:pt x="870" y="1090"/>
                    <a:pt x="865" y="1097"/>
                  </a:cubicBezTo>
                  <a:cubicBezTo>
                    <a:pt x="848" y="1123"/>
                    <a:pt x="829" y="1119"/>
                    <a:pt x="858" y="1119"/>
                  </a:cubicBezTo>
                  <a:lnTo>
                    <a:pt x="947" y="1058"/>
                  </a:lnTo>
                </a:path>
              </a:pathLst>
            </a:custGeom>
            <a:solidFill>
              <a:srgbClr val="33CC33"/>
            </a:solidFill>
            <a:ln w="0" cap="flat" cmpd="sng">
              <a:solidFill>
                <a:srgbClr val="0033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dirty="0">
                <a:latin typeface="Times New Roman" panose="02020603050405020304" pitchFamily="18" charset="0"/>
              </a:endParaRPr>
            </a:p>
          </p:txBody>
        </p:sp>
        <p:sp>
          <p:nvSpPr>
            <p:cNvPr id="10276" name="Freeform 113"/>
            <p:cNvSpPr/>
            <p:nvPr/>
          </p:nvSpPr>
          <p:spPr>
            <a:xfrm>
              <a:off x="6019800" y="5638800"/>
              <a:ext cx="1524000" cy="1020763"/>
            </a:xfrm>
            <a:custGeom>
              <a:avLst/>
              <a:gdLst>
                <a:gd name="txL" fmla="*/ 0 w 1546"/>
                <a:gd name="txT" fmla="*/ 0 h 1123"/>
                <a:gd name="txR" fmla="*/ 1546 w 1546"/>
                <a:gd name="txB" fmla="*/ 1123 h 1123"/>
              </a:gdLst>
              <a:ahLst/>
              <a:cxnLst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</a:cxnLst>
              <a:rect l="txL" t="txT" r="txR" b="txB"/>
              <a:pathLst>
                <a:path w="1546" h="1123">
                  <a:moveTo>
                    <a:pt x="708" y="1082"/>
                  </a:moveTo>
                  <a:cubicBezTo>
                    <a:pt x="617" y="1111"/>
                    <a:pt x="559" y="1086"/>
                    <a:pt x="484" y="1059"/>
                  </a:cubicBezTo>
                  <a:cubicBezTo>
                    <a:pt x="470" y="1045"/>
                    <a:pt x="461" y="1027"/>
                    <a:pt x="446" y="1014"/>
                  </a:cubicBezTo>
                  <a:cubicBezTo>
                    <a:pt x="433" y="1002"/>
                    <a:pt x="402" y="984"/>
                    <a:pt x="402" y="984"/>
                  </a:cubicBezTo>
                  <a:cubicBezTo>
                    <a:pt x="379" y="940"/>
                    <a:pt x="309" y="897"/>
                    <a:pt x="274" y="857"/>
                  </a:cubicBezTo>
                  <a:cubicBezTo>
                    <a:pt x="237" y="815"/>
                    <a:pt x="216" y="754"/>
                    <a:pt x="170" y="723"/>
                  </a:cubicBezTo>
                  <a:cubicBezTo>
                    <a:pt x="165" y="715"/>
                    <a:pt x="161" y="706"/>
                    <a:pt x="155" y="700"/>
                  </a:cubicBezTo>
                  <a:cubicBezTo>
                    <a:pt x="146" y="691"/>
                    <a:pt x="132" y="688"/>
                    <a:pt x="125" y="678"/>
                  </a:cubicBezTo>
                  <a:cubicBezTo>
                    <a:pt x="92" y="629"/>
                    <a:pt x="124" y="638"/>
                    <a:pt x="72" y="588"/>
                  </a:cubicBezTo>
                  <a:cubicBezTo>
                    <a:pt x="60" y="537"/>
                    <a:pt x="75" y="576"/>
                    <a:pt x="42" y="536"/>
                  </a:cubicBezTo>
                  <a:cubicBezTo>
                    <a:pt x="36" y="529"/>
                    <a:pt x="32" y="521"/>
                    <a:pt x="28" y="513"/>
                  </a:cubicBezTo>
                  <a:cubicBezTo>
                    <a:pt x="0" y="456"/>
                    <a:pt x="55" y="518"/>
                    <a:pt x="87" y="528"/>
                  </a:cubicBezTo>
                  <a:cubicBezTo>
                    <a:pt x="115" y="546"/>
                    <a:pt x="145" y="555"/>
                    <a:pt x="177" y="566"/>
                  </a:cubicBezTo>
                  <a:cubicBezTo>
                    <a:pt x="192" y="571"/>
                    <a:pt x="222" y="580"/>
                    <a:pt x="222" y="580"/>
                  </a:cubicBezTo>
                  <a:cubicBezTo>
                    <a:pt x="254" y="601"/>
                    <a:pt x="290" y="616"/>
                    <a:pt x="327" y="625"/>
                  </a:cubicBezTo>
                  <a:cubicBezTo>
                    <a:pt x="341" y="639"/>
                    <a:pt x="359" y="648"/>
                    <a:pt x="372" y="663"/>
                  </a:cubicBezTo>
                  <a:cubicBezTo>
                    <a:pt x="384" y="677"/>
                    <a:pt x="392" y="693"/>
                    <a:pt x="402" y="708"/>
                  </a:cubicBezTo>
                  <a:cubicBezTo>
                    <a:pt x="407" y="715"/>
                    <a:pt x="417" y="717"/>
                    <a:pt x="424" y="723"/>
                  </a:cubicBezTo>
                  <a:cubicBezTo>
                    <a:pt x="465" y="758"/>
                    <a:pt x="497" y="784"/>
                    <a:pt x="551" y="797"/>
                  </a:cubicBezTo>
                  <a:cubicBezTo>
                    <a:pt x="595" y="826"/>
                    <a:pt x="641" y="860"/>
                    <a:pt x="693" y="872"/>
                  </a:cubicBezTo>
                  <a:cubicBezTo>
                    <a:pt x="696" y="887"/>
                    <a:pt x="694" y="903"/>
                    <a:pt x="701" y="917"/>
                  </a:cubicBezTo>
                  <a:cubicBezTo>
                    <a:pt x="705" y="925"/>
                    <a:pt x="716" y="926"/>
                    <a:pt x="723" y="932"/>
                  </a:cubicBezTo>
                  <a:cubicBezTo>
                    <a:pt x="745" y="951"/>
                    <a:pt x="746" y="955"/>
                    <a:pt x="761" y="977"/>
                  </a:cubicBezTo>
                  <a:cubicBezTo>
                    <a:pt x="766" y="992"/>
                    <a:pt x="785" y="1035"/>
                    <a:pt x="776" y="1022"/>
                  </a:cubicBezTo>
                  <a:cubicBezTo>
                    <a:pt x="762" y="1000"/>
                    <a:pt x="760" y="1001"/>
                    <a:pt x="753" y="977"/>
                  </a:cubicBezTo>
                  <a:cubicBezTo>
                    <a:pt x="742" y="937"/>
                    <a:pt x="737" y="896"/>
                    <a:pt x="723" y="857"/>
                  </a:cubicBezTo>
                  <a:cubicBezTo>
                    <a:pt x="721" y="807"/>
                    <a:pt x="722" y="757"/>
                    <a:pt x="716" y="708"/>
                  </a:cubicBezTo>
                  <a:cubicBezTo>
                    <a:pt x="714" y="689"/>
                    <a:pt x="698" y="674"/>
                    <a:pt x="693" y="655"/>
                  </a:cubicBezTo>
                  <a:cubicBezTo>
                    <a:pt x="681" y="606"/>
                    <a:pt x="676" y="555"/>
                    <a:pt x="663" y="506"/>
                  </a:cubicBezTo>
                  <a:cubicBezTo>
                    <a:pt x="666" y="431"/>
                    <a:pt x="665" y="356"/>
                    <a:pt x="671" y="281"/>
                  </a:cubicBezTo>
                  <a:cubicBezTo>
                    <a:pt x="676" y="227"/>
                    <a:pt x="702" y="205"/>
                    <a:pt x="738" y="169"/>
                  </a:cubicBezTo>
                  <a:cubicBezTo>
                    <a:pt x="799" y="108"/>
                    <a:pt x="877" y="51"/>
                    <a:pt x="955" y="12"/>
                  </a:cubicBezTo>
                  <a:cubicBezTo>
                    <a:pt x="909" y="0"/>
                    <a:pt x="912" y="10"/>
                    <a:pt x="880" y="42"/>
                  </a:cubicBezTo>
                  <a:cubicBezTo>
                    <a:pt x="869" y="78"/>
                    <a:pt x="840" y="127"/>
                    <a:pt x="813" y="154"/>
                  </a:cubicBezTo>
                  <a:cubicBezTo>
                    <a:pt x="794" y="208"/>
                    <a:pt x="789" y="270"/>
                    <a:pt x="776" y="326"/>
                  </a:cubicBezTo>
                  <a:cubicBezTo>
                    <a:pt x="768" y="418"/>
                    <a:pt x="766" y="505"/>
                    <a:pt x="791" y="595"/>
                  </a:cubicBezTo>
                  <a:cubicBezTo>
                    <a:pt x="801" y="690"/>
                    <a:pt x="810" y="785"/>
                    <a:pt x="820" y="880"/>
                  </a:cubicBezTo>
                  <a:cubicBezTo>
                    <a:pt x="823" y="932"/>
                    <a:pt x="819" y="985"/>
                    <a:pt x="828" y="1037"/>
                  </a:cubicBezTo>
                  <a:cubicBezTo>
                    <a:pt x="830" y="1046"/>
                    <a:pt x="841" y="1023"/>
                    <a:pt x="843" y="1014"/>
                  </a:cubicBezTo>
                  <a:cubicBezTo>
                    <a:pt x="877" y="815"/>
                    <a:pt x="827" y="979"/>
                    <a:pt x="865" y="865"/>
                  </a:cubicBezTo>
                  <a:cubicBezTo>
                    <a:pt x="875" y="780"/>
                    <a:pt x="877" y="695"/>
                    <a:pt x="888" y="610"/>
                  </a:cubicBezTo>
                  <a:cubicBezTo>
                    <a:pt x="892" y="492"/>
                    <a:pt x="873" y="396"/>
                    <a:pt x="940" y="304"/>
                  </a:cubicBezTo>
                  <a:cubicBezTo>
                    <a:pt x="957" y="255"/>
                    <a:pt x="1006" y="217"/>
                    <a:pt x="1045" y="184"/>
                  </a:cubicBezTo>
                  <a:cubicBezTo>
                    <a:pt x="1080" y="154"/>
                    <a:pt x="1090" y="125"/>
                    <a:pt x="1135" y="109"/>
                  </a:cubicBezTo>
                  <a:cubicBezTo>
                    <a:pt x="1163" y="81"/>
                    <a:pt x="1208" y="54"/>
                    <a:pt x="1247" y="42"/>
                  </a:cubicBezTo>
                  <a:cubicBezTo>
                    <a:pt x="1254" y="37"/>
                    <a:pt x="1261" y="31"/>
                    <a:pt x="1269" y="27"/>
                  </a:cubicBezTo>
                  <a:cubicBezTo>
                    <a:pt x="1283" y="21"/>
                    <a:pt x="1314" y="12"/>
                    <a:pt x="1314" y="12"/>
                  </a:cubicBezTo>
                  <a:cubicBezTo>
                    <a:pt x="1546" y="23"/>
                    <a:pt x="1487" y="11"/>
                    <a:pt x="1411" y="34"/>
                  </a:cubicBezTo>
                  <a:cubicBezTo>
                    <a:pt x="1401" y="44"/>
                    <a:pt x="1389" y="52"/>
                    <a:pt x="1381" y="64"/>
                  </a:cubicBezTo>
                  <a:cubicBezTo>
                    <a:pt x="1361" y="93"/>
                    <a:pt x="1374" y="114"/>
                    <a:pt x="1337" y="139"/>
                  </a:cubicBezTo>
                  <a:cubicBezTo>
                    <a:pt x="1307" y="184"/>
                    <a:pt x="1256" y="236"/>
                    <a:pt x="1217" y="274"/>
                  </a:cubicBezTo>
                  <a:cubicBezTo>
                    <a:pt x="1209" y="281"/>
                    <a:pt x="1202" y="289"/>
                    <a:pt x="1194" y="296"/>
                  </a:cubicBezTo>
                  <a:cubicBezTo>
                    <a:pt x="1181" y="308"/>
                    <a:pt x="1150" y="326"/>
                    <a:pt x="1150" y="326"/>
                  </a:cubicBezTo>
                  <a:cubicBezTo>
                    <a:pt x="1130" y="356"/>
                    <a:pt x="1105" y="388"/>
                    <a:pt x="1075" y="408"/>
                  </a:cubicBezTo>
                  <a:cubicBezTo>
                    <a:pt x="1050" y="479"/>
                    <a:pt x="1091" y="368"/>
                    <a:pt x="1045" y="461"/>
                  </a:cubicBezTo>
                  <a:cubicBezTo>
                    <a:pt x="1028" y="495"/>
                    <a:pt x="1021" y="533"/>
                    <a:pt x="1000" y="566"/>
                  </a:cubicBezTo>
                  <a:cubicBezTo>
                    <a:pt x="996" y="589"/>
                    <a:pt x="986" y="610"/>
                    <a:pt x="985" y="633"/>
                  </a:cubicBezTo>
                  <a:cubicBezTo>
                    <a:pt x="983" y="678"/>
                    <a:pt x="1043" y="912"/>
                    <a:pt x="948" y="977"/>
                  </a:cubicBezTo>
                  <a:cubicBezTo>
                    <a:pt x="919" y="1019"/>
                    <a:pt x="927" y="1057"/>
                    <a:pt x="873" y="1074"/>
                  </a:cubicBezTo>
                  <a:cubicBezTo>
                    <a:pt x="870" y="1082"/>
                    <a:pt x="870" y="1090"/>
                    <a:pt x="865" y="1097"/>
                  </a:cubicBezTo>
                  <a:cubicBezTo>
                    <a:pt x="848" y="1123"/>
                    <a:pt x="829" y="1119"/>
                    <a:pt x="858" y="1119"/>
                  </a:cubicBezTo>
                  <a:lnTo>
                    <a:pt x="947" y="1058"/>
                  </a:lnTo>
                </a:path>
              </a:pathLst>
            </a:custGeom>
            <a:solidFill>
              <a:srgbClr val="33CC33"/>
            </a:solidFill>
            <a:ln w="0" cap="flat" cmpd="sng">
              <a:solidFill>
                <a:srgbClr val="0033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dirty="0">
                <a:latin typeface="Times New Roman" panose="02020603050405020304" pitchFamily="18" charset="0"/>
              </a:endParaRPr>
            </a:p>
          </p:txBody>
        </p:sp>
        <p:grpSp>
          <p:nvGrpSpPr>
            <p:cNvPr id="10277" name="Group 114"/>
            <p:cNvGrpSpPr/>
            <p:nvPr/>
          </p:nvGrpSpPr>
          <p:grpSpPr>
            <a:xfrm rot="701281">
              <a:off x="4191000" y="5791200"/>
              <a:ext cx="685800" cy="609600"/>
              <a:chOff x="1104" y="2880"/>
              <a:chExt cx="528" cy="480"/>
            </a:xfrm>
          </p:grpSpPr>
          <p:sp>
            <p:nvSpPr>
              <p:cNvPr id="10589" name="Oval 115"/>
              <p:cNvSpPr/>
              <p:nvPr/>
            </p:nvSpPr>
            <p:spPr>
              <a:xfrm>
                <a:off x="1344" y="3168"/>
                <a:ext cx="192" cy="192"/>
              </a:xfrm>
              <a:prstGeom prst="ellipse">
                <a:avLst/>
              </a:prstGeom>
              <a:solidFill>
                <a:srgbClr val="FFFF00"/>
              </a:solidFill>
              <a:ln w="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0590" name="Oval 116"/>
              <p:cNvSpPr/>
              <p:nvPr/>
            </p:nvSpPr>
            <p:spPr>
              <a:xfrm>
                <a:off x="1200" y="3168"/>
                <a:ext cx="192" cy="192"/>
              </a:xfrm>
              <a:prstGeom prst="ellipse">
                <a:avLst/>
              </a:prstGeom>
              <a:solidFill>
                <a:srgbClr val="FFFF00"/>
              </a:solidFill>
              <a:ln w="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0591" name="Oval 117"/>
              <p:cNvSpPr/>
              <p:nvPr/>
            </p:nvSpPr>
            <p:spPr>
              <a:xfrm>
                <a:off x="1440" y="3024"/>
                <a:ext cx="192" cy="192"/>
              </a:xfrm>
              <a:prstGeom prst="ellipse">
                <a:avLst/>
              </a:prstGeom>
              <a:solidFill>
                <a:srgbClr val="FFFF00"/>
              </a:solidFill>
              <a:ln w="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0592" name="Oval 118"/>
              <p:cNvSpPr/>
              <p:nvPr/>
            </p:nvSpPr>
            <p:spPr>
              <a:xfrm>
                <a:off x="1104" y="3024"/>
                <a:ext cx="192" cy="192"/>
              </a:xfrm>
              <a:prstGeom prst="ellipse">
                <a:avLst/>
              </a:prstGeom>
              <a:solidFill>
                <a:srgbClr val="FFFF00"/>
              </a:solidFill>
              <a:ln w="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0593" name="Oval 119"/>
              <p:cNvSpPr/>
              <p:nvPr/>
            </p:nvSpPr>
            <p:spPr>
              <a:xfrm>
                <a:off x="1200" y="2880"/>
                <a:ext cx="192" cy="192"/>
              </a:xfrm>
              <a:prstGeom prst="ellipse">
                <a:avLst/>
              </a:prstGeom>
              <a:solidFill>
                <a:srgbClr val="FFFF00"/>
              </a:solidFill>
              <a:ln w="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0594" name="Oval 120"/>
              <p:cNvSpPr/>
              <p:nvPr/>
            </p:nvSpPr>
            <p:spPr>
              <a:xfrm>
                <a:off x="1344" y="2880"/>
                <a:ext cx="192" cy="192"/>
              </a:xfrm>
              <a:prstGeom prst="ellipse">
                <a:avLst/>
              </a:prstGeom>
              <a:solidFill>
                <a:srgbClr val="FFFF00"/>
              </a:solidFill>
              <a:ln w="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0595" name="Oval 121"/>
              <p:cNvSpPr/>
              <p:nvPr/>
            </p:nvSpPr>
            <p:spPr>
              <a:xfrm>
                <a:off x="1248" y="2976"/>
                <a:ext cx="240" cy="288"/>
              </a:xfrm>
              <a:prstGeom prst="ellipse">
                <a:avLst/>
              </a:prstGeom>
              <a:solidFill>
                <a:srgbClr val="FF00FF"/>
              </a:solidFill>
              <a:ln w="3175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</p:grpSp>
        <p:grpSp>
          <p:nvGrpSpPr>
            <p:cNvPr id="10278" name="Group 122"/>
            <p:cNvGrpSpPr/>
            <p:nvPr/>
          </p:nvGrpSpPr>
          <p:grpSpPr>
            <a:xfrm rot="701281">
              <a:off x="1676400" y="5105400"/>
              <a:ext cx="685800" cy="609600"/>
              <a:chOff x="1104" y="2880"/>
              <a:chExt cx="528" cy="480"/>
            </a:xfrm>
          </p:grpSpPr>
          <p:sp>
            <p:nvSpPr>
              <p:cNvPr id="10582" name="Oval 123"/>
              <p:cNvSpPr/>
              <p:nvPr/>
            </p:nvSpPr>
            <p:spPr>
              <a:xfrm>
                <a:off x="1344" y="3168"/>
                <a:ext cx="192" cy="192"/>
              </a:xfrm>
              <a:prstGeom prst="ellipse">
                <a:avLst/>
              </a:prstGeom>
              <a:solidFill>
                <a:srgbClr val="FFFF00"/>
              </a:solidFill>
              <a:ln w="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0583" name="Oval 124"/>
              <p:cNvSpPr/>
              <p:nvPr/>
            </p:nvSpPr>
            <p:spPr>
              <a:xfrm>
                <a:off x="1200" y="3168"/>
                <a:ext cx="192" cy="192"/>
              </a:xfrm>
              <a:prstGeom prst="ellipse">
                <a:avLst/>
              </a:prstGeom>
              <a:solidFill>
                <a:srgbClr val="FFFF00"/>
              </a:solidFill>
              <a:ln w="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0584" name="Oval 125"/>
              <p:cNvSpPr/>
              <p:nvPr/>
            </p:nvSpPr>
            <p:spPr>
              <a:xfrm>
                <a:off x="1440" y="3024"/>
                <a:ext cx="192" cy="192"/>
              </a:xfrm>
              <a:prstGeom prst="ellipse">
                <a:avLst/>
              </a:prstGeom>
              <a:solidFill>
                <a:srgbClr val="FFFF00"/>
              </a:solidFill>
              <a:ln w="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0585" name="Oval 126"/>
              <p:cNvSpPr/>
              <p:nvPr/>
            </p:nvSpPr>
            <p:spPr>
              <a:xfrm>
                <a:off x="1104" y="3024"/>
                <a:ext cx="192" cy="192"/>
              </a:xfrm>
              <a:prstGeom prst="ellipse">
                <a:avLst/>
              </a:prstGeom>
              <a:solidFill>
                <a:srgbClr val="FFFF00"/>
              </a:solidFill>
              <a:ln w="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0586" name="Oval 127"/>
              <p:cNvSpPr/>
              <p:nvPr/>
            </p:nvSpPr>
            <p:spPr>
              <a:xfrm>
                <a:off x="1200" y="2880"/>
                <a:ext cx="192" cy="192"/>
              </a:xfrm>
              <a:prstGeom prst="ellipse">
                <a:avLst/>
              </a:prstGeom>
              <a:solidFill>
                <a:srgbClr val="FFFF00"/>
              </a:solidFill>
              <a:ln w="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0587" name="Oval 128"/>
              <p:cNvSpPr/>
              <p:nvPr/>
            </p:nvSpPr>
            <p:spPr>
              <a:xfrm>
                <a:off x="1344" y="2880"/>
                <a:ext cx="192" cy="192"/>
              </a:xfrm>
              <a:prstGeom prst="ellipse">
                <a:avLst/>
              </a:prstGeom>
              <a:solidFill>
                <a:srgbClr val="FFFF00"/>
              </a:solidFill>
              <a:ln w="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0588" name="Oval 129"/>
              <p:cNvSpPr/>
              <p:nvPr/>
            </p:nvSpPr>
            <p:spPr>
              <a:xfrm>
                <a:off x="1248" y="2976"/>
                <a:ext cx="240" cy="288"/>
              </a:xfrm>
              <a:prstGeom prst="ellipse">
                <a:avLst/>
              </a:prstGeom>
              <a:gradFill rotWithShape="1">
                <a:gsLst>
                  <a:gs pos="0">
                    <a:srgbClr val="FF99FF"/>
                  </a:gs>
                  <a:gs pos="100000">
                    <a:srgbClr val="0066FF">
                      <a:alpha val="98000"/>
                    </a:srgbClr>
                  </a:gs>
                </a:gsLst>
                <a:path path="shape">
                  <a:fillToRect l="50000" t="50000" r="50000" b="50000"/>
                </a:path>
                <a:tileRect/>
              </a:gradFill>
              <a:ln w="3175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</p:grpSp>
        <p:sp>
          <p:nvSpPr>
            <p:cNvPr id="10279" name="Freeform 130"/>
            <p:cNvSpPr/>
            <p:nvPr/>
          </p:nvSpPr>
          <p:spPr>
            <a:xfrm rot="701281">
              <a:off x="4953000" y="5486400"/>
              <a:ext cx="1600200" cy="944563"/>
            </a:xfrm>
            <a:custGeom>
              <a:avLst/>
              <a:gdLst>
                <a:gd name="txL" fmla="*/ 0 w 1546"/>
                <a:gd name="txT" fmla="*/ 0 h 1123"/>
                <a:gd name="txR" fmla="*/ 1546 w 1546"/>
                <a:gd name="txB" fmla="*/ 1123 h 1123"/>
              </a:gdLst>
              <a:ahLst/>
              <a:cxnLst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</a:cxnLst>
              <a:rect l="txL" t="txT" r="txR" b="txB"/>
              <a:pathLst>
                <a:path w="1546" h="1123">
                  <a:moveTo>
                    <a:pt x="708" y="1082"/>
                  </a:moveTo>
                  <a:cubicBezTo>
                    <a:pt x="617" y="1111"/>
                    <a:pt x="559" y="1086"/>
                    <a:pt x="484" y="1059"/>
                  </a:cubicBezTo>
                  <a:cubicBezTo>
                    <a:pt x="470" y="1045"/>
                    <a:pt x="461" y="1027"/>
                    <a:pt x="446" y="1014"/>
                  </a:cubicBezTo>
                  <a:cubicBezTo>
                    <a:pt x="433" y="1002"/>
                    <a:pt x="402" y="984"/>
                    <a:pt x="402" y="984"/>
                  </a:cubicBezTo>
                  <a:cubicBezTo>
                    <a:pt x="379" y="940"/>
                    <a:pt x="309" y="897"/>
                    <a:pt x="274" y="857"/>
                  </a:cubicBezTo>
                  <a:cubicBezTo>
                    <a:pt x="237" y="815"/>
                    <a:pt x="216" y="754"/>
                    <a:pt x="170" y="723"/>
                  </a:cubicBezTo>
                  <a:cubicBezTo>
                    <a:pt x="165" y="715"/>
                    <a:pt x="161" y="706"/>
                    <a:pt x="155" y="700"/>
                  </a:cubicBezTo>
                  <a:cubicBezTo>
                    <a:pt x="146" y="691"/>
                    <a:pt x="132" y="688"/>
                    <a:pt x="125" y="678"/>
                  </a:cubicBezTo>
                  <a:cubicBezTo>
                    <a:pt x="92" y="629"/>
                    <a:pt x="124" y="638"/>
                    <a:pt x="72" y="588"/>
                  </a:cubicBezTo>
                  <a:cubicBezTo>
                    <a:pt x="60" y="537"/>
                    <a:pt x="75" y="576"/>
                    <a:pt x="42" y="536"/>
                  </a:cubicBezTo>
                  <a:cubicBezTo>
                    <a:pt x="36" y="529"/>
                    <a:pt x="32" y="521"/>
                    <a:pt x="28" y="513"/>
                  </a:cubicBezTo>
                  <a:cubicBezTo>
                    <a:pt x="0" y="456"/>
                    <a:pt x="55" y="518"/>
                    <a:pt x="87" y="528"/>
                  </a:cubicBezTo>
                  <a:cubicBezTo>
                    <a:pt x="115" y="546"/>
                    <a:pt x="145" y="555"/>
                    <a:pt x="177" y="566"/>
                  </a:cubicBezTo>
                  <a:cubicBezTo>
                    <a:pt x="192" y="571"/>
                    <a:pt x="222" y="580"/>
                    <a:pt x="222" y="580"/>
                  </a:cubicBezTo>
                  <a:cubicBezTo>
                    <a:pt x="254" y="601"/>
                    <a:pt x="290" y="616"/>
                    <a:pt x="327" y="625"/>
                  </a:cubicBezTo>
                  <a:cubicBezTo>
                    <a:pt x="341" y="639"/>
                    <a:pt x="359" y="648"/>
                    <a:pt x="372" y="663"/>
                  </a:cubicBezTo>
                  <a:cubicBezTo>
                    <a:pt x="384" y="677"/>
                    <a:pt x="392" y="693"/>
                    <a:pt x="402" y="708"/>
                  </a:cubicBezTo>
                  <a:cubicBezTo>
                    <a:pt x="407" y="715"/>
                    <a:pt x="417" y="717"/>
                    <a:pt x="424" y="723"/>
                  </a:cubicBezTo>
                  <a:cubicBezTo>
                    <a:pt x="465" y="758"/>
                    <a:pt x="497" y="784"/>
                    <a:pt x="551" y="797"/>
                  </a:cubicBezTo>
                  <a:cubicBezTo>
                    <a:pt x="595" y="826"/>
                    <a:pt x="641" y="860"/>
                    <a:pt x="693" y="872"/>
                  </a:cubicBezTo>
                  <a:cubicBezTo>
                    <a:pt x="696" y="887"/>
                    <a:pt x="694" y="903"/>
                    <a:pt x="701" y="917"/>
                  </a:cubicBezTo>
                  <a:cubicBezTo>
                    <a:pt x="705" y="925"/>
                    <a:pt x="716" y="926"/>
                    <a:pt x="723" y="932"/>
                  </a:cubicBezTo>
                  <a:cubicBezTo>
                    <a:pt x="745" y="951"/>
                    <a:pt x="746" y="955"/>
                    <a:pt x="761" y="977"/>
                  </a:cubicBezTo>
                  <a:cubicBezTo>
                    <a:pt x="766" y="992"/>
                    <a:pt x="785" y="1035"/>
                    <a:pt x="776" y="1022"/>
                  </a:cubicBezTo>
                  <a:cubicBezTo>
                    <a:pt x="762" y="1000"/>
                    <a:pt x="760" y="1001"/>
                    <a:pt x="753" y="977"/>
                  </a:cubicBezTo>
                  <a:cubicBezTo>
                    <a:pt x="742" y="937"/>
                    <a:pt x="737" y="896"/>
                    <a:pt x="723" y="857"/>
                  </a:cubicBezTo>
                  <a:cubicBezTo>
                    <a:pt x="721" y="807"/>
                    <a:pt x="722" y="757"/>
                    <a:pt x="716" y="708"/>
                  </a:cubicBezTo>
                  <a:cubicBezTo>
                    <a:pt x="714" y="689"/>
                    <a:pt x="698" y="674"/>
                    <a:pt x="693" y="655"/>
                  </a:cubicBezTo>
                  <a:cubicBezTo>
                    <a:pt x="681" y="606"/>
                    <a:pt x="676" y="555"/>
                    <a:pt x="663" y="506"/>
                  </a:cubicBezTo>
                  <a:cubicBezTo>
                    <a:pt x="666" y="431"/>
                    <a:pt x="665" y="356"/>
                    <a:pt x="671" y="281"/>
                  </a:cubicBezTo>
                  <a:cubicBezTo>
                    <a:pt x="676" y="227"/>
                    <a:pt x="702" y="205"/>
                    <a:pt x="738" y="169"/>
                  </a:cubicBezTo>
                  <a:cubicBezTo>
                    <a:pt x="799" y="108"/>
                    <a:pt x="877" y="51"/>
                    <a:pt x="955" y="12"/>
                  </a:cubicBezTo>
                  <a:cubicBezTo>
                    <a:pt x="909" y="0"/>
                    <a:pt x="912" y="10"/>
                    <a:pt x="880" y="42"/>
                  </a:cubicBezTo>
                  <a:cubicBezTo>
                    <a:pt x="869" y="78"/>
                    <a:pt x="840" y="127"/>
                    <a:pt x="813" y="154"/>
                  </a:cubicBezTo>
                  <a:cubicBezTo>
                    <a:pt x="794" y="208"/>
                    <a:pt x="789" y="270"/>
                    <a:pt x="776" y="326"/>
                  </a:cubicBezTo>
                  <a:cubicBezTo>
                    <a:pt x="768" y="418"/>
                    <a:pt x="766" y="505"/>
                    <a:pt x="791" y="595"/>
                  </a:cubicBezTo>
                  <a:cubicBezTo>
                    <a:pt x="801" y="690"/>
                    <a:pt x="810" y="785"/>
                    <a:pt x="820" y="880"/>
                  </a:cubicBezTo>
                  <a:cubicBezTo>
                    <a:pt x="823" y="932"/>
                    <a:pt x="819" y="985"/>
                    <a:pt x="828" y="1037"/>
                  </a:cubicBezTo>
                  <a:cubicBezTo>
                    <a:pt x="830" y="1046"/>
                    <a:pt x="841" y="1023"/>
                    <a:pt x="843" y="1014"/>
                  </a:cubicBezTo>
                  <a:cubicBezTo>
                    <a:pt x="877" y="815"/>
                    <a:pt x="827" y="979"/>
                    <a:pt x="865" y="865"/>
                  </a:cubicBezTo>
                  <a:cubicBezTo>
                    <a:pt x="875" y="780"/>
                    <a:pt x="877" y="695"/>
                    <a:pt x="888" y="610"/>
                  </a:cubicBezTo>
                  <a:cubicBezTo>
                    <a:pt x="892" y="492"/>
                    <a:pt x="873" y="396"/>
                    <a:pt x="940" y="304"/>
                  </a:cubicBezTo>
                  <a:cubicBezTo>
                    <a:pt x="957" y="255"/>
                    <a:pt x="1006" y="217"/>
                    <a:pt x="1045" y="184"/>
                  </a:cubicBezTo>
                  <a:cubicBezTo>
                    <a:pt x="1080" y="154"/>
                    <a:pt x="1090" y="125"/>
                    <a:pt x="1135" y="109"/>
                  </a:cubicBezTo>
                  <a:cubicBezTo>
                    <a:pt x="1163" y="81"/>
                    <a:pt x="1208" y="54"/>
                    <a:pt x="1247" y="42"/>
                  </a:cubicBezTo>
                  <a:cubicBezTo>
                    <a:pt x="1254" y="37"/>
                    <a:pt x="1261" y="31"/>
                    <a:pt x="1269" y="27"/>
                  </a:cubicBezTo>
                  <a:cubicBezTo>
                    <a:pt x="1283" y="21"/>
                    <a:pt x="1314" y="12"/>
                    <a:pt x="1314" y="12"/>
                  </a:cubicBezTo>
                  <a:cubicBezTo>
                    <a:pt x="1546" y="23"/>
                    <a:pt x="1487" y="11"/>
                    <a:pt x="1411" y="34"/>
                  </a:cubicBezTo>
                  <a:cubicBezTo>
                    <a:pt x="1401" y="44"/>
                    <a:pt x="1389" y="52"/>
                    <a:pt x="1381" y="64"/>
                  </a:cubicBezTo>
                  <a:cubicBezTo>
                    <a:pt x="1361" y="93"/>
                    <a:pt x="1374" y="114"/>
                    <a:pt x="1337" y="139"/>
                  </a:cubicBezTo>
                  <a:cubicBezTo>
                    <a:pt x="1307" y="184"/>
                    <a:pt x="1256" y="236"/>
                    <a:pt x="1217" y="274"/>
                  </a:cubicBezTo>
                  <a:cubicBezTo>
                    <a:pt x="1209" y="281"/>
                    <a:pt x="1202" y="289"/>
                    <a:pt x="1194" y="296"/>
                  </a:cubicBezTo>
                  <a:cubicBezTo>
                    <a:pt x="1181" y="308"/>
                    <a:pt x="1150" y="326"/>
                    <a:pt x="1150" y="326"/>
                  </a:cubicBezTo>
                  <a:cubicBezTo>
                    <a:pt x="1130" y="356"/>
                    <a:pt x="1105" y="388"/>
                    <a:pt x="1075" y="408"/>
                  </a:cubicBezTo>
                  <a:cubicBezTo>
                    <a:pt x="1050" y="479"/>
                    <a:pt x="1091" y="368"/>
                    <a:pt x="1045" y="461"/>
                  </a:cubicBezTo>
                  <a:cubicBezTo>
                    <a:pt x="1028" y="495"/>
                    <a:pt x="1021" y="533"/>
                    <a:pt x="1000" y="566"/>
                  </a:cubicBezTo>
                  <a:cubicBezTo>
                    <a:pt x="996" y="589"/>
                    <a:pt x="986" y="610"/>
                    <a:pt x="985" y="633"/>
                  </a:cubicBezTo>
                  <a:cubicBezTo>
                    <a:pt x="983" y="678"/>
                    <a:pt x="1043" y="912"/>
                    <a:pt x="948" y="977"/>
                  </a:cubicBezTo>
                  <a:cubicBezTo>
                    <a:pt x="919" y="1019"/>
                    <a:pt x="927" y="1057"/>
                    <a:pt x="873" y="1074"/>
                  </a:cubicBezTo>
                  <a:cubicBezTo>
                    <a:pt x="870" y="1082"/>
                    <a:pt x="870" y="1090"/>
                    <a:pt x="865" y="1097"/>
                  </a:cubicBezTo>
                  <a:cubicBezTo>
                    <a:pt x="848" y="1123"/>
                    <a:pt x="829" y="1119"/>
                    <a:pt x="858" y="1119"/>
                  </a:cubicBezTo>
                  <a:lnTo>
                    <a:pt x="947" y="1058"/>
                  </a:lnTo>
                </a:path>
              </a:pathLst>
            </a:custGeom>
            <a:solidFill>
              <a:srgbClr val="33CC33"/>
            </a:solidFill>
            <a:ln w="0" cap="flat" cmpd="sng">
              <a:solidFill>
                <a:srgbClr val="0033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dirty="0">
                <a:latin typeface="Times New Roman" panose="02020603050405020304" pitchFamily="18" charset="0"/>
              </a:endParaRPr>
            </a:p>
          </p:txBody>
        </p:sp>
        <p:grpSp>
          <p:nvGrpSpPr>
            <p:cNvPr id="10280" name="Group 131"/>
            <p:cNvGrpSpPr/>
            <p:nvPr/>
          </p:nvGrpSpPr>
          <p:grpSpPr>
            <a:xfrm rot="701281">
              <a:off x="3505200" y="5410200"/>
              <a:ext cx="685800" cy="762000"/>
              <a:chOff x="1104" y="2880"/>
              <a:chExt cx="528" cy="480"/>
            </a:xfrm>
          </p:grpSpPr>
          <p:sp>
            <p:nvSpPr>
              <p:cNvPr id="10575" name="Oval 132"/>
              <p:cNvSpPr/>
              <p:nvPr/>
            </p:nvSpPr>
            <p:spPr>
              <a:xfrm>
                <a:off x="1344" y="3168"/>
                <a:ext cx="192" cy="192"/>
              </a:xfrm>
              <a:prstGeom prst="ellipse">
                <a:avLst/>
              </a:prstGeom>
              <a:solidFill>
                <a:srgbClr val="FF66FF"/>
              </a:solidFill>
              <a:ln w="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0576" name="Oval 133"/>
              <p:cNvSpPr/>
              <p:nvPr/>
            </p:nvSpPr>
            <p:spPr>
              <a:xfrm>
                <a:off x="1200" y="3168"/>
                <a:ext cx="192" cy="192"/>
              </a:xfrm>
              <a:prstGeom prst="ellipse">
                <a:avLst/>
              </a:prstGeom>
              <a:solidFill>
                <a:srgbClr val="FF66FF"/>
              </a:solidFill>
              <a:ln w="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0577" name="Oval 134"/>
              <p:cNvSpPr/>
              <p:nvPr/>
            </p:nvSpPr>
            <p:spPr>
              <a:xfrm>
                <a:off x="1440" y="3024"/>
                <a:ext cx="192" cy="192"/>
              </a:xfrm>
              <a:prstGeom prst="ellipse">
                <a:avLst/>
              </a:prstGeom>
              <a:solidFill>
                <a:srgbClr val="FF66FF"/>
              </a:solidFill>
              <a:ln w="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0578" name="Oval 135"/>
              <p:cNvSpPr/>
              <p:nvPr/>
            </p:nvSpPr>
            <p:spPr>
              <a:xfrm>
                <a:off x="1104" y="3024"/>
                <a:ext cx="192" cy="192"/>
              </a:xfrm>
              <a:prstGeom prst="ellipse">
                <a:avLst/>
              </a:prstGeom>
              <a:solidFill>
                <a:srgbClr val="FF66FF"/>
              </a:solidFill>
              <a:ln w="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0579" name="Oval 136"/>
              <p:cNvSpPr/>
              <p:nvPr/>
            </p:nvSpPr>
            <p:spPr>
              <a:xfrm>
                <a:off x="1200" y="2880"/>
                <a:ext cx="192" cy="192"/>
              </a:xfrm>
              <a:prstGeom prst="ellipse">
                <a:avLst/>
              </a:prstGeom>
              <a:solidFill>
                <a:srgbClr val="FF66FF"/>
              </a:solidFill>
              <a:ln w="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0580" name="Oval 137"/>
              <p:cNvSpPr/>
              <p:nvPr/>
            </p:nvSpPr>
            <p:spPr>
              <a:xfrm>
                <a:off x="1344" y="2880"/>
                <a:ext cx="192" cy="192"/>
              </a:xfrm>
              <a:prstGeom prst="ellipse">
                <a:avLst/>
              </a:prstGeom>
              <a:solidFill>
                <a:srgbClr val="FF66FF"/>
              </a:solidFill>
              <a:ln w="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0581" name="Oval 138"/>
              <p:cNvSpPr/>
              <p:nvPr/>
            </p:nvSpPr>
            <p:spPr>
              <a:xfrm>
                <a:off x="1248" y="2976"/>
                <a:ext cx="240" cy="288"/>
              </a:xfrm>
              <a:prstGeom prst="ellipse">
                <a:avLst/>
              </a:prstGeom>
              <a:solidFill>
                <a:srgbClr val="FFFF00"/>
              </a:solidFill>
              <a:ln w="3175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</p:grpSp>
        <p:grpSp>
          <p:nvGrpSpPr>
            <p:cNvPr id="10281" name="Group 139"/>
            <p:cNvGrpSpPr/>
            <p:nvPr/>
          </p:nvGrpSpPr>
          <p:grpSpPr>
            <a:xfrm rot="701281">
              <a:off x="5410200" y="5410200"/>
              <a:ext cx="685800" cy="609600"/>
              <a:chOff x="1104" y="2880"/>
              <a:chExt cx="528" cy="480"/>
            </a:xfrm>
          </p:grpSpPr>
          <p:sp>
            <p:nvSpPr>
              <p:cNvPr id="10568" name="Oval 140"/>
              <p:cNvSpPr/>
              <p:nvPr/>
            </p:nvSpPr>
            <p:spPr>
              <a:xfrm>
                <a:off x="1344" y="3168"/>
                <a:ext cx="192" cy="192"/>
              </a:xfrm>
              <a:prstGeom prst="ellipse">
                <a:avLst/>
              </a:prstGeom>
              <a:solidFill>
                <a:srgbClr val="FFFF00"/>
              </a:solidFill>
              <a:ln w="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0569" name="Oval 141"/>
              <p:cNvSpPr/>
              <p:nvPr/>
            </p:nvSpPr>
            <p:spPr>
              <a:xfrm>
                <a:off x="1200" y="3168"/>
                <a:ext cx="192" cy="192"/>
              </a:xfrm>
              <a:prstGeom prst="ellipse">
                <a:avLst/>
              </a:prstGeom>
              <a:solidFill>
                <a:srgbClr val="FFFF00"/>
              </a:solidFill>
              <a:ln w="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0570" name="Oval 142"/>
              <p:cNvSpPr/>
              <p:nvPr/>
            </p:nvSpPr>
            <p:spPr>
              <a:xfrm>
                <a:off x="1440" y="3024"/>
                <a:ext cx="192" cy="192"/>
              </a:xfrm>
              <a:prstGeom prst="ellipse">
                <a:avLst/>
              </a:prstGeom>
              <a:solidFill>
                <a:srgbClr val="FFFF00"/>
              </a:solidFill>
              <a:ln w="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0571" name="Oval 143"/>
              <p:cNvSpPr/>
              <p:nvPr/>
            </p:nvSpPr>
            <p:spPr>
              <a:xfrm>
                <a:off x="1104" y="3024"/>
                <a:ext cx="192" cy="192"/>
              </a:xfrm>
              <a:prstGeom prst="ellipse">
                <a:avLst/>
              </a:prstGeom>
              <a:solidFill>
                <a:srgbClr val="FFFF00"/>
              </a:solidFill>
              <a:ln w="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0572" name="Oval 144"/>
              <p:cNvSpPr/>
              <p:nvPr/>
            </p:nvSpPr>
            <p:spPr>
              <a:xfrm>
                <a:off x="1200" y="2880"/>
                <a:ext cx="192" cy="192"/>
              </a:xfrm>
              <a:prstGeom prst="ellipse">
                <a:avLst/>
              </a:prstGeom>
              <a:solidFill>
                <a:srgbClr val="FFFF00"/>
              </a:solidFill>
              <a:ln w="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0573" name="Oval 145"/>
              <p:cNvSpPr/>
              <p:nvPr/>
            </p:nvSpPr>
            <p:spPr>
              <a:xfrm>
                <a:off x="1344" y="2880"/>
                <a:ext cx="192" cy="192"/>
              </a:xfrm>
              <a:prstGeom prst="ellipse">
                <a:avLst/>
              </a:prstGeom>
              <a:solidFill>
                <a:srgbClr val="FFFF00"/>
              </a:solidFill>
              <a:ln w="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0574" name="Oval 146"/>
              <p:cNvSpPr/>
              <p:nvPr/>
            </p:nvSpPr>
            <p:spPr>
              <a:xfrm>
                <a:off x="1248" y="2976"/>
                <a:ext cx="240" cy="288"/>
              </a:xfrm>
              <a:prstGeom prst="ellipse">
                <a:avLst/>
              </a:prstGeom>
              <a:solidFill>
                <a:srgbClr val="FF00FF"/>
              </a:solidFill>
              <a:ln w="3175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</p:grpSp>
        <p:sp>
          <p:nvSpPr>
            <p:cNvPr id="10282" name="Freeform 147"/>
            <p:cNvSpPr/>
            <p:nvPr/>
          </p:nvSpPr>
          <p:spPr>
            <a:xfrm>
              <a:off x="6781800" y="5029200"/>
              <a:ext cx="1524000" cy="1401763"/>
            </a:xfrm>
            <a:custGeom>
              <a:avLst/>
              <a:gdLst>
                <a:gd name="txL" fmla="*/ 0 w 1546"/>
                <a:gd name="txT" fmla="*/ 0 h 1123"/>
                <a:gd name="txR" fmla="*/ 1546 w 1546"/>
                <a:gd name="txB" fmla="*/ 1123 h 1123"/>
              </a:gdLst>
              <a:ahLst/>
              <a:cxnLst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</a:cxnLst>
              <a:rect l="txL" t="txT" r="txR" b="txB"/>
              <a:pathLst>
                <a:path w="1546" h="1123">
                  <a:moveTo>
                    <a:pt x="708" y="1082"/>
                  </a:moveTo>
                  <a:cubicBezTo>
                    <a:pt x="617" y="1111"/>
                    <a:pt x="559" y="1086"/>
                    <a:pt x="484" y="1059"/>
                  </a:cubicBezTo>
                  <a:cubicBezTo>
                    <a:pt x="470" y="1045"/>
                    <a:pt x="461" y="1027"/>
                    <a:pt x="446" y="1014"/>
                  </a:cubicBezTo>
                  <a:cubicBezTo>
                    <a:pt x="433" y="1002"/>
                    <a:pt x="402" y="984"/>
                    <a:pt x="402" y="984"/>
                  </a:cubicBezTo>
                  <a:cubicBezTo>
                    <a:pt x="379" y="940"/>
                    <a:pt x="309" y="897"/>
                    <a:pt x="274" y="857"/>
                  </a:cubicBezTo>
                  <a:cubicBezTo>
                    <a:pt x="237" y="815"/>
                    <a:pt x="216" y="754"/>
                    <a:pt x="170" y="723"/>
                  </a:cubicBezTo>
                  <a:cubicBezTo>
                    <a:pt x="165" y="715"/>
                    <a:pt x="161" y="706"/>
                    <a:pt x="155" y="700"/>
                  </a:cubicBezTo>
                  <a:cubicBezTo>
                    <a:pt x="146" y="691"/>
                    <a:pt x="132" y="688"/>
                    <a:pt x="125" y="678"/>
                  </a:cubicBezTo>
                  <a:cubicBezTo>
                    <a:pt x="92" y="629"/>
                    <a:pt x="124" y="638"/>
                    <a:pt x="72" y="588"/>
                  </a:cubicBezTo>
                  <a:cubicBezTo>
                    <a:pt x="60" y="537"/>
                    <a:pt x="75" y="576"/>
                    <a:pt x="42" y="536"/>
                  </a:cubicBezTo>
                  <a:cubicBezTo>
                    <a:pt x="36" y="529"/>
                    <a:pt x="32" y="521"/>
                    <a:pt x="28" y="513"/>
                  </a:cubicBezTo>
                  <a:cubicBezTo>
                    <a:pt x="0" y="456"/>
                    <a:pt x="55" y="518"/>
                    <a:pt x="87" y="528"/>
                  </a:cubicBezTo>
                  <a:cubicBezTo>
                    <a:pt x="115" y="546"/>
                    <a:pt x="145" y="555"/>
                    <a:pt x="177" y="566"/>
                  </a:cubicBezTo>
                  <a:cubicBezTo>
                    <a:pt x="192" y="571"/>
                    <a:pt x="222" y="580"/>
                    <a:pt x="222" y="580"/>
                  </a:cubicBezTo>
                  <a:cubicBezTo>
                    <a:pt x="254" y="601"/>
                    <a:pt x="290" y="616"/>
                    <a:pt x="327" y="625"/>
                  </a:cubicBezTo>
                  <a:cubicBezTo>
                    <a:pt x="341" y="639"/>
                    <a:pt x="359" y="648"/>
                    <a:pt x="372" y="663"/>
                  </a:cubicBezTo>
                  <a:cubicBezTo>
                    <a:pt x="384" y="677"/>
                    <a:pt x="392" y="693"/>
                    <a:pt x="402" y="708"/>
                  </a:cubicBezTo>
                  <a:cubicBezTo>
                    <a:pt x="407" y="715"/>
                    <a:pt x="417" y="717"/>
                    <a:pt x="424" y="723"/>
                  </a:cubicBezTo>
                  <a:cubicBezTo>
                    <a:pt x="465" y="758"/>
                    <a:pt x="497" y="784"/>
                    <a:pt x="551" y="797"/>
                  </a:cubicBezTo>
                  <a:cubicBezTo>
                    <a:pt x="595" y="826"/>
                    <a:pt x="641" y="860"/>
                    <a:pt x="693" y="872"/>
                  </a:cubicBezTo>
                  <a:cubicBezTo>
                    <a:pt x="696" y="887"/>
                    <a:pt x="694" y="903"/>
                    <a:pt x="701" y="917"/>
                  </a:cubicBezTo>
                  <a:cubicBezTo>
                    <a:pt x="705" y="925"/>
                    <a:pt x="716" y="926"/>
                    <a:pt x="723" y="932"/>
                  </a:cubicBezTo>
                  <a:cubicBezTo>
                    <a:pt x="745" y="951"/>
                    <a:pt x="746" y="955"/>
                    <a:pt x="761" y="977"/>
                  </a:cubicBezTo>
                  <a:cubicBezTo>
                    <a:pt x="766" y="992"/>
                    <a:pt x="785" y="1035"/>
                    <a:pt x="776" y="1022"/>
                  </a:cubicBezTo>
                  <a:cubicBezTo>
                    <a:pt x="762" y="1000"/>
                    <a:pt x="760" y="1001"/>
                    <a:pt x="753" y="977"/>
                  </a:cubicBezTo>
                  <a:cubicBezTo>
                    <a:pt x="742" y="937"/>
                    <a:pt x="737" y="896"/>
                    <a:pt x="723" y="857"/>
                  </a:cubicBezTo>
                  <a:cubicBezTo>
                    <a:pt x="721" y="807"/>
                    <a:pt x="722" y="757"/>
                    <a:pt x="716" y="708"/>
                  </a:cubicBezTo>
                  <a:cubicBezTo>
                    <a:pt x="714" y="689"/>
                    <a:pt x="698" y="674"/>
                    <a:pt x="693" y="655"/>
                  </a:cubicBezTo>
                  <a:cubicBezTo>
                    <a:pt x="681" y="606"/>
                    <a:pt x="676" y="555"/>
                    <a:pt x="663" y="506"/>
                  </a:cubicBezTo>
                  <a:cubicBezTo>
                    <a:pt x="666" y="431"/>
                    <a:pt x="665" y="356"/>
                    <a:pt x="671" y="281"/>
                  </a:cubicBezTo>
                  <a:cubicBezTo>
                    <a:pt x="676" y="227"/>
                    <a:pt x="702" y="205"/>
                    <a:pt x="738" y="169"/>
                  </a:cubicBezTo>
                  <a:cubicBezTo>
                    <a:pt x="799" y="108"/>
                    <a:pt x="877" y="51"/>
                    <a:pt x="955" y="12"/>
                  </a:cubicBezTo>
                  <a:cubicBezTo>
                    <a:pt x="909" y="0"/>
                    <a:pt x="912" y="10"/>
                    <a:pt x="880" y="42"/>
                  </a:cubicBezTo>
                  <a:cubicBezTo>
                    <a:pt x="869" y="78"/>
                    <a:pt x="840" y="127"/>
                    <a:pt x="813" y="154"/>
                  </a:cubicBezTo>
                  <a:cubicBezTo>
                    <a:pt x="794" y="208"/>
                    <a:pt x="789" y="270"/>
                    <a:pt x="776" y="326"/>
                  </a:cubicBezTo>
                  <a:cubicBezTo>
                    <a:pt x="768" y="418"/>
                    <a:pt x="766" y="505"/>
                    <a:pt x="791" y="595"/>
                  </a:cubicBezTo>
                  <a:cubicBezTo>
                    <a:pt x="801" y="690"/>
                    <a:pt x="810" y="785"/>
                    <a:pt x="820" y="880"/>
                  </a:cubicBezTo>
                  <a:cubicBezTo>
                    <a:pt x="823" y="932"/>
                    <a:pt x="819" y="985"/>
                    <a:pt x="828" y="1037"/>
                  </a:cubicBezTo>
                  <a:cubicBezTo>
                    <a:pt x="830" y="1046"/>
                    <a:pt x="841" y="1023"/>
                    <a:pt x="843" y="1014"/>
                  </a:cubicBezTo>
                  <a:cubicBezTo>
                    <a:pt x="877" y="815"/>
                    <a:pt x="827" y="979"/>
                    <a:pt x="865" y="865"/>
                  </a:cubicBezTo>
                  <a:cubicBezTo>
                    <a:pt x="875" y="780"/>
                    <a:pt x="877" y="695"/>
                    <a:pt x="888" y="610"/>
                  </a:cubicBezTo>
                  <a:cubicBezTo>
                    <a:pt x="892" y="492"/>
                    <a:pt x="873" y="396"/>
                    <a:pt x="940" y="304"/>
                  </a:cubicBezTo>
                  <a:cubicBezTo>
                    <a:pt x="957" y="255"/>
                    <a:pt x="1006" y="217"/>
                    <a:pt x="1045" y="184"/>
                  </a:cubicBezTo>
                  <a:cubicBezTo>
                    <a:pt x="1080" y="154"/>
                    <a:pt x="1090" y="125"/>
                    <a:pt x="1135" y="109"/>
                  </a:cubicBezTo>
                  <a:cubicBezTo>
                    <a:pt x="1163" y="81"/>
                    <a:pt x="1208" y="54"/>
                    <a:pt x="1247" y="42"/>
                  </a:cubicBezTo>
                  <a:cubicBezTo>
                    <a:pt x="1254" y="37"/>
                    <a:pt x="1261" y="31"/>
                    <a:pt x="1269" y="27"/>
                  </a:cubicBezTo>
                  <a:cubicBezTo>
                    <a:pt x="1283" y="21"/>
                    <a:pt x="1314" y="12"/>
                    <a:pt x="1314" y="12"/>
                  </a:cubicBezTo>
                  <a:cubicBezTo>
                    <a:pt x="1546" y="23"/>
                    <a:pt x="1487" y="11"/>
                    <a:pt x="1411" y="34"/>
                  </a:cubicBezTo>
                  <a:cubicBezTo>
                    <a:pt x="1401" y="44"/>
                    <a:pt x="1389" y="52"/>
                    <a:pt x="1381" y="64"/>
                  </a:cubicBezTo>
                  <a:cubicBezTo>
                    <a:pt x="1361" y="93"/>
                    <a:pt x="1374" y="114"/>
                    <a:pt x="1337" y="139"/>
                  </a:cubicBezTo>
                  <a:cubicBezTo>
                    <a:pt x="1307" y="184"/>
                    <a:pt x="1256" y="236"/>
                    <a:pt x="1217" y="274"/>
                  </a:cubicBezTo>
                  <a:cubicBezTo>
                    <a:pt x="1209" y="281"/>
                    <a:pt x="1202" y="289"/>
                    <a:pt x="1194" y="296"/>
                  </a:cubicBezTo>
                  <a:cubicBezTo>
                    <a:pt x="1181" y="308"/>
                    <a:pt x="1150" y="326"/>
                    <a:pt x="1150" y="326"/>
                  </a:cubicBezTo>
                  <a:cubicBezTo>
                    <a:pt x="1130" y="356"/>
                    <a:pt x="1105" y="388"/>
                    <a:pt x="1075" y="408"/>
                  </a:cubicBezTo>
                  <a:cubicBezTo>
                    <a:pt x="1050" y="479"/>
                    <a:pt x="1091" y="368"/>
                    <a:pt x="1045" y="461"/>
                  </a:cubicBezTo>
                  <a:cubicBezTo>
                    <a:pt x="1028" y="495"/>
                    <a:pt x="1021" y="533"/>
                    <a:pt x="1000" y="566"/>
                  </a:cubicBezTo>
                  <a:cubicBezTo>
                    <a:pt x="996" y="589"/>
                    <a:pt x="986" y="610"/>
                    <a:pt x="985" y="633"/>
                  </a:cubicBezTo>
                  <a:cubicBezTo>
                    <a:pt x="983" y="678"/>
                    <a:pt x="1043" y="912"/>
                    <a:pt x="948" y="977"/>
                  </a:cubicBezTo>
                  <a:cubicBezTo>
                    <a:pt x="919" y="1019"/>
                    <a:pt x="927" y="1057"/>
                    <a:pt x="873" y="1074"/>
                  </a:cubicBezTo>
                  <a:cubicBezTo>
                    <a:pt x="870" y="1082"/>
                    <a:pt x="870" y="1090"/>
                    <a:pt x="865" y="1097"/>
                  </a:cubicBezTo>
                  <a:cubicBezTo>
                    <a:pt x="848" y="1123"/>
                    <a:pt x="829" y="1119"/>
                    <a:pt x="858" y="1119"/>
                  </a:cubicBezTo>
                  <a:lnTo>
                    <a:pt x="947" y="1058"/>
                  </a:lnTo>
                </a:path>
              </a:pathLst>
            </a:custGeom>
            <a:solidFill>
              <a:srgbClr val="33CC33"/>
            </a:solidFill>
            <a:ln w="0" cap="flat" cmpd="sng">
              <a:solidFill>
                <a:srgbClr val="0033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dirty="0">
                <a:latin typeface="Times New Roman" panose="02020603050405020304" pitchFamily="18" charset="0"/>
              </a:endParaRPr>
            </a:p>
          </p:txBody>
        </p:sp>
        <p:grpSp>
          <p:nvGrpSpPr>
            <p:cNvPr id="10283" name="Group 148"/>
            <p:cNvGrpSpPr/>
            <p:nvPr/>
          </p:nvGrpSpPr>
          <p:grpSpPr>
            <a:xfrm>
              <a:off x="7086600" y="5791200"/>
              <a:ext cx="595313" cy="762000"/>
              <a:chOff x="1104" y="2880"/>
              <a:chExt cx="528" cy="480"/>
            </a:xfrm>
          </p:grpSpPr>
          <p:sp>
            <p:nvSpPr>
              <p:cNvPr id="10561" name="Oval 149"/>
              <p:cNvSpPr/>
              <p:nvPr/>
            </p:nvSpPr>
            <p:spPr>
              <a:xfrm>
                <a:off x="1344" y="3168"/>
                <a:ext cx="192" cy="192"/>
              </a:xfrm>
              <a:prstGeom prst="ellipse">
                <a:avLst/>
              </a:prstGeom>
              <a:solidFill>
                <a:srgbClr val="FFFF00"/>
              </a:solidFill>
              <a:ln w="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0562" name="Oval 150"/>
              <p:cNvSpPr/>
              <p:nvPr/>
            </p:nvSpPr>
            <p:spPr>
              <a:xfrm>
                <a:off x="1200" y="3168"/>
                <a:ext cx="192" cy="192"/>
              </a:xfrm>
              <a:prstGeom prst="ellipse">
                <a:avLst/>
              </a:prstGeom>
              <a:solidFill>
                <a:srgbClr val="FFFF00"/>
              </a:solidFill>
              <a:ln w="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0563" name="Oval 151"/>
              <p:cNvSpPr/>
              <p:nvPr/>
            </p:nvSpPr>
            <p:spPr>
              <a:xfrm>
                <a:off x="1440" y="3024"/>
                <a:ext cx="192" cy="192"/>
              </a:xfrm>
              <a:prstGeom prst="ellipse">
                <a:avLst/>
              </a:prstGeom>
              <a:solidFill>
                <a:srgbClr val="FFFF00"/>
              </a:solidFill>
              <a:ln w="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0564" name="Oval 152"/>
              <p:cNvSpPr/>
              <p:nvPr/>
            </p:nvSpPr>
            <p:spPr>
              <a:xfrm>
                <a:off x="1104" y="3024"/>
                <a:ext cx="192" cy="192"/>
              </a:xfrm>
              <a:prstGeom prst="ellipse">
                <a:avLst/>
              </a:prstGeom>
              <a:solidFill>
                <a:srgbClr val="FFFF00"/>
              </a:solidFill>
              <a:ln w="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0565" name="Oval 153"/>
              <p:cNvSpPr/>
              <p:nvPr/>
            </p:nvSpPr>
            <p:spPr>
              <a:xfrm>
                <a:off x="1200" y="2880"/>
                <a:ext cx="192" cy="192"/>
              </a:xfrm>
              <a:prstGeom prst="ellipse">
                <a:avLst/>
              </a:prstGeom>
              <a:solidFill>
                <a:srgbClr val="FFFF00"/>
              </a:solidFill>
              <a:ln w="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0566" name="Oval 154"/>
              <p:cNvSpPr/>
              <p:nvPr/>
            </p:nvSpPr>
            <p:spPr>
              <a:xfrm>
                <a:off x="1344" y="2880"/>
                <a:ext cx="192" cy="192"/>
              </a:xfrm>
              <a:prstGeom prst="ellipse">
                <a:avLst/>
              </a:prstGeom>
              <a:solidFill>
                <a:srgbClr val="FFFF00"/>
              </a:solidFill>
              <a:ln w="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0567" name="Oval 155"/>
              <p:cNvSpPr/>
              <p:nvPr/>
            </p:nvSpPr>
            <p:spPr>
              <a:xfrm>
                <a:off x="1248" y="2976"/>
                <a:ext cx="240" cy="288"/>
              </a:xfrm>
              <a:prstGeom prst="ellipse">
                <a:avLst/>
              </a:prstGeom>
              <a:gradFill rotWithShape="1">
                <a:gsLst>
                  <a:gs pos="0">
                    <a:srgbClr val="FF99FF"/>
                  </a:gs>
                  <a:gs pos="100000">
                    <a:srgbClr val="3366FF"/>
                  </a:gs>
                </a:gsLst>
                <a:path path="shape">
                  <a:fillToRect l="50000" t="50000" r="50000" b="50000"/>
                </a:path>
                <a:tileRect/>
              </a:gradFill>
              <a:ln w="3175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</p:grpSp>
        <p:grpSp>
          <p:nvGrpSpPr>
            <p:cNvPr id="10284" name="Group 159"/>
            <p:cNvGrpSpPr/>
            <p:nvPr/>
          </p:nvGrpSpPr>
          <p:grpSpPr>
            <a:xfrm rot="701281">
              <a:off x="4876800" y="5562600"/>
              <a:ext cx="685800" cy="609600"/>
              <a:chOff x="1104" y="2880"/>
              <a:chExt cx="528" cy="480"/>
            </a:xfrm>
          </p:grpSpPr>
          <p:sp>
            <p:nvSpPr>
              <p:cNvPr id="10554" name="Oval 160"/>
              <p:cNvSpPr/>
              <p:nvPr/>
            </p:nvSpPr>
            <p:spPr>
              <a:xfrm>
                <a:off x="1344" y="3168"/>
                <a:ext cx="192" cy="192"/>
              </a:xfrm>
              <a:prstGeom prst="ellipse">
                <a:avLst/>
              </a:prstGeom>
              <a:solidFill>
                <a:srgbClr val="FFFF00"/>
              </a:solidFill>
              <a:ln w="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0555" name="Oval 161"/>
              <p:cNvSpPr/>
              <p:nvPr/>
            </p:nvSpPr>
            <p:spPr>
              <a:xfrm>
                <a:off x="1200" y="3168"/>
                <a:ext cx="192" cy="192"/>
              </a:xfrm>
              <a:prstGeom prst="ellipse">
                <a:avLst/>
              </a:prstGeom>
              <a:solidFill>
                <a:srgbClr val="FFFF00"/>
              </a:solidFill>
              <a:ln w="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0556" name="Oval 162"/>
              <p:cNvSpPr/>
              <p:nvPr/>
            </p:nvSpPr>
            <p:spPr>
              <a:xfrm>
                <a:off x="1440" y="3024"/>
                <a:ext cx="192" cy="192"/>
              </a:xfrm>
              <a:prstGeom prst="ellipse">
                <a:avLst/>
              </a:prstGeom>
              <a:solidFill>
                <a:srgbClr val="FFFF00"/>
              </a:solidFill>
              <a:ln w="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0557" name="Oval 163"/>
              <p:cNvSpPr/>
              <p:nvPr/>
            </p:nvSpPr>
            <p:spPr>
              <a:xfrm>
                <a:off x="1104" y="3024"/>
                <a:ext cx="192" cy="192"/>
              </a:xfrm>
              <a:prstGeom prst="ellipse">
                <a:avLst/>
              </a:prstGeom>
              <a:solidFill>
                <a:srgbClr val="FFFF00"/>
              </a:solidFill>
              <a:ln w="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0558" name="Oval 164"/>
              <p:cNvSpPr/>
              <p:nvPr/>
            </p:nvSpPr>
            <p:spPr>
              <a:xfrm>
                <a:off x="1200" y="2880"/>
                <a:ext cx="192" cy="192"/>
              </a:xfrm>
              <a:prstGeom prst="ellipse">
                <a:avLst/>
              </a:prstGeom>
              <a:solidFill>
                <a:srgbClr val="FFFF00"/>
              </a:solidFill>
              <a:ln w="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0559" name="Oval 165"/>
              <p:cNvSpPr/>
              <p:nvPr/>
            </p:nvSpPr>
            <p:spPr>
              <a:xfrm>
                <a:off x="1344" y="2880"/>
                <a:ext cx="192" cy="192"/>
              </a:xfrm>
              <a:prstGeom prst="ellipse">
                <a:avLst/>
              </a:prstGeom>
              <a:solidFill>
                <a:srgbClr val="FFFF00"/>
              </a:solidFill>
              <a:ln w="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0560" name="Oval 166"/>
              <p:cNvSpPr/>
              <p:nvPr/>
            </p:nvSpPr>
            <p:spPr>
              <a:xfrm>
                <a:off x="1248" y="2976"/>
                <a:ext cx="240" cy="288"/>
              </a:xfrm>
              <a:prstGeom prst="ellipse">
                <a:avLst/>
              </a:prstGeom>
              <a:gradFill rotWithShape="1">
                <a:gsLst>
                  <a:gs pos="0">
                    <a:srgbClr val="FF99FF"/>
                  </a:gs>
                  <a:gs pos="100000">
                    <a:srgbClr val="0066FF"/>
                  </a:gs>
                </a:gsLst>
                <a:path path="shape">
                  <a:fillToRect l="50000" t="50000" r="50000" b="50000"/>
                </a:path>
                <a:tileRect/>
              </a:gradFill>
              <a:ln w="3175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</p:grpSp>
        <p:pic>
          <p:nvPicPr>
            <p:cNvPr id="10285" name="Picture 7" descr="SAO_CHAY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886200" y="3886200"/>
              <a:ext cx="762000" cy="457200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0286" name="Picture 7" descr="SAO_CHAY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924800" y="3124200"/>
              <a:ext cx="762000" cy="457200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0287" name="Picture 7" descr="SAO_CHAY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858000" y="2743200"/>
              <a:ext cx="762000" cy="457200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0288" name="Picture 7" descr="SAO_CHAY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962400" y="4876800"/>
              <a:ext cx="762000" cy="457200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0289" name="Picture 7" descr="SAO_CHAY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382000" y="6172200"/>
              <a:ext cx="762000" cy="457200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0290" name="Picture 7" descr="SAO_CHAY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14800" y="5410200"/>
              <a:ext cx="762000" cy="457200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0291" name="Freeform 176"/>
            <p:cNvSpPr/>
            <p:nvPr/>
          </p:nvSpPr>
          <p:spPr>
            <a:xfrm rot="701281">
              <a:off x="5562600" y="5791200"/>
              <a:ext cx="1600200" cy="587375"/>
            </a:xfrm>
            <a:custGeom>
              <a:avLst/>
              <a:gdLst>
                <a:gd name="txL" fmla="*/ 0 w 1821"/>
                <a:gd name="txT" fmla="*/ 0 h 1522"/>
                <a:gd name="txR" fmla="*/ 1821 w 1821"/>
                <a:gd name="txB" fmla="*/ 1522 h 1522"/>
              </a:gdLst>
              <a:ahLst/>
              <a:cxnLst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</a:cxnLst>
              <a:rect l="txL" t="txT" r="txR" b="txB"/>
              <a:pathLst>
                <a:path w="1821" h="1522">
                  <a:moveTo>
                    <a:pt x="760" y="1504"/>
                  </a:moveTo>
                  <a:cubicBezTo>
                    <a:pt x="684" y="1522"/>
                    <a:pt x="699" y="1518"/>
                    <a:pt x="585" y="1511"/>
                  </a:cubicBezTo>
                  <a:cubicBezTo>
                    <a:pt x="556" y="1502"/>
                    <a:pt x="523" y="1504"/>
                    <a:pt x="497" y="1489"/>
                  </a:cubicBezTo>
                  <a:cubicBezTo>
                    <a:pt x="482" y="1480"/>
                    <a:pt x="470" y="1465"/>
                    <a:pt x="454" y="1460"/>
                  </a:cubicBezTo>
                  <a:cubicBezTo>
                    <a:pt x="439" y="1455"/>
                    <a:pt x="410" y="1446"/>
                    <a:pt x="410" y="1446"/>
                  </a:cubicBezTo>
                  <a:cubicBezTo>
                    <a:pt x="374" y="1394"/>
                    <a:pt x="297" y="1335"/>
                    <a:pt x="242" y="1300"/>
                  </a:cubicBezTo>
                  <a:cubicBezTo>
                    <a:pt x="237" y="1293"/>
                    <a:pt x="234" y="1284"/>
                    <a:pt x="228" y="1278"/>
                  </a:cubicBezTo>
                  <a:cubicBezTo>
                    <a:pt x="222" y="1272"/>
                    <a:pt x="212" y="1270"/>
                    <a:pt x="206" y="1263"/>
                  </a:cubicBezTo>
                  <a:cubicBezTo>
                    <a:pt x="201" y="1257"/>
                    <a:pt x="202" y="1248"/>
                    <a:pt x="198" y="1242"/>
                  </a:cubicBezTo>
                  <a:cubicBezTo>
                    <a:pt x="192" y="1234"/>
                    <a:pt x="183" y="1228"/>
                    <a:pt x="177" y="1220"/>
                  </a:cubicBezTo>
                  <a:cubicBezTo>
                    <a:pt x="160" y="1195"/>
                    <a:pt x="167" y="1189"/>
                    <a:pt x="147" y="1169"/>
                  </a:cubicBezTo>
                  <a:cubicBezTo>
                    <a:pt x="112" y="1134"/>
                    <a:pt x="138" y="1177"/>
                    <a:pt x="104" y="1132"/>
                  </a:cubicBezTo>
                  <a:cubicBezTo>
                    <a:pt x="59" y="1073"/>
                    <a:pt x="95" y="1101"/>
                    <a:pt x="53" y="1074"/>
                  </a:cubicBezTo>
                  <a:cubicBezTo>
                    <a:pt x="50" y="1067"/>
                    <a:pt x="50" y="1058"/>
                    <a:pt x="45" y="1052"/>
                  </a:cubicBezTo>
                  <a:cubicBezTo>
                    <a:pt x="40" y="1045"/>
                    <a:pt x="29" y="1044"/>
                    <a:pt x="24" y="1037"/>
                  </a:cubicBezTo>
                  <a:cubicBezTo>
                    <a:pt x="16" y="1024"/>
                    <a:pt x="14" y="1008"/>
                    <a:pt x="9" y="994"/>
                  </a:cubicBezTo>
                  <a:cubicBezTo>
                    <a:pt x="7" y="987"/>
                    <a:pt x="2" y="972"/>
                    <a:pt x="2" y="972"/>
                  </a:cubicBezTo>
                  <a:cubicBezTo>
                    <a:pt x="4" y="960"/>
                    <a:pt x="0" y="944"/>
                    <a:pt x="9" y="935"/>
                  </a:cubicBezTo>
                  <a:cubicBezTo>
                    <a:pt x="14" y="929"/>
                    <a:pt x="13" y="950"/>
                    <a:pt x="16" y="957"/>
                  </a:cubicBezTo>
                  <a:cubicBezTo>
                    <a:pt x="21" y="967"/>
                    <a:pt x="49" y="1003"/>
                    <a:pt x="53" y="1008"/>
                  </a:cubicBezTo>
                  <a:cubicBezTo>
                    <a:pt x="69" y="1057"/>
                    <a:pt x="89" y="1082"/>
                    <a:pt x="133" y="1110"/>
                  </a:cubicBezTo>
                  <a:cubicBezTo>
                    <a:pt x="167" y="1164"/>
                    <a:pt x="242" y="1162"/>
                    <a:pt x="301" y="1176"/>
                  </a:cubicBezTo>
                  <a:cubicBezTo>
                    <a:pt x="328" y="1189"/>
                    <a:pt x="345" y="1210"/>
                    <a:pt x="373" y="1220"/>
                  </a:cubicBezTo>
                  <a:cubicBezTo>
                    <a:pt x="388" y="1225"/>
                    <a:pt x="417" y="1234"/>
                    <a:pt x="417" y="1234"/>
                  </a:cubicBezTo>
                  <a:cubicBezTo>
                    <a:pt x="452" y="1261"/>
                    <a:pt x="484" y="1297"/>
                    <a:pt x="527" y="1307"/>
                  </a:cubicBezTo>
                  <a:cubicBezTo>
                    <a:pt x="561" y="1331"/>
                    <a:pt x="599" y="1340"/>
                    <a:pt x="636" y="1358"/>
                  </a:cubicBezTo>
                  <a:cubicBezTo>
                    <a:pt x="654" y="1385"/>
                    <a:pt x="645" y="1377"/>
                    <a:pt x="672" y="1395"/>
                  </a:cubicBezTo>
                  <a:cubicBezTo>
                    <a:pt x="687" y="1405"/>
                    <a:pt x="716" y="1424"/>
                    <a:pt x="716" y="1424"/>
                  </a:cubicBezTo>
                  <a:cubicBezTo>
                    <a:pt x="742" y="1463"/>
                    <a:pt x="725" y="1440"/>
                    <a:pt x="774" y="1489"/>
                  </a:cubicBezTo>
                  <a:cubicBezTo>
                    <a:pt x="781" y="1496"/>
                    <a:pt x="796" y="1511"/>
                    <a:pt x="796" y="1511"/>
                  </a:cubicBezTo>
                  <a:cubicBezTo>
                    <a:pt x="796" y="1511"/>
                    <a:pt x="769" y="1485"/>
                    <a:pt x="753" y="1475"/>
                  </a:cubicBezTo>
                  <a:cubicBezTo>
                    <a:pt x="738" y="1433"/>
                    <a:pt x="693" y="1414"/>
                    <a:pt x="665" y="1380"/>
                  </a:cubicBezTo>
                  <a:cubicBezTo>
                    <a:pt x="646" y="1357"/>
                    <a:pt x="625" y="1345"/>
                    <a:pt x="607" y="1322"/>
                  </a:cubicBezTo>
                  <a:cubicBezTo>
                    <a:pt x="572" y="1277"/>
                    <a:pt x="575" y="1278"/>
                    <a:pt x="534" y="1242"/>
                  </a:cubicBezTo>
                  <a:cubicBezTo>
                    <a:pt x="505" y="1216"/>
                    <a:pt x="485" y="1182"/>
                    <a:pt x="454" y="1161"/>
                  </a:cubicBezTo>
                  <a:cubicBezTo>
                    <a:pt x="433" y="1130"/>
                    <a:pt x="417" y="1097"/>
                    <a:pt x="395" y="1067"/>
                  </a:cubicBezTo>
                  <a:cubicBezTo>
                    <a:pt x="385" y="1034"/>
                    <a:pt x="370" y="1001"/>
                    <a:pt x="352" y="972"/>
                  </a:cubicBezTo>
                  <a:cubicBezTo>
                    <a:pt x="341" y="912"/>
                    <a:pt x="320" y="857"/>
                    <a:pt x="308" y="797"/>
                  </a:cubicBezTo>
                  <a:cubicBezTo>
                    <a:pt x="299" y="678"/>
                    <a:pt x="294" y="661"/>
                    <a:pt x="308" y="512"/>
                  </a:cubicBezTo>
                  <a:cubicBezTo>
                    <a:pt x="310" y="495"/>
                    <a:pt x="312" y="546"/>
                    <a:pt x="315" y="563"/>
                  </a:cubicBezTo>
                  <a:cubicBezTo>
                    <a:pt x="320" y="588"/>
                    <a:pt x="352" y="629"/>
                    <a:pt x="352" y="629"/>
                  </a:cubicBezTo>
                  <a:cubicBezTo>
                    <a:pt x="368" y="680"/>
                    <a:pt x="380" y="737"/>
                    <a:pt x="410" y="782"/>
                  </a:cubicBezTo>
                  <a:cubicBezTo>
                    <a:pt x="421" y="818"/>
                    <a:pt x="432" y="844"/>
                    <a:pt x="468" y="855"/>
                  </a:cubicBezTo>
                  <a:cubicBezTo>
                    <a:pt x="481" y="890"/>
                    <a:pt x="467" y="907"/>
                    <a:pt x="505" y="921"/>
                  </a:cubicBezTo>
                  <a:cubicBezTo>
                    <a:pt x="516" y="954"/>
                    <a:pt x="534" y="981"/>
                    <a:pt x="563" y="1001"/>
                  </a:cubicBezTo>
                  <a:cubicBezTo>
                    <a:pt x="573" y="1031"/>
                    <a:pt x="577" y="1044"/>
                    <a:pt x="600" y="1067"/>
                  </a:cubicBezTo>
                  <a:cubicBezTo>
                    <a:pt x="610" y="1131"/>
                    <a:pt x="605" y="1244"/>
                    <a:pt x="680" y="1271"/>
                  </a:cubicBezTo>
                  <a:cubicBezTo>
                    <a:pt x="694" y="1314"/>
                    <a:pt x="706" y="1372"/>
                    <a:pt x="731" y="1409"/>
                  </a:cubicBezTo>
                  <a:cubicBezTo>
                    <a:pt x="736" y="1424"/>
                    <a:pt x="740" y="1438"/>
                    <a:pt x="745" y="1453"/>
                  </a:cubicBezTo>
                  <a:cubicBezTo>
                    <a:pt x="748" y="1461"/>
                    <a:pt x="734" y="1439"/>
                    <a:pt x="731" y="1431"/>
                  </a:cubicBezTo>
                  <a:cubicBezTo>
                    <a:pt x="725" y="1417"/>
                    <a:pt x="720" y="1402"/>
                    <a:pt x="716" y="1387"/>
                  </a:cubicBezTo>
                  <a:cubicBezTo>
                    <a:pt x="707" y="1356"/>
                    <a:pt x="704" y="1324"/>
                    <a:pt x="694" y="1293"/>
                  </a:cubicBezTo>
                  <a:cubicBezTo>
                    <a:pt x="689" y="1278"/>
                    <a:pt x="680" y="1249"/>
                    <a:pt x="680" y="1249"/>
                  </a:cubicBezTo>
                  <a:cubicBezTo>
                    <a:pt x="672" y="1179"/>
                    <a:pt x="670" y="1107"/>
                    <a:pt x="658" y="1037"/>
                  </a:cubicBezTo>
                  <a:cubicBezTo>
                    <a:pt x="650" y="992"/>
                    <a:pt x="629" y="951"/>
                    <a:pt x="621" y="906"/>
                  </a:cubicBezTo>
                  <a:cubicBezTo>
                    <a:pt x="616" y="879"/>
                    <a:pt x="611" y="853"/>
                    <a:pt x="607" y="826"/>
                  </a:cubicBezTo>
                  <a:cubicBezTo>
                    <a:pt x="601" y="790"/>
                    <a:pt x="592" y="717"/>
                    <a:pt x="592" y="717"/>
                  </a:cubicBezTo>
                  <a:cubicBezTo>
                    <a:pt x="590" y="680"/>
                    <a:pt x="585" y="644"/>
                    <a:pt x="585" y="607"/>
                  </a:cubicBezTo>
                  <a:cubicBezTo>
                    <a:pt x="585" y="529"/>
                    <a:pt x="587" y="452"/>
                    <a:pt x="592" y="374"/>
                  </a:cubicBezTo>
                  <a:cubicBezTo>
                    <a:pt x="595" y="324"/>
                    <a:pt x="623" y="270"/>
                    <a:pt x="636" y="221"/>
                  </a:cubicBezTo>
                  <a:cubicBezTo>
                    <a:pt x="641" y="203"/>
                    <a:pt x="644" y="176"/>
                    <a:pt x="658" y="162"/>
                  </a:cubicBezTo>
                  <a:cubicBezTo>
                    <a:pt x="666" y="154"/>
                    <a:pt x="677" y="153"/>
                    <a:pt x="687" y="148"/>
                  </a:cubicBezTo>
                  <a:cubicBezTo>
                    <a:pt x="711" y="117"/>
                    <a:pt x="724" y="85"/>
                    <a:pt x="745" y="53"/>
                  </a:cubicBezTo>
                  <a:cubicBezTo>
                    <a:pt x="748" y="43"/>
                    <a:pt x="747" y="32"/>
                    <a:pt x="753" y="24"/>
                  </a:cubicBezTo>
                  <a:cubicBezTo>
                    <a:pt x="761" y="12"/>
                    <a:pt x="799" y="0"/>
                    <a:pt x="753" y="17"/>
                  </a:cubicBezTo>
                  <a:cubicBezTo>
                    <a:pt x="747" y="32"/>
                    <a:pt x="737" y="45"/>
                    <a:pt x="731" y="60"/>
                  </a:cubicBezTo>
                  <a:cubicBezTo>
                    <a:pt x="704" y="133"/>
                    <a:pt x="742" y="68"/>
                    <a:pt x="709" y="119"/>
                  </a:cubicBezTo>
                  <a:cubicBezTo>
                    <a:pt x="701" y="153"/>
                    <a:pt x="692" y="184"/>
                    <a:pt x="672" y="213"/>
                  </a:cubicBezTo>
                  <a:cubicBezTo>
                    <a:pt x="655" y="266"/>
                    <a:pt x="662" y="242"/>
                    <a:pt x="651" y="286"/>
                  </a:cubicBezTo>
                  <a:cubicBezTo>
                    <a:pt x="655" y="513"/>
                    <a:pt x="656" y="645"/>
                    <a:pt x="672" y="841"/>
                  </a:cubicBezTo>
                  <a:cubicBezTo>
                    <a:pt x="677" y="982"/>
                    <a:pt x="685" y="1111"/>
                    <a:pt x="702" y="1249"/>
                  </a:cubicBezTo>
                  <a:cubicBezTo>
                    <a:pt x="706" y="1318"/>
                    <a:pt x="704" y="1358"/>
                    <a:pt x="723" y="1417"/>
                  </a:cubicBezTo>
                  <a:cubicBezTo>
                    <a:pt x="726" y="1380"/>
                    <a:pt x="730" y="1344"/>
                    <a:pt x="731" y="1307"/>
                  </a:cubicBezTo>
                  <a:cubicBezTo>
                    <a:pt x="735" y="1066"/>
                    <a:pt x="733" y="826"/>
                    <a:pt x="738" y="585"/>
                  </a:cubicBezTo>
                  <a:cubicBezTo>
                    <a:pt x="738" y="577"/>
                    <a:pt x="743" y="570"/>
                    <a:pt x="745" y="563"/>
                  </a:cubicBezTo>
                  <a:cubicBezTo>
                    <a:pt x="758" y="513"/>
                    <a:pt x="761" y="439"/>
                    <a:pt x="789" y="396"/>
                  </a:cubicBezTo>
                  <a:cubicBezTo>
                    <a:pt x="806" y="370"/>
                    <a:pt x="856" y="329"/>
                    <a:pt x="877" y="308"/>
                  </a:cubicBezTo>
                  <a:cubicBezTo>
                    <a:pt x="897" y="288"/>
                    <a:pt x="910" y="257"/>
                    <a:pt x="928" y="235"/>
                  </a:cubicBezTo>
                  <a:cubicBezTo>
                    <a:pt x="975" y="178"/>
                    <a:pt x="1045" y="151"/>
                    <a:pt x="1117" y="141"/>
                  </a:cubicBezTo>
                  <a:cubicBezTo>
                    <a:pt x="1135" y="136"/>
                    <a:pt x="1165" y="123"/>
                    <a:pt x="1183" y="141"/>
                  </a:cubicBezTo>
                  <a:cubicBezTo>
                    <a:pt x="1188" y="146"/>
                    <a:pt x="1168" y="145"/>
                    <a:pt x="1161" y="148"/>
                  </a:cubicBezTo>
                  <a:cubicBezTo>
                    <a:pt x="1145" y="156"/>
                    <a:pt x="1128" y="170"/>
                    <a:pt x="1117" y="184"/>
                  </a:cubicBezTo>
                  <a:cubicBezTo>
                    <a:pt x="1100" y="206"/>
                    <a:pt x="1065" y="246"/>
                    <a:pt x="1052" y="272"/>
                  </a:cubicBezTo>
                  <a:cubicBezTo>
                    <a:pt x="1033" y="310"/>
                    <a:pt x="1033" y="325"/>
                    <a:pt x="1001" y="359"/>
                  </a:cubicBezTo>
                  <a:cubicBezTo>
                    <a:pt x="992" y="383"/>
                    <a:pt x="987" y="408"/>
                    <a:pt x="979" y="432"/>
                  </a:cubicBezTo>
                  <a:cubicBezTo>
                    <a:pt x="971" y="498"/>
                    <a:pt x="972" y="566"/>
                    <a:pt x="949" y="629"/>
                  </a:cubicBezTo>
                  <a:cubicBezTo>
                    <a:pt x="939" y="721"/>
                    <a:pt x="930" y="813"/>
                    <a:pt x="920" y="906"/>
                  </a:cubicBezTo>
                  <a:cubicBezTo>
                    <a:pt x="917" y="931"/>
                    <a:pt x="906" y="979"/>
                    <a:pt x="906" y="979"/>
                  </a:cubicBezTo>
                  <a:cubicBezTo>
                    <a:pt x="898" y="1072"/>
                    <a:pt x="897" y="1171"/>
                    <a:pt x="855" y="1256"/>
                  </a:cubicBezTo>
                  <a:cubicBezTo>
                    <a:pt x="838" y="1290"/>
                    <a:pt x="842" y="1313"/>
                    <a:pt x="811" y="1344"/>
                  </a:cubicBezTo>
                  <a:cubicBezTo>
                    <a:pt x="779" y="1376"/>
                    <a:pt x="747" y="1400"/>
                    <a:pt x="716" y="1431"/>
                  </a:cubicBezTo>
                  <a:cubicBezTo>
                    <a:pt x="707" y="1440"/>
                    <a:pt x="736" y="1417"/>
                    <a:pt x="745" y="1409"/>
                  </a:cubicBezTo>
                  <a:cubicBezTo>
                    <a:pt x="753" y="1402"/>
                    <a:pt x="759" y="1393"/>
                    <a:pt x="767" y="1387"/>
                  </a:cubicBezTo>
                  <a:cubicBezTo>
                    <a:pt x="807" y="1359"/>
                    <a:pt x="858" y="1322"/>
                    <a:pt x="906" y="1307"/>
                  </a:cubicBezTo>
                  <a:cubicBezTo>
                    <a:pt x="933" y="1265"/>
                    <a:pt x="983" y="1229"/>
                    <a:pt x="1030" y="1212"/>
                  </a:cubicBezTo>
                  <a:cubicBezTo>
                    <a:pt x="1063" y="1179"/>
                    <a:pt x="1087" y="1146"/>
                    <a:pt x="1132" y="1132"/>
                  </a:cubicBezTo>
                  <a:cubicBezTo>
                    <a:pt x="1172" y="1102"/>
                    <a:pt x="1201" y="1072"/>
                    <a:pt x="1248" y="1052"/>
                  </a:cubicBezTo>
                  <a:cubicBezTo>
                    <a:pt x="1282" y="1018"/>
                    <a:pt x="1328" y="1004"/>
                    <a:pt x="1372" y="986"/>
                  </a:cubicBezTo>
                  <a:cubicBezTo>
                    <a:pt x="1402" y="956"/>
                    <a:pt x="1424" y="957"/>
                    <a:pt x="1467" y="950"/>
                  </a:cubicBezTo>
                  <a:cubicBezTo>
                    <a:pt x="1528" y="952"/>
                    <a:pt x="1589" y="949"/>
                    <a:pt x="1649" y="957"/>
                  </a:cubicBezTo>
                  <a:cubicBezTo>
                    <a:pt x="1702" y="964"/>
                    <a:pt x="1734" y="1072"/>
                    <a:pt x="1752" y="1110"/>
                  </a:cubicBezTo>
                  <a:cubicBezTo>
                    <a:pt x="1767" y="1143"/>
                    <a:pt x="1786" y="1173"/>
                    <a:pt x="1803" y="1205"/>
                  </a:cubicBezTo>
                  <a:cubicBezTo>
                    <a:pt x="1807" y="1213"/>
                    <a:pt x="1821" y="1219"/>
                    <a:pt x="1817" y="1227"/>
                  </a:cubicBezTo>
                  <a:cubicBezTo>
                    <a:pt x="1813" y="1234"/>
                    <a:pt x="1802" y="1223"/>
                    <a:pt x="1795" y="1220"/>
                  </a:cubicBezTo>
                  <a:cubicBezTo>
                    <a:pt x="1766" y="1207"/>
                    <a:pt x="1737" y="1188"/>
                    <a:pt x="1708" y="1176"/>
                  </a:cubicBezTo>
                  <a:cubicBezTo>
                    <a:pt x="1684" y="1166"/>
                    <a:pt x="1659" y="1161"/>
                    <a:pt x="1635" y="1154"/>
                  </a:cubicBezTo>
                  <a:cubicBezTo>
                    <a:pt x="1604" y="1145"/>
                    <a:pt x="1540" y="1132"/>
                    <a:pt x="1540" y="1132"/>
                  </a:cubicBezTo>
                  <a:cubicBezTo>
                    <a:pt x="1500" y="1113"/>
                    <a:pt x="1465" y="1118"/>
                    <a:pt x="1423" y="1132"/>
                  </a:cubicBezTo>
                  <a:cubicBezTo>
                    <a:pt x="1404" y="1162"/>
                    <a:pt x="1364" y="1171"/>
                    <a:pt x="1329" y="1183"/>
                  </a:cubicBezTo>
                  <a:cubicBezTo>
                    <a:pt x="1312" y="1208"/>
                    <a:pt x="1281" y="1240"/>
                    <a:pt x="1256" y="1256"/>
                  </a:cubicBezTo>
                  <a:cubicBezTo>
                    <a:pt x="1236" y="1285"/>
                    <a:pt x="1213" y="1317"/>
                    <a:pt x="1183" y="1336"/>
                  </a:cubicBezTo>
                  <a:cubicBezTo>
                    <a:pt x="1106" y="1449"/>
                    <a:pt x="859" y="1380"/>
                    <a:pt x="789" y="1380"/>
                  </a:cubicBezTo>
                  <a:lnTo>
                    <a:pt x="735" y="1312"/>
                  </a:lnTo>
                </a:path>
              </a:pathLst>
            </a:custGeom>
            <a:solidFill>
              <a:srgbClr val="00CC00"/>
            </a:solidFill>
            <a:ln w="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dirty="0">
                <a:latin typeface="Times New Roman" panose="02020603050405020304" pitchFamily="18" charset="0"/>
              </a:endParaRPr>
            </a:p>
          </p:txBody>
        </p:sp>
        <p:grpSp>
          <p:nvGrpSpPr>
            <p:cNvPr id="10292" name="Group 177"/>
            <p:cNvGrpSpPr/>
            <p:nvPr/>
          </p:nvGrpSpPr>
          <p:grpSpPr>
            <a:xfrm rot="701281">
              <a:off x="5562600" y="5257800"/>
              <a:ext cx="609600" cy="609600"/>
              <a:chOff x="1104" y="2880"/>
              <a:chExt cx="528" cy="480"/>
            </a:xfrm>
          </p:grpSpPr>
          <p:sp>
            <p:nvSpPr>
              <p:cNvPr id="10547" name="Oval 178"/>
              <p:cNvSpPr/>
              <p:nvPr/>
            </p:nvSpPr>
            <p:spPr>
              <a:xfrm>
                <a:off x="1344" y="3168"/>
                <a:ext cx="192" cy="192"/>
              </a:xfrm>
              <a:prstGeom prst="ellipse">
                <a:avLst/>
              </a:prstGeom>
              <a:solidFill>
                <a:srgbClr val="FFFF00"/>
              </a:solidFill>
              <a:ln w="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0548" name="Oval 179"/>
              <p:cNvSpPr/>
              <p:nvPr/>
            </p:nvSpPr>
            <p:spPr>
              <a:xfrm>
                <a:off x="1200" y="3168"/>
                <a:ext cx="192" cy="192"/>
              </a:xfrm>
              <a:prstGeom prst="ellipse">
                <a:avLst/>
              </a:prstGeom>
              <a:solidFill>
                <a:srgbClr val="FFFF00"/>
              </a:solidFill>
              <a:ln w="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0549" name="Oval 180"/>
              <p:cNvSpPr/>
              <p:nvPr/>
            </p:nvSpPr>
            <p:spPr>
              <a:xfrm>
                <a:off x="1440" y="3024"/>
                <a:ext cx="192" cy="192"/>
              </a:xfrm>
              <a:prstGeom prst="ellipse">
                <a:avLst/>
              </a:prstGeom>
              <a:solidFill>
                <a:srgbClr val="FFFF00"/>
              </a:solidFill>
              <a:ln w="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0550" name="Oval 181"/>
              <p:cNvSpPr/>
              <p:nvPr/>
            </p:nvSpPr>
            <p:spPr>
              <a:xfrm>
                <a:off x="1104" y="3024"/>
                <a:ext cx="192" cy="192"/>
              </a:xfrm>
              <a:prstGeom prst="ellipse">
                <a:avLst/>
              </a:prstGeom>
              <a:solidFill>
                <a:srgbClr val="FFFF00"/>
              </a:solidFill>
              <a:ln w="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0551" name="Oval 182"/>
              <p:cNvSpPr/>
              <p:nvPr/>
            </p:nvSpPr>
            <p:spPr>
              <a:xfrm>
                <a:off x="1200" y="2880"/>
                <a:ext cx="192" cy="192"/>
              </a:xfrm>
              <a:prstGeom prst="ellipse">
                <a:avLst/>
              </a:prstGeom>
              <a:solidFill>
                <a:srgbClr val="FFFF00"/>
              </a:solidFill>
              <a:ln w="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0552" name="Oval 183"/>
              <p:cNvSpPr/>
              <p:nvPr/>
            </p:nvSpPr>
            <p:spPr>
              <a:xfrm>
                <a:off x="1344" y="2880"/>
                <a:ext cx="192" cy="192"/>
              </a:xfrm>
              <a:prstGeom prst="ellipse">
                <a:avLst/>
              </a:prstGeom>
              <a:solidFill>
                <a:srgbClr val="FFFF00"/>
              </a:solidFill>
              <a:ln w="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0553" name="Oval 184"/>
              <p:cNvSpPr/>
              <p:nvPr/>
            </p:nvSpPr>
            <p:spPr>
              <a:xfrm>
                <a:off x="1248" y="2976"/>
                <a:ext cx="240" cy="288"/>
              </a:xfrm>
              <a:prstGeom prst="ellipse">
                <a:avLst/>
              </a:prstGeom>
              <a:solidFill>
                <a:srgbClr val="FF00FF"/>
              </a:solidFill>
              <a:ln w="3175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</p:grpSp>
        <p:grpSp>
          <p:nvGrpSpPr>
            <p:cNvPr id="10293" name="Group 185"/>
            <p:cNvGrpSpPr/>
            <p:nvPr/>
          </p:nvGrpSpPr>
          <p:grpSpPr>
            <a:xfrm rot="701281">
              <a:off x="4784725" y="5095875"/>
              <a:ext cx="609600" cy="609600"/>
              <a:chOff x="1104" y="2880"/>
              <a:chExt cx="528" cy="480"/>
            </a:xfrm>
          </p:grpSpPr>
          <p:sp>
            <p:nvSpPr>
              <p:cNvPr id="10540" name="Oval 186"/>
              <p:cNvSpPr/>
              <p:nvPr/>
            </p:nvSpPr>
            <p:spPr>
              <a:xfrm>
                <a:off x="1344" y="3168"/>
                <a:ext cx="192" cy="192"/>
              </a:xfrm>
              <a:prstGeom prst="ellipse">
                <a:avLst/>
              </a:prstGeom>
              <a:solidFill>
                <a:srgbClr val="FFFF00"/>
              </a:solidFill>
              <a:ln w="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0541" name="Oval 187"/>
              <p:cNvSpPr/>
              <p:nvPr/>
            </p:nvSpPr>
            <p:spPr>
              <a:xfrm>
                <a:off x="1200" y="3168"/>
                <a:ext cx="192" cy="192"/>
              </a:xfrm>
              <a:prstGeom prst="ellipse">
                <a:avLst/>
              </a:prstGeom>
              <a:solidFill>
                <a:srgbClr val="FFFF00"/>
              </a:solidFill>
              <a:ln w="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0542" name="Oval 188"/>
              <p:cNvSpPr/>
              <p:nvPr/>
            </p:nvSpPr>
            <p:spPr>
              <a:xfrm>
                <a:off x="1440" y="3024"/>
                <a:ext cx="192" cy="192"/>
              </a:xfrm>
              <a:prstGeom prst="ellipse">
                <a:avLst/>
              </a:prstGeom>
              <a:solidFill>
                <a:srgbClr val="FFFF00"/>
              </a:solidFill>
              <a:ln w="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0543" name="Oval 189"/>
              <p:cNvSpPr/>
              <p:nvPr/>
            </p:nvSpPr>
            <p:spPr>
              <a:xfrm>
                <a:off x="1104" y="3024"/>
                <a:ext cx="192" cy="192"/>
              </a:xfrm>
              <a:prstGeom prst="ellipse">
                <a:avLst/>
              </a:prstGeom>
              <a:solidFill>
                <a:srgbClr val="FFFF00"/>
              </a:solidFill>
              <a:ln w="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0544" name="Oval 190"/>
              <p:cNvSpPr/>
              <p:nvPr/>
            </p:nvSpPr>
            <p:spPr>
              <a:xfrm>
                <a:off x="1200" y="2880"/>
                <a:ext cx="192" cy="192"/>
              </a:xfrm>
              <a:prstGeom prst="ellipse">
                <a:avLst/>
              </a:prstGeom>
              <a:solidFill>
                <a:srgbClr val="FFFF00"/>
              </a:solidFill>
              <a:ln w="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0545" name="Oval 191"/>
              <p:cNvSpPr/>
              <p:nvPr/>
            </p:nvSpPr>
            <p:spPr>
              <a:xfrm>
                <a:off x="1344" y="2880"/>
                <a:ext cx="192" cy="192"/>
              </a:xfrm>
              <a:prstGeom prst="ellipse">
                <a:avLst/>
              </a:prstGeom>
              <a:solidFill>
                <a:srgbClr val="FFFF00"/>
              </a:solidFill>
              <a:ln w="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0546" name="Oval 192"/>
              <p:cNvSpPr/>
              <p:nvPr/>
            </p:nvSpPr>
            <p:spPr>
              <a:xfrm>
                <a:off x="1248" y="2976"/>
                <a:ext cx="240" cy="288"/>
              </a:xfrm>
              <a:prstGeom prst="ellipse">
                <a:avLst/>
              </a:prstGeom>
              <a:gradFill rotWithShape="1">
                <a:gsLst>
                  <a:gs pos="0">
                    <a:srgbClr val="FF00FF"/>
                  </a:gs>
                  <a:gs pos="100000">
                    <a:srgbClr val="0099FF"/>
                  </a:gs>
                </a:gsLst>
                <a:path path="shape">
                  <a:fillToRect l="50000" t="50000" r="50000" b="50000"/>
                </a:path>
                <a:tileRect/>
              </a:gradFill>
              <a:ln w="3175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</p:grpSp>
        <p:grpSp>
          <p:nvGrpSpPr>
            <p:cNvPr id="10294" name="Group 193"/>
            <p:cNvGrpSpPr/>
            <p:nvPr/>
          </p:nvGrpSpPr>
          <p:grpSpPr>
            <a:xfrm rot="701281">
              <a:off x="6400800" y="5410200"/>
              <a:ext cx="457200" cy="457200"/>
              <a:chOff x="1104" y="2880"/>
              <a:chExt cx="528" cy="480"/>
            </a:xfrm>
          </p:grpSpPr>
          <p:sp>
            <p:nvSpPr>
              <p:cNvPr id="10533" name="Oval 194"/>
              <p:cNvSpPr/>
              <p:nvPr/>
            </p:nvSpPr>
            <p:spPr>
              <a:xfrm>
                <a:off x="1344" y="3168"/>
                <a:ext cx="192" cy="192"/>
              </a:xfrm>
              <a:prstGeom prst="ellipse">
                <a:avLst/>
              </a:prstGeom>
              <a:solidFill>
                <a:srgbClr val="FFFF00"/>
              </a:solidFill>
              <a:ln w="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0534" name="Oval 195"/>
              <p:cNvSpPr/>
              <p:nvPr/>
            </p:nvSpPr>
            <p:spPr>
              <a:xfrm>
                <a:off x="1200" y="3168"/>
                <a:ext cx="192" cy="192"/>
              </a:xfrm>
              <a:prstGeom prst="ellipse">
                <a:avLst/>
              </a:prstGeom>
              <a:solidFill>
                <a:srgbClr val="FFFF00"/>
              </a:solidFill>
              <a:ln w="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0535" name="Oval 196"/>
              <p:cNvSpPr/>
              <p:nvPr/>
            </p:nvSpPr>
            <p:spPr>
              <a:xfrm>
                <a:off x="1440" y="3024"/>
                <a:ext cx="192" cy="192"/>
              </a:xfrm>
              <a:prstGeom prst="ellipse">
                <a:avLst/>
              </a:prstGeom>
              <a:solidFill>
                <a:srgbClr val="FFFF00"/>
              </a:solidFill>
              <a:ln w="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0536" name="Oval 197"/>
              <p:cNvSpPr/>
              <p:nvPr/>
            </p:nvSpPr>
            <p:spPr>
              <a:xfrm>
                <a:off x="1104" y="3024"/>
                <a:ext cx="192" cy="192"/>
              </a:xfrm>
              <a:prstGeom prst="ellipse">
                <a:avLst/>
              </a:prstGeom>
              <a:solidFill>
                <a:srgbClr val="FFFF00"/>
              </a:solidFill>
              <a:ln w="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0537" name="Oval 198"/>
              <p:cNvSpPr/>
              <p:nvPr/>
            </p:nvSpPr>
            <p:spPr>
              <a:xfrm>
                <a:off x="1200" y="2880"/>
                <a:ext cx="192" cy="192"/>
              </a:xfrm>
              <a:prstGeom prst="ellipse">
                <a:avLst/>
              </a:prstGeom>
              <a:solidFill>
                <a:srgbClr val="FFFF00"/>
              </a:solidFill>
              <a:ln w="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0538" name="Oval 199"/>
              <p:cNvSpPr/>
              <p:nvPr/>
            </p:nvSpPr>
            <p:spPr>
              <a:xfrm>
                <a:off x="1344" y="2880"/>
                <a:ext cx="192" cy="192"/>
              </a:xfrm>
              <a:prstGeom prst="ellipse">
                <a:avLst/>
              </a:prstGeom>
              <a:solidFill>
                <a:srgbClr val="FFFF00"/>
              </a:solidFill>
              <a:ln w="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0539" name="Oval 200"/>
              <p:cNvSpPr/>
              <p:nvPr/>
            </p:nvSpPr>
            <p:spPr>
              <a:xfrm>
                <a:off x="1248" y="2976"/>
                <a:ext cx="240" cy="288"/>
              </a:xfrm>
              <a:prstGeom prst="ellipse">
                <a:avLst/>
              </a:prstGeom>
              <a:solidFill>
                <a:srgbClr val="FF00FF"/>
              </a:solidFill>
              <a:ln w="3175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</p:grpSp>
        <p:grpSp>
          <p:nvGrpSpPr>
            <p:cNvPr id="10295" name="Group 201"/>
            <p:cNvGrpSpPr/>
            <p:nvPr/>
          </p:nvGrpSpPr>
          <p:grpSpPr>
            <a:xfrm rot="701281">
              <a:off x="7772400" y="5334000"/>
              <a:ext cx="685800" cy="609600"/>
              <a:chOff x="1104" y="2880"/>
              <a:chExt cx="528" cy="480"/>
            </a:xfrm>
          </p:grpSpPr>
          <p:sp>
            <p:nvSpPr>
              <p:cNvPr id="10526" name="Oval 202"/>
              <p:cNvSpPr/>
              <p:nvPr/>
            </p:nvSpPr>
            <p:spPr>
              <a:xfrm>
                <a:off x="1344" y="3168"/>
                <a:ext cx="192" cy="192"/>
              </a:xfrm>
              <a:prstGeom prst="ellipse">
                <a:avLst/>
              </a:prstGeom>
              <a:solidFill>
                <a:srgbClr val="FFFF00"/>
              </a:solidFill>
              <a:ln w="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0527" name="Oval 203"/>
              <p:cNvSpPr/>
              <p:nvPr/>
            </p:nvSpPr>
            <p:spPr>
              <a:xfrm>
                <a:off x="1200" y="3168"/>
                <a:ext cx="192" cy="192"/>
              </a:xfrm>
              <a:prstGeom prst="ellipse">
                <a:avLst/>
              </a:prstGeom>
              <a:solidFill>
                <a:srgbClr val="FFFF00"/>
              </a:solidFill>
              <a:ln w="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0528" name="Oval 204"/>
              <p:cNvSpPr/>
              <p:nvPr/>
            </p:nvSpPr>
            <p:spPr>
              <a:xfrm>
                <a:off x="1440" y="3024"/>
                <a:ext cx="192" cy="192"/>
              </a:xfrm>
              <a:prstGeom prst="ellipse">
                <a:avLst/>
              </a:prstGeom>
              <a:solidFill>
                <a:srgbClr val="FFFF00"/>
              </a:solidFill>
              <a:ln w="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0529" name="Oval 205"/>
              <p:cNvSpPr/>
              <p:nvPr/>
            </p:nvSpPr>
            <p:spPr>
              <a:xfrm>
                <a:off x="1104" y="3024"/>
                <a:ext cx="192" cy="192"/>
              </a:xfrm>
              <a:prstGeom prst="ellipse">
                <a:avLst/>
              </a:prstGeom>
              <a:solidFill>
                <a:srgbClr val="FFFF00"/>
              </a:solidFill>
              <a:ln w="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0530" name="Oval 206"/>
              <p:cNvSpPr/>
              <p:nvPr/>
            </p:nvSpPr>
            <p:spPr>
              <a:xfrm>
                <a:off x="1200" y="2880"/>
                <a:ext cx="192" cy="192"/>
              </a:xfrm>
              <a:prstGeom prst="ellipse">
                <a:avLst/>
              </a:prstGeom>
              <a:solidFill>
                <a:srgbClr val="FFFF00"/>
              </a:solidFill>
              <a:ln w="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0531" name="Oval 207"/>
              <p:cNvSpPr/>
              <p:nvPr/>
            </p:nvSpPr>
            <p:spPr>
              <a:xfrm>
                <a:off x="1344" y="2880"/>
                <a:ext cx="192" cy="192"/>
              </a:xfrm>
              <a:prstGeom prst="ellipse">
                <a:avLst/>
              </a:prstGeom>
              <a:solidFill>
                <a:srgbClr val="FFFF00"/>
              </a:solidFill>
              <a:ln w="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0532" name="Oval 208"/>
              <p:cNvSpPr/>
              <p:nvPr/>
            </p:nvSpPr>
            <p:spPr>
              <a:xfrm>
                <a:off x="1248" y="2976"/>
                <a:ext cx="240" cy="288"/>
              </a:xfrm>
              <a:prstGeom prst="ellipse">
                <a:avLst/>
              </a:prstGeom>
              <a:solidFill>
                <a:srgbClr val="FF00FF"/>
              </a:solidFill>
              <a:ln w="3175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</p:grpSp>
        <p:grpSp>
          <p:nvGrpSpPr>
            <p:cNvPr id="10296" name="Group 209"/>
            <p:cNvGrpSpPr/>
            <p:nvPr/>
          </p:nvGrpSpPr>
          <p:grpSpPr>
            <a:xfrm rot="701281">
              <a:off x="7239000" y="5181600"/>
              <a:ext cx="685800" cy="609600"/>
              <a:chOff x="1104" y="2880"/>
              <a:chExt cx="528" cy="480"/>
            </a:xfrm>
          </p:grpSpPr>
          <p:sp>
            <p:nvSpPr>
              <p:cNvPr id="10519" name="Oval 210"/>
              <p:cNvSpPr/>
              <p:nvPr/>
            </p:nvSpPr>
            <p:spPr>
              <a:xfrm>
                <a:off x="1344" y="3168"/>
                <a:ext cx="192" cy="192"/>
              </a:xfrm>
              <a:prstGeom prst="ellipse">
                <a:avLst/>
              </a:prstGeom>
              <a:solidFill>
                <a:srgbClr val="FFFF00"/>
              </a:solidFill>
              <a:ln w="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0520" name="Oval 211"/>
              <p:cNvSpPr/>
              <p:nvPr/>
            </p:nvSpPr>
            <p:spPr>
              <a:xfrm>
                <a:off x="1200" y="3168"/>
                <a:ext cx="192" cy="192"/>
              </a:xfrm>
              <a:prstGeom prst="ellipse">
                <a:avLst/>
              </a:prstGeom>
              <a:solidFill>
                <a:srgbClr val="FFFF00"/>
              </a:solidFill>
              <a:ln w="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0521" name="Oval 212"/>
              <p:cNvSpPr/>
              <p:nvPr/>
            </p:nvSpPr>
            <p:spPr>
              <a:xfrm>
                <a:off x="1440" y="3024"/>
                <a:ext cx="192" cy="192"/>
              </a:xfrm>
              <a:prstGeom prst="ellipse">
                <a:avLst/>
              </a:prstGeom>
              <a:solidFill>
                <a:srgbClr val="FFFF00"/>
              </a:solidFill>
              <a:ln w="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0522" name="Oval 213"/>
              <p:cNvSpPr/>
              <p:nvPr/>
            </p:nvSpPr>
            <p:spPr>
              <a:xfrm>
                <a:off x="1104" y="3024"/>
                <a:ext cx="192" cy="192"/>
              </a:xfrm>
              <a:prstGeom prst="ellipse">
                <a:avLst/>
              </a:prstGeom>
              <a:solidFill>
                <a:srgbClr val="FFFF00"/>
              </a:solidFill>
              <a:ln w="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0523" name="Oval 214"/>
              <p:cNvSpPr/>
              <p:nvPr/>
            </p:nvSpPr>
            <p:spPr>
              <a:xfrm>
                <a:off x="1200" y="2880"/>
                <a:ext cx="192" cy="192"/>
              </a:xfrm>
              <a:prstGeom prst="ellipse">
                <a:avLst/>
              </a:prstGeom>
              <a:solidFill>
                <a:srgbClr val="FFFF00"/>
              </a:solidFill>
              <a:ln w="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0524" name="Oval 215"/>
              <p:cNvSpPr/>
              <p:nvPr/>
            </p:nvSpPr>
            <p:spPr>
              <a:xfrm>
                <a:off x="1344" y="2880"/>
                <a:ext cx="192" cy="192"/>
              </a:xfrm>
              <a:prstGeom prst="ellipse">
                <a:avLst/>
              </a:prstGeom>
              <a:solidFill>
                <a:srgbClr val="FFFF00"/>
              </a:solidFill>
              <a:ln w="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0525" name="Oval 216"/>
              <p:cNvSpPr/>
              <p:nvPr/>
            </p:nvSpPr>
            <p:spPr>
              <a:xfrm>
                <a:off x="1248" y="2976"/>
                <a:ext cx="240" cy="288"/>
              </a:xfrm>
              <a:prstGeom prst="ellipse">
                <a:avLst/>
              </a:prstGeom>
              <a:gradFill rotWithShape="1">
                <a:gsLst>
                  <a:gs pos="0">
                    <a:srgbClr val="FF99FF"/>
                  </a:gs>
                  <a:gs pos="100000">
                    <a:srgbClr val="0066FF">
                      <a:alpha val="98000"/>
                    </a:srgbClr>
                  </a:gs>
                </a:gsLst>
                <a:path path="shape">
                  <a:fillToRect l="50000" t="50000" r="50000" b="50000"/>
                </a:path>
                <a:tileRect/>
              </a:gradFill>
              <a:ln w="3175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</p:grpSp>
        <p:grpSp>
          <p:nvGrpSpPr>
            <p:cNvPr id="10297" name="Group 217"/>
            <p:cNvGrpSpPr/>
            <p:nvPr/>
          </p:nvGrpSpPr>
          <p:grpSpPr>
            <a:xfrm rot="701281">
              <a:off x="4191000" y="5257800"/>
              <a:ext cx="685800" cy="609600"/>
              <a:chOff x="1104" y="2880"/>
              <a:chExt cx="528" cy="480"/>
            </a:xfrm>
          </p:grpSpPr>
          <p:sp>
            <p:nvSpPr>
              <p:cNvPr id="10512" name="Oval 218"/>
              <p:cNvSpPr/>
              <p:nvPr/>
            </p:nvSpPr>
            <p:spPr>
              <a:xfrm>
                <a:off x="1344" y="3168"/>
                <a:ext cx="192" cy="192"/>
              </a:xfrm>
              <a:prstGeom prst="ellipse">
                <a:avLst/>
              </a:prstGeom>
              <a:solidFill>
                <a:srgbClr val="FFFF00"/>
              </a:solidFill>
              <a:ln w="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0513" name="Oval 219"/>
              <p:cNvSpPr/>
              <p:nvPr/>
            </p:nvSpPr>
            <p:spPr>
              <a:xfrm>
                <a:off x="1200" y="3168"/>
                <a:ext cx="192" cy="192"/>
              </a:xfrm>
              <a:prstGeom prst="ellipse">
                <a:avLst/>
              </a:prstGeom>
              <a:solidFill>
                <a:srgbClr val="FFFF00"/>
              </a:solidFill>
              <a:ln w="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0514" name="Oval 220"/>
              <p:cNvSpPr/>
              <p:nvPr/>
            </p:nvSpPr>
            <p:spPr>
              <a:xfrm>
                <a:off x="1440" y="3024"/>
                <a:ext cx="192" cy="192"/>
              </a:xfrm>
              <a:prstGeom prst="ellipse">
                <a:avLst/>
              </a:prstGeom>
              <a:solidFill>
                <a:srgbClr val="FFFF00"/>
              </a:solidFill>
              <a:ln w="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0515" name="Oval 221"/>
              <p:cNvSpPr/>
              <p:nvPr/>
            </p:nvSpPr>
            <p:spPr>
              <a:xfrm>
                <a:off x="1104" y="3024"/>
                <a:ext cx="192" cy="192"/>
              </a:xfrm>
              <a:prstGeom prst="ellipse">
                <a:avLst/>
              </a:prstGeom>
              <a:solidFill>
                <a:srgbClr val="FFFF00"/>
              </a:solidFill>
              <a:ln w="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0516" name="Oval 222"/>
              <p:cNvSpPr/>
              <p:nvPr/>
            </p:nvSpPr>
            <p:spPr>
              <a:xfrm>
                <a:off x="1200" y="2880"/>
                <a:ext cx="192" cy="192"/>
              </a:xfrm>
              <a:prstGeom prst="ellipse">
                <a:avLst/>
              </a:prstGeom>
              <a:solidFill>
                <a:srgbClr val="FFFF00"/>
              </a:solidFill>
              <a:ln w="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0517" name="Oval 223"/>
              <p:cNvSpPr/>
              <p:nvPr/>
            </p:nvSpPr>
            <p:spPr>
              <a:xfrm>
                <a:off x="1344" y="2880"/>
                <a:ext cx="192" cy="192"/>
              </a:xfrm>
              <a:prstGeom prst="ellipse">
                <a:avLst/>
              </a:prstGeom>
              <a:solidFill>
                <a:srgbClr val="FFFF00"/>
              </a:solidFill>
              <a:ln w="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0518" name="Oval 224"/>
              <p:cNvSpPr/>
              <p:nvPr/>
            </p:nvSpPr>
            <p:spPr>
              <a:xfrm>
                <a:off x="1248" y="2976"/>
                <a:ext cx="240" cy="288"/>
              </a:xfrm>
              <a:prstGeom prst="ellipse">
                <a:avLst/>
              </a:prstGeom>
              <a:solidFill>
                <a:srgbClr val="FF00FF"/>
              </a:solidFill>
              <a:ln w="3175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</p:grpSp>
        <p:sp>
          <p:nvSpPr>
            <p:cNvPr id="10298" name="Freeform 225"/>
            <p:cNvSpPr/>
            <p:nvPr/>
          </p:nvSpPr>
          <p:spPr>
            <a:xfrm rot="899285">
              <a:off x="5338763" y="4678363"/>
              <a:ext cx="685800" cy="498475"/>
            </a:xfrm>
            <a:custGeom>
              <a:avLst/>
              <a:gdLst>
                <a:gd name="txL" fmla="*/ 0 w 1821"/>
                <a:gd name="txT" fmla="*/ 0 h 1522"/>
                <a:gd name="txR" fmla="*/ 1821 w 1821"/>
                <a:gd name="txB" fmla="*/ 1522 h 1522"/>
              </a:gdLst>
              <a:ahLst/>
              <a:cxnLst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</a:cxnLst>
              <a:rect l="txL" t="txT" r="txR" b="txB"/>
              <a:pathLst>
                <a:path w="1821" h="1522">
                  <a:moveTo>
                    <a:pt x="760" y="1504"/>
                  </a:moveTo>
                  <a:cubicBezTo>
                    <a:pt x="684" y="1522"/>
                    <a:pt x="699" y="1518"/>
                    <a:pt x="585" y="1511"/>
                  </a:cubicBezTo>
                  <a:cubicBezTo>
                    <a:pt x="556" y="1502"/>
                    <a:pt x="523" y="1504"/>
                    <a:pt x="497" y="1489"/>
                  </a:cubicBezTo>
                  <a:cubicBezTo>
                    <a:pt x="482" y="1480"/>
                    <a:pt x="470" y="1465"/>
                    <a:pt x="454" y="1460"/>
                  </a:cubicBezTo>
                  <a:cubicBezTo>
                    <a:pt x="439" y="1455"/>
                    <a:pt x="410" y="1446"/>
                    <a:pt x="410" y="1446"/>
                  </a:cubicBezTo>
                  <a:cubicBezTo>
                    <a:pt x="374" y="1394"/>
                    <a:pt x="297" y="1335"/>
                    <a:pt x="242" y="1300"/>
                  </a:cubicBezTo>
                  <a:cubicBezTo>
                    <a:pt x="237" y="1293"/>
                    <a:pt x="234" y="1284"/>
                    <a:pt x="228" y="1278"/>
                  </a:cubicBezTo>
                  <a:cubicBezTo>
                    <a:pt x="222" y="1272"/>
                    <a:pt x="212" y="1270"/>
                    <a:pt x="206" y="1263"/>
                  </a:cubicBezTo>
                  <a:cubicBezTo>
                    <a:pt x="201" y="1257"/>
                    <a:pt x="202" y="1248"/>
                    <a:pt x="198" y="1242"/>
                  </a:cubicBezTo>
                  <a:cubicBezTo>
                    <a:pt x="192" y="1234"/>
                    <a:pt x="183" y="1228"/>
                    <a:pt x="177" y="1220"/>
                  </a:cubicBezTo>
                  <a:cubicBezTo>
                    <a:pt x="160" y="1195"/>
                    <a:pt x="167" y="1189"/>
                    <a:pt x="147" y="1169"/>
                  </a:cubicBezTo>
                  <a:cubicBezTo>
                    <a:pt x="112" y="1134"/>
                    <a:pt x="138" y="1177"/>
                    <a:pt x="104" y="1132"/>
                  </a:cubicBezTo>
                  <a:cubicBezTo>
                    <a:pt x="59" y="1073"/>
                    <a:pt x="95" y="1101"/>
                    <a:pt x="53" y="1074"/>
                  </a:cubicBezTo>
                  <a:cubicBezTo>
                    <a:pt x="50" y="1067"/>
                    <a:pt x="50" y="1058"/>
                    <a:pt x="45" y="1052"/>
                  </a:cubicBezTo>
                  <a:cubicBezTo>
                    <a:pt x="40" y="1045"/>
                    <a:pt x="29" y="1044"/>
                    <a:pt x="24" y="1037"/>
                  </a:cubicBezTo>
                  <a:cubicBezTo>
                    <a:pt x="16" y="1024"/>
                    <a:pt x="14" y="1008"/>
                    <a:pt x="9" y="994"/>
                  </a:cubicBezTo>
                  <a:cubicBezTo>
                    <a:pt x="7" y="987"/>
                    <a:pt x="2" y="972"/>
                    <a:pt x="2" y="972"/>
                  </a:cubicBezTo>
                  <a:cubicBezTo>
                    <a:pt x="4" y="960"/>
                    <a:pt x="0" y="944"/>
                    <a:pt x="9" y="935"/>
                  </a:cubicBezTo>
                  <a:cubicBezTo>
                    <a:pt x="14" y="929"/>
                    <a:pt x="13" y="950"/>
                    <a:pt x="16" y="957"/>
                  </a:cubicBezTo>
                  <a:cubicBezTo>
                    <a:pt x="21" y="967"/>
                    <a:pt x="49" y="1003"/>
                    <a:pt x="53" y="1008"/>
                  </a:cubicBezTo>
                  <a:cubicBezTo>
                    <a:pt x="69" y="1057"/>
                    <a:pt x="89" y="1082"/>
                    <a:pt x="133" y="1110"/>
                  </a:cubicBezTo>
                  <a:cubicBezTo>
                    <a:pt x="167" y="1164"/>
                    <a:pt x="242" y="1162"/>
                    <a:pt x="301" y="1176"/>
                  </a:cubicBezTo>
                  <a:cubicBezTo>
                    <a:pt x="328" y="1189"/>
                    <a:pt x="345" y="1210"/>
                    <a:pt x="373" y="1220"/>
                  </a:cubicBezTo>
                  <a:cubicBezTo>
                    <a:pt x="388" y="1225"/>
                    <a:pt x="417" y="1234"/>
                    <a:pt x="417" y="1234"/>
                  </a:cubicBezTo>
                  <a:cubicBezTo>
                    <a:pt x="452" y="1261"/>
                    <a:pt x="484" y="1297"/>
                    <a:pt x="527" y="1307"/>
                  </a:cubicBezTo>
                  <a:cubicBezTo>
                    <a:pt x="561" y="1331"/>
                    <a:pt x="599" y="1340"/>
                    <a:pt x="636" y="1358"/>
                  </a:cubicBezTo>
                  <a:cubicBezTo>
                    <a:pt x="654" y="1385"/>
                    <a:pt x="645" y="1377"/>
                    <a:pt x="672" y="1395"/>
                  </a:cubicBezTo>
                  <a:cubicBezTo>
                    <a:pt x="687" y="1405"/>
                    <a:pt x="716" y="1424"/>
                    <a:pt x="716" y="1424"/>
                  </a:cubicBezTo>
                  <a:cubicBezTo>
                    <a:pt x="742" y="1463"/>
                    <a:pt x="725" y="1440"/>
                    <a:pt x="774" y="1489"/>
                  </a:cubicBezTo>
                  <a:cubicBezTo>
                    <a:pt x="781" y="1496"/>
                    <a:pt x="796" y="1511"/>
                    <a:pt x="796" y="1511"/>
                  </a:cubicBezTo>
                  <a:cubicBezTo>
                    <a:pt x="796" y="1511"/>
                    <a:pt x="769" y="1485"/>
                    <a:pt x="753" y="1475"/>
                  </a:cubicBezTo>
                  <a:cubicBezTo>
                    <a:pt x="738" y="1433"/>
                    <a:pt x="693" y="1414"/>
                    <a:pt x="665" y="1380"/>
                  </a:cubicBezTo>
                  <a:cubicBezTo>
                    <a:pt x="646" y="1357"/>
                    <a:pt x="625" y="1345"/>
                    <a:pt x="607" y="1322"/>
                  </a:cubicBezTo>
                  <a:cubicBezTo>
                    <a:pt x="572" y="1277"/>
                    <a:pt x="575" y="1278"/>
                    <a:pt x="534" y="1242"/>
                  </a:cubicBezTo>
                  <a:cubicBezTo>
                    <a:pt x="505" y="1216"/>
                    <a:pt x="485" y="1182"/>
                    <a:pt x="454" y="1161"/>
                  </a:cubicBezTo>
                  <a:cubicBezTo>
                    <a:pt x="433" y="1130"/>
                    <a:pt x="417" y="1097"/>
                    <a:pt x="395" y="1067"/>
                  </a:cubicBezTo>
                  <a:cubicBezTo>
                    <a:pt x="385" y="1034"/>
                    <a:pt x="370" y="1001"/>
                    <a:pt x="352" y="972"/>
                  </a:cubicBezTo>
                  <a:cubicBezTo>
                    <a:pt x="341" y="912"/>
                    <a:pt x="320" y="857"/>
                    <a:pt x="308" y="797"/>
                  </a:cubicBezTo>
                  <a:cubicBezTo>
                    <a:pt x="299" y="678"/>
                    <a:pt x="294" y="661"/>
                    <a:pt x="308" y="512"/>
                  </a:cubicBezTo>
                  <a:cubicBezTo>
                    <a:pt x="310" y="495"/>
                    <a:pt x="312" y="546"/>
                    <a:pt x="315" y="563"/>
                  </a:cubicBezTo>
                  <a:cubicBezTo>
                    <a:pt x="320" y="588"/>
                    <a:pt x="352" y="629"/>
                    <a:pt x="352" y="629"/>
                  </a:cubicBezTo>
                  <a:cubicBezTo>
                    <a:pt x="368" y="680"/>
                    <a:pt x="380" y="737"/>
                    <a:pt x="410" y="782"/>
                  </a:cubicBezTo>
                  <a:cubicBezTo>
                    <a:pt x="421" y="818"/>
                    <a:pt x="432" y="844"/>
                    <a:pt x="468" y="855"/>
                  </a:cubicBezTo>
                  <a:cubicBezTo>
                    <a:pt x="481" y="890"/>
                    <a:pt x="467" y="907"/>
                    <a:pt x="505" y="921"/>
                  </a:cubicBezTo>
                  <a:cubicBezTo>
                    <a:pt x="516" y="954"/>
                    <a:pt x="534" y="981"/>
                    <a:pt x="563" y="1001"/>
                  </a:cubicBezTo>
                  <a:cubicBezTo>
                    <a:pt x="573" y="1031"/>
                    <a:pt x="577" y="1044"/>
                    <a:pt x="600" y="1067"/>
                  </a:cubicBezTo>
                  <a:cubicBezTo>
                    <a:pt x="610" y="1131"/>
                    <a:pt x="605" y="1244"/>
                    <a:pt x="680" y="1271"/>
                  </a:cubicBezTo>
                  <a:cubicBezTo>
                    <a:pt x="694" y="1314"/>
                    <a:pt x="706" y="1372"/>
                    <a:pt x="731" y="1409"/>
                  </a:cubicBezTo>
                  <a:cubicBezTo>
                    <a:pt x="736" y="1424"/>
                    <a:pt x="740" y="1438"/>
                    <a:pt x="745" y="1453"/>
                  </a:cubicBezTo>
                  <a:cubicBezTo>
                    <a:pt x="748" y="1461"/>
                    <a:pt x="734" y="1439"/>
                    <a:pt x="731" y="1431"/>
                  </a:cubicBezTo>
                  <a:cubicBezTo>
                    <a:pt x="725" y="1417"/>
                    <a:pt x="720" y="1402"/>
                    <a:pt x="716" y="1387"/>
                  </a:cubicBezTo>
                  <a:cubicBezTo>
                    <a:pt x="707" y="1356"/>
                    <a:pt x="704" y="1324"/>
                    <a:pt x="694" y="1293"/>
                  </a:cubicBezTo>
                  <a:cubicBezTo>
                    <a:pt x="689" y="1278"/>
                    <a:pt x="680" y="1249"/>
                    <a:pt x="680" y="1249"/>
                  </a:cubicBezTo>
                  <a:cubicBezTo>
                    <a:pt x="672" y="1179"/>
                    <a:pt x="670" y="1107"/>
                    <a:pt x="658" y="1037"/>
                  </a:cubicBezTo>
                  <a:cubicBezTo>
                    <a:pt x="650" y="992"/>
                    <a:pt x="629" y="951"/>
                    <a:pt x="621" y="906"/>
                  </a:cubicBezTo>
                  <a:cubicBezTo>
                    <a:pt x="616" y="879"/>
                    <a:pt x="611" y="853"/>
                    <a:pt x="607" y="826"/>
                  </a:cubicBezTo>
                  <a:cubicBezTo>
                    <a:pt x="601" y="790"/>
                    <a:pt x="592" y="717"/>
                    <a:pt x="592" y="717"/>
                  </a:cubicBezTo>
                  <a:cubicBezTo>
                    <a:pt x="590" y="680"/>
                    <a:pt x="585" y="644"/>
                    <a:pt x="585" y="607"/>
                  </a:cubicBezTo>
                  <a:cubicBezTo>
                    <a:pt x="585" y="529"/>
                    <a:pt x="587" y="452"/>
                    <a:pt x="592" y="374"/>
                  </a:cubicBezTo>
                  <a:cubicBezTo>
                    <a:pt x="595" y="324"/>
                    <a:pt x="623" y="270"/>
                    <a:pt x="636" y="221"/>
                  </a:cubicBezTo>
                  <a:cubicBezTo>
                    <a:pt x="641" y="203"/>
                    <a:pt x="644" y="176"/>
                    <a:pt x="658" y="162"/>
                  </a:cubicBezTo>
                  <a:cubicBezTo>
                    <a:pt x="666" y="154"/>
                    <a:pt x="677" y="153"/>
                    <a:pt x="687" y="148"/>
                  </a:cubicBezTo>
                  <a:cubicBezTo>
                    <a:pt x="711" y="117"/>
                    <a:pt x="724" y="85"/>
                    <a:pt x="745" y="53"/>
                  </a:cubicBezTo>
                  <a:cubicBezTo>
                    <a:pt x="748" y="43"/>
                    <a:pt x="747" y="32"/>
                    <a:pt x="753" y="24"/>
                  </a:cubicBezTo>
                  <a:cubicBezTo>
                    <a:pt x="761" y="12"/>
                    <a:pt x="799" y="0"/>
                    <a:pt x="753" y="17"/>
                  </a:cubicBezTo>
                  <a:cubicBezTo>
                    <a:pt x="747" y="32"/>
                    <a:pt x="737" y="45"/>
                    <a:pt x="731" y="60"/>
                  </a:cubicBezTo>
                  <a:cubicBezTo>
                    <a:pt x="704" y="133"/>
                    <a:pt x="742" y="68"/>
                    <a:pt x="709" y="119"/>
                  </a:cubicBezTo>
                  <a:cubicBezTo>
                    <a:pt x="701" y="153"/>
                    <a:pt x="692" y="184"/>
                    <a:pt x="672" y="213"/>
                  </a:cubicBezTo>
                  <a:cubicBezTo>
                    <a:pt x="655" y="266"/>
                    <a:pt x="662" y="242"/>
                    <a:pt x="651" y="286"/>
                  </a:cubicBezTo>
                  <a:cubicBezTo>
                    <a:pt x="655" y="513"/>
                    <a:pt x="656" y="645"/>
                    <a:pt x="672" y="841"/>
                  </a:cubicBezTo>
                  <a:cubicBezTo>
                    <a:pt x="677" y="982"/>
                    <a:pt x="685" y="1111"/>
                    <a:pt x="702" y="1249"/>
                  </a:cubicBezTo>
                  <a:cubicBezTo>
                    <a:pt x="706" y="1318"/>
                    <a:pt x="704" y="1358"/>
                    <a:pt x="723" y="1417"/>
                  </a:cubicBezTo>
                  <a:cubicBezTo>
                    <a:pt x="726" y="1380"/>
                    <a:pt x="730" y="1344"/>
                    <a:pt x="731" y="1307"/>
                  </a:cubicBezTo>
                  <a:cubicBezTo>
                    <a:pt x="735" y="1066"/>
                    <a:pt x="733" y="826"/>
                    <a:pt x="738" y="585"/>
                  </a:cubicBezTo>
                  <a:cubicBezTo>
                    <a:pt x="738" y="577"/>
                    <a:pt x="743" y="570"/>
                    <a:pt x="745" y="563"/>
                  </a:cubicBezTo>
                  <a:cubicBezTo>
                    <a:pt x="758" y="513"/>
                    <a:pt x="761" y="439"/>
                    <a:pt x="789" y="396"/>
                  </a:cubicBezTo>
                  <a:cubicBezTo>
                    <a:pt x="806" y="370"/>
                    <a:pt x="856" y="329"/>
                    <a:pt x="877" y="308"/>
                  </a:cubicBezTo>
                  <a:cubicBezTo>
                    <a:pt x="897" y="288"/>
                    <a:pt x="910" y="257"/>
                    <a:pt x="928" y="235"/>
                  </a:cubicBezTo>
                  <a:cubicBezTo>
                    <a:pt x="975" y="178"/>
                    <a:pt x="1045" y="151"/>
                    <a:pt x="1117" y="141"/>
                  </a:cubicBezTo>
                  <a:cubicBezTo>
                    <a:pt x="1135" y="136"/>
                    <a:pt x="1165" y="123"/>
                    <a:pt x="1183" y="141"/>
                  </a:cubicBezTo>
                  <a:cubicBezTo>
                    <a:pt x="1188" y="146"/>
                    <a:pt x="1168" y="145"/>
                    <a:pt x="1161" y="148"/>
                  </a:cubicBezTo>
                  <a:cubicBezTo>
                    <a:pt x="1145" y="156"/>
                    <a:pt x="1128" y="170"/>
                    <a:pt x="1117" y="184"/>
                  </a:cubicBezTo>
                  <a:cubicBezTo>
                    <a:pt x="1100" y="206"/>
                    <a:pt x="1065" y="246"/>
                    <a:pt x="1052" y="272"/>
                  </a:cubicBezTo>
                  <a:cubicBezTo>
                    <a:pt x="1033" y="310"/>
                    <a:pt x="1033" y="325"/>
                    <a:pt x="1001" y="359"/>
                  </a:cubicBezTo>
                  <a:cubicBezTo>
                    <a:pt x="992" y="383"/>
                    <a:pt x="987" y="408"/>
                    <a:pt x="979" y="432"/>
                  </a:cubicBezTo>
                  <a:cubicBezTo>
                    <a:pt x="971" y="498"/>
                    <a:pt x="972" y="566"/>
                    <a:pt x="949" y="629"/>
                  </a:cubicBezTo>
                  <a:cubicBezTo>
                    <a:pt x="939" y="721"/>
                    <a:pt x="930" y="813"/>
                    <a:pt x="920" y="906"/>
                  </a:cubicBezTo>
                  <a:cubicBezTo>
                    <a:pt x="917" y="931"/>
                    <a:pt x="906" y="979"/>
                    <a:pt x="906" y="979"/>
                  </a:cubicBezTo>
                  <a:cubicBezTo>
                    <a:pt x="898" y="1072"/>
                    <a:pt x="897" y="1171"/>
                    <a:pt x="855" y="1256"/>
                  </a:cubicBezTo>
                  <a:cubicBezTo>
                    <a:pt x="838" y="1290"/>
                    <a:pt x="842" y="1313"/>
                    <a:pt x="811" y="1344"/>
                  </a:cubicBezTo>
                  <a:cubicBezTo>
                    <a:pt x="779" y="1376"/>
                    <a:pt x="747" y="1400"/>
                    <a:pt x="716" y="1431"/>
                  </a:cubicBezTo>
                  <a:cubicBezTo>
                    <a:pt x="707" y="1440"/>
                    <a:pt x="736" y="1417"/>
                    <a:pt x="745" y="1409"/>
                  </a:cubicBezTo>
                  <a:cubicBezTo>
                    <a:pt x="753" y="1402"/>
                    <a:pt x="759" y="1393"/>
                    <a:pt x="767" y="1387"/>
                  </a:cubicBezTo>
                  <a:cubicBezTo>
                    <a:pt x="807" y="1359"/>
                    <a:pt x="858" y="1322"/>
                    <a:pt x="906" y="1307"/>
                  </a:cubicBezTo>
                  <a:cubicBezTo>
                    <a:pt x="933" y="1265"/>
                    <a:pt x="983" y="1229"/>
                    <a:pt x="1030" y="1212"/>
                  </a:cubicBezTo>
                  <a:cubicBezTo>
                    <a:pt x="1063" y="1179"/>
                    <a:pt x="1087" y="1146"/>
                    <a:pt x="1132" y="1132"/>
                  </a:cubicBezTo>
                  <a:cubicBezTo>
                    <a:pt x="1172" y="1102"/>
                    <a:pt x="1201" y="1072"/>
                    <a:pt x="1248" y="1052"/>
                  </a:cubicBezTo>
                  <a:cubicBezTo>
                    <a:pt x="1282" y="1018"/>
                    <a:pt x="1328" y="1004"/>
                    <a:pt x="1372" y="986"/>
                  </a:cubicBezTo>
                  <a:cubicBezTo>
                    <a:pt x="1402" y="956"/>
                    <a:pt x="1424" y="957"/>
                    <a:pt x="1467" y="950"/>
                  </a:cubicBezTo>
                  <a:cubicBezTo>
                    <a:pt x="1528" y="952"/>
                    <a:pt x="1589" y="949"/>
                    <a:pt x="1649" y="957"/>
                  </a:cubicBezTo>
                  <a:cubicBezTo>
                    <a:pt x="1702" y="964"/>
                    <a:pt x="1734" y="1072"/>
                    <a:pt x="1752" y="1110"/>
                  </a:cubicBezTo>
                  <a:cubicBezTo>
                    <a:pt x="1767" y="1143"/>
                    <a:pt x="1786" y="1173"/>
                    <a:pt x="1803" y="1205"/>
                  </a:cubicBezTo>
                  <a:cubicBezTo>
                    <a:pt x="1807" y="1213"/>
                    <a:pt x="1821" y="1219"/>
                    <a:pt x="1817" y="1227"/>
                  </a:cubicBezTo>
                  <a:cubicBezTo>
                    <a:pt x="1813" y="1234"/>
                    <a:pt x="1802" y="1223"/>
                    <a:pt x="1795" y="1220"/>
                  </a:cubicBezTo>
                  <a:cubicBezTo>
                    <a:pt x="1766" y="1207"/>
                    <a:pt x="1737" y="1188"/>
                    <a:pt x="1708" y="1176"/>
                  </a:cubicBezTo>
                  <a:cubicBezTo>
                    <a:pt x="1684" y="1166"/>
                    <a:pt x="1659" y="1161"/>
                    <a:pt x="1635" y="1154"/>
                  </a:cubicBezTo>
                  <a:cubicBezTo>
                    <a:pt x="1604" y="1145"/>
                    <a:pt x="1540" y="1132"/>
                    <a:pt x="1540" y="1132"/>
                  </a:cubicBezTo>
                  <a:cubicBezTo>
                    <a:pt x="1500" y="1113"/>
                    <a:pt x="1465" y="1118"/>
                    <a:pt x="1423" y="1132"/>
                  </a:cubicBezTo>
                  <a:cubicBezTo>
                    <a:pt x="1404" y="1162"/>
                    <a:pt x="1364" y="1171"/>
                    <a:pt x="1329" y="1183"/>
                  </a:cubicBezTo>
                  <a:cubicBezTo>
                    <a:pt x="1312" y="1208"/>
                    <a:pt x="1281" y="1240"/>
                    <a:pt x="1256" y="1256"/>
                  </a:cubicBezTo>
                  <a:cubicBezTo>
                    <a:pt x="1236" y="1285"/>
                    <a:pt x="1213" y="1317"/>
                    <a:pt x="1183" y="1336"/>
                  </a:cubicBezTo>
                  <a:cubicBezTo>
                    <a:pt x="1106" y="1449"/>
                    <a:pt x="859" y="1380"/>
                    <a:pt x="789" y="1380"/>
                  </a:cubicBezTo>
                  <a:lnTo>
                    <a:pt x="735" y="1312"/>
                  </a:lnTo>
                </a:path>
              </a:pathLst>
            </a:custGeom>
            <a:solidFill>
              <a:srgbClr val="00CC00"/>
            </a:solidFill>
            <a:ln w="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dirty="0">
                <a:latin typeface="Times New Roman" panose="02020603050405020304" pitchFamily="18" charset="0"/>
              </a:endParaRPr>
            </a:p>
          </p:txBody>
        </p:sp>
        <p:sp>
          <p:nvSpPr>
            <p:cNvPr id="10299" name="Freeform 226"/>
            <p:cNvSpPr/>
            <p:nvPr/>
          </p:nvSpPr>
          <p:spPr>
            <a:xfrm rot="899285">
              <a:off x="5334000" y="3276600"/>
              <a:ext cx="914400" cy="422275"/>
            </a:xfrm>
            <a:custGeom>
              <a:avLst/>
              <a:gdLst>
                <a:gd name="txL" fmla="*/ 0 w 1821"/>
                <a:gd name="txT" fmla="*/ 0 h 1522"/>
                <a:gd name="txR" fmla="*/ 1821 w 1821"/>
                <a:gd name="txB" fmla="*/ 1522 h 1522"/>
              </a:gdLst>
              <a:ahLst/>
              <a:cxnLst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</a:cxnLst>
              <a:rect l="txL" t="txT" r="txR" b="txB"/>
              <a:pathLst>
                <a:path w="1821" h="1522">
                  <a:moveTo>
                    <a:pt x="760" y="1504"/>
                  </a:moveTo>
                  <a:cubicBezTo>
                    <a:pt x="684" y="1522"/>
                    <a:pt x="699" y="1518"/>
                    <a:pt x="585" y="1511"/>
                  </a:cubicBezTo>
                  <a:cubicBezTo>
                    <a:pt x="556" y="1502"/>
                    <a:pt x="523" y="1504"/>
                    <a:pt x="497" y="1489"/>
                  </a:cubicBezTo>
                  <a:cubicBezTo>
                    <a:pt x="482" y="1480"/>
                    <a:pt x="470" y="1465"/>
                    <a:pt x="454" y="1460"/>
                  </a:cubicBezTo>
                  <a:cubicBezTo>
                    <a:pt x="439" y="1455"/>
                    <a:pt x="410" y="1446"/>
                    <a:pt x="410" y="1446"/>
                  </a:cubicBezTo>
                  <a:cubicBezTo>
                    <a:pt x="374" y="1394"/>
                    <a:pt x="297" y="1335"/>
                    <a:pt x="242" y="1300"/>
                  </a:cubicBezTo>
                  <a:cubicBezTo>
                    <a:pt x="237" y="1293"/>
                    <a:pt x="234" y="1284"/>
                    <a:pt x="228" y="1278"/>
                  </a:cubicBezTo>
                  <a:cubicBezTo>
                    <a:pt x="222" y="1272"/>
                    <a:pt x="212" y="1270"/>
                    <a:pt x="206" y="1263"/>
                  </a:cubicBezTo>
                  <a:cubicBezTo>
                    <a:pt x="201" y="1257"/>
                    <a:pt x="202" y="1248"/>
                    <a:pt x="198" y="1242"/>
                  </a:cubicBezTo>
                  <a:cubicBezTo>
                    <a:pt x="192" y="1234"/>
                    <a:pt x="183" y="1228"/>
                    <a:pt x="177" y="1220"/>
                  </a:cubicBezTo>
                  <a:cubicBezTo>
                    <a:pt x="160" y="1195"/>
                    <a:pt x="167" y="1189"/>
                    <a:pt x="147" y="1169"/>
                  </a:cubicBezTo>
                  <a:cubicBezTo>
                    <a:pt x="112" y="1134"/>
                    <a:pt x="138" y="1177"/>
                    <a:pt x="104" y="1132"/>
                  </a:cubicBezTo>
                  <a:cubicBezTo>
                    <a:pt x="59" y="1073"/>
                    <a:pt x="95" y="1101"/>
                    <a:pt x="53" y="1074"/>
                  </a:cubicBezTo>
                  <a:cubicBezTo>
                    <a:pt x="50" y="1067"/>
                    <a:pt x="50" y="1058"/>
                    <a:pt x="45" y="1052"/>
                  </a:cubicBezTo>
                  <a:cubicBezTo>
                    <a:pt x="40" y="1045"/>
                    <a:pt x="29" y="1044"/>
                    <a:pt x="24" y="1037"/>
                  </a:cubicBezTo>
                  <a:cubicBezTo>
                    <a:pt x="16" y="1024"/>
                    <a:pt x="14" y="1008"/>
                    <a:pt x="9" y="994"/>
                  </a:cubicBezTo>
                  <a:cubicBezTo>
                    <a:pt x="7" y="987"/>
                    <a:pt x="2" y="972"/>
                    <a:pt x="2" y="972"/>
                  </a:cubicBezTo>
                  <a:cubicBezTo>
                    <a:pt x="4" y="960"/>
                    <a:pt x="0" y="944"/>
                    <a:pt x="9" y="935"/>
                  </a:cubicBezTo>
                  <a:cubicBezTo>
                    <a:pt x="14" y="929"/>
                    <a:pt x="13" y="950"/>
                    <a:pt x="16" y="957"/>
                  </a:cubicBezTo>
                  <a:cubicBezTo>
                    <a:pt x="21" y="967"/>
                    <a:pt x="49" y="1003"/>
                    <a:pt x="53" y="1008"/>
                  </a:cubicBezTo>
                  <a:cubicBezTo>
                    <a:pt x="69" y="1057"/>
                    <a:pt x="89" y="1082"/>
                    <a:pt x="133" y="1110"/>
                  </a:cubicBezTo>
                  <a:cubicBezTo>
                    <a:pt x="167" y="1164"/>
                    <a:pt x="242" y="1162"/>
                    <a:pt x="301" y="1176"/>
                  </a:cubicBezTo>
                  <a:cubicBezTo>
                    <a:pt x="328" y="1189"/>
                    <a:pt x="345" y="1210"/>
                    <a:pt x="373" y="1220"/>
                  </a:cubicBezTo>
                  <a:cubicBezTo>
                    <a:pt x="388" y="1225"/>
                    <a:pt x="417" y="1234"/>
                    <a:pt x="417" y="1234"/>
                  </a:cubicBezTo>
                  <a:cubicBezTo>
                    <a:pt x="452" y="1261"/>
                    <a:pt x="484" y="1297"/>
                    <a:pt x="527" y="1307"/>
                  </a:cubicBezTo>
                  <a:cubicBezTo>
                    <a:pt x="561" y="1331"/>
                    <a:pt x="599" y="1340"/>
                    <a:pt x="636" y="1358"/>
                  </a:cubicBezTo>
                  <a:cubicBezTo>
                    <a:pt x="654" y="1385"/>
                    <a:pt x="645" y="1377"/>
                    <a:pt x="672" y="1395"/>
                  </a:cubicBezTo>
                  <a:cubicBezTo>
                    <a:pt x="687" y="1405"/>
                    <a:pt x="716" y="1424"/>
                    <a:pt x="716" y="1424"/>
                  </a:cubicBezTo>
                  <a:cubicBezTo>
                    <a:pt x="742" y="1463"/>
                    <a:pt x="725" y="1440"/>
                    <a:pt x="774" y="1489"/>
                  </a:cubicBezTo>
                  <a:cubicBezTo>
                    <a:pt x="781" y="1496"/>
                    <a:pt x="796" y="1511"/>
                    <a:pt x="796" y="1511"/>
                  </a:cubicBezTo>
                  <a:cubicBezTo>
                    <a:pt x="796" y="1511"/>
                    <a:pt x="769" y="1485"/>
                    <a:pt x="753" y="1475"/>
                  </a:cubicBezTo>
                  <a:cubicBezTo>
                    <a:pt x="738" y="1433"/>
                    <a:pt x="693" y="1414"/>
                    <a:pt x="665" y="1380"/>
                  </a:cubicBezTo>
                  <a:cubicBezTo>
                    <a:pt x="646" y="1357"/>
                    <a:pt x="625" y="1345"/>
                    <a:pt x="607" y="1322"/>
                  </a:cubicBezTo>
                  <a:cubicBezTo>
                    <a:pt x="572" y="1277"/>
                    <a:pt x="575" y="1278"/>
                    <a:pt x="534" y="1242"/>
                  </a:cubicBezTo>
                  <a:cubicBezTo>
                    <a:pt x="505" y="1216"/>
                    <a:pt x="485" y="1182"/>
                    <a:pt x="454" y="1161"/>
                  </a:cubicBezTo>
                  <a:cubicBezTo>
                    <a:pt x="433" y="1130"/>
                    <a:pt x="417" y="1097"/>
                    <a:pt x="395" y="1067"/>
                  </a:cubicBezTo>
                  <a:cubicBezTo>
                    <a:pt x="385" y="1034"/>
                    <a:pt x="370" y="1001"/>
                    <a:pt x="352" y="972"/>
                  </a:cubicBezTo>
                  <a:cubicBezTo>
                    <a:pt x="341" y="912"/>
                    <a:pt x="320" y="857"/>
                    <a:pt x="308" y="797"/>
                  </a:cubicBezTo>
                  <a:cubicBezTo>
                    <a:pt x="299" y="678"/>
                    <a:pt x="294" y="661"/>
                    <a:pt x="308" y="512"/>
                  </a:cubicBezTo>
                  <a:cubicBezTo>
                    <a:pt x="310" y="495"/>
                    <a:pt x="312" y="546"/>
                    <a:pt x="315" y="563"/>
                  </a:cubicBezTo>
                  <a:cubicBezTo>
                    <a:pt x="320" y="588"/>
                    <a:pt x="352" y="629"/>
                    <a:pt x="352" y="629"/>
                  </a:cubicBezTo>
                  <a:cubicBezTo>
                    <a:pt x="368" y="680"/>
                    <a:pt x="380" y="737"/>
                    <a:pt x="410" y="782"/>
                  </a:cubicBezTo>
                  <a:cubicBezTo>
                    <a:pt x="421" y="818"/>
                    <a:pt x="432" y="844"/>
                    <a:pt x="468" y="855"/>
                  </a:cubicBezTo>
                  <a:cubicBezTo>
                    <a:pt x="481" y="890"/>
                    <a:pt x="467" y="907"/>
                    <a:pt x="505" y="921"/>
                  </a:cubicBezTo>
                  <a:cubicBezTo>
                    <a:pt x="516" y="954"/>
                    <a:pt x="534" y="981"/>
                    <a:pt x="563" y="1001"/>
                  </a:cubicBezTo>
                  <a:cubicBezTo>
                    <a:pt x="573" y="1031"/>
                    <a:pt x="577" y="1044"/>
                    <a:pt x="600" y="1067"/>
                  </a:cubicBezTo>
                  <a:cubicBezTo>
                    <a:pt x="610" y="1131"/>
                    <a:pt x="605" y="1244"/>
                    <a:pt x="680" y="1271"/>
                  </a:cubicBezTo>
                  <a:cubicBezTo>
                    <a:pt x="694" y="1314"/>
                    <a:pt x="706" y="1372"/>
                    <a:pt x="731" y="1409"/>
                  </a:cubicBezTo>
                  <a:cubicBezTo>
                    <a:pt x="736" y="1424"/>
                    <a:pt x="740" y="1438"/>
                    <a:pt x="745" y="1453"/>
                  </a:cubicBezTo>
                  <a:cubicBezTo>
                    <a:pt x="748" y="1461"/>
                    <a:pt x="734" y="1439"/>
                    <a:pt x="731" y="1431"/>
                  </a:cubicBezTo>
                  <a:cubicBezTo>
                    <a:pt x="725" y="1417"/>
                    <a:pt x="720" y="1402"/>
                    <a:pt x="716" y="1387"/>
                  </a:cubicBezTo>
                  <a:cubicBezTo>
                    <a:pt x="707" y="1356"/>
                    <a:pt x="704" y="1324"/>
                    <a:pt x="694" y="1293"/>
                  </a:cubicBezTo>
                  <a:cubicBezTo>
                    <a:pt x="689" y="1278"/>
                    <a:pt x="680" y="1249"/>
                    <a:pt x="680" y="1249"/>
                  </a:cubicBezTo>
                  <a:cubicBezTo>
                    <a:pt x="672" y="1179"/>
                    <a:pt x="670" y="1107"/>
                    <a:pt x="658" y="1037"/>
                  </a:cubicBezTo>
                  <a:cubicBezTo>
                    <a:pt x="650" y="992"/>
                    <a:pt x="629" y="951"/>
                    <a:pt x="621" y="906"/>
                  </a:cubicBezTo>
                  <a:cubicBezTo>
                    <a:pt x="616" y="879"/>
                    <a:pt x="611" y="853"/>
                    <a:pt x="607" y="826"/>
                  </a:cubicBezTo>
                  <a:cubicBezTo>
                    <a:pt x="601" y="790"/>
                    <a:pt x="592" y="717"/>
                    <a:pt x="592" y="717"/>
                  </a:cubicBezTo>
                  <a:cubicBezTo>
                    <a:pt x="590" y="680"/>
                    <a:pt x="585" y="644"/>
                    <a:pt x="585" y="607"/>
                  </a:cubicBezTo>
                  <a:cubicBezTo>
                    <a:pt x="585" y="529"/>
                    <a:pt x="587" y="452"/>
                    <a:pt x="592" y="374"/>
                  </a:cubicBezTo>
                  <a:cubicBezTo>
                    <a:pt x="595" y="324"/>
                    <a:pt x="623" y="270"/>
                    <a:pt x="636" y="221"/>
                  </a:cubicBezTo>
                  <a:cubicBezTo>
                    <a:pt x="641" y="203"/>
                    <a:pt x="644" y="176"/>
                    <a:pt x="658" y="162"/>
                  </a:cubicBezTo>
                  <a:cubicBezTo>
                    <a:pt x="666" y="154"/>
                    <a:pt x="677" y="153"/>
                    <a:pt x="687" y="148"/>
                  </a:cubicBezTo>
                  <a:cubicBezTo>
                    <a:pt x="711" y="117"/>
                    <a:pt x="724" y="85"/>
                    <a:pt x="745" y="53"/>
                  </a:cubicBezTo>
                  <a:cubicBezTo>
                    <a:pt x="748" y="43"/>
                    <a:pt x="747" y="32"/>
                    <a:pt x="753" y="24"/>
                  </a:cubicBezTo>
                  <a:cubicBezTo>
                    <a:pt x="761" y="12"/>
                    <a:pt x="799" y="0"/>
                    <a:pt x="753" y="17"/>
                  </a:cubicBezTo>
                  <a:cubicBezTo>
                    <a:pt x="747" y="32"/>
                    <a:pt x="737" y="45"/>
                    <a:pt x="731" y="60"/>
                  </a:cubicBezTo>
                  <a:cubicBezTo>
                    <a:pt x="704" y="133"/>
                    <a:pt x="742" y="68"/>
                    <a:pt x="709" y="119"/>
                  </a:cubicBezTo>
                  <a:cubicBezTo>
                    <a:pt x="701" y="153"/>
                    <a:pt x="692" y="184"/>
                    <a:pt x="672" y="213"/>
                  </a:cubicBezTo>
                  <a:cubicBezTo>
                    <a:pt x="655" y="266"/>
                    <a:pt x="662" y="242"/>
                    <a:pt x="651" y="286"/>
                  </a:cubicBezTo>
                  <a:cubicBezTo>
                    <a:pt x="655" y="513"/>
                    <a:pt x="656" y="645"/>
                    <a:pt x="672" y="841"/>
                  </a:cubicBezTo>
                  <a:cubicBezTo>
                    <a:pt x="677" y="982"/>
                    <a:pt x="685" y="1111"/>
                    <a:pt x="702" y="1249"/>
                  </a:cubicBezTo>
                  <a:cubicBezTo>
                    <a:pt x="706" y="1318"/>
                    <a:pt x="704" y="1358"/>
                    <a:pt x="723" y="1417"/>
                  </a:cubicBezTo>
                  <a:cubicBezTo>
                    <a:pt x="726" y="1380"/>
                    <a:pt x="730" y="1344"/>
                    <a:pt x="731" y="1307"/>
                  </a:cubicBezTo>
                  <a:cubicBezTo>
                    <a:pt x="735" y="1066"/>
                    <a:pt x="733" y="826"/>
                    <a:pt x="738" y="585"/>
                  </a:cubicBezTo>
                  <a:cubicBezTo>
                    <a:pt x="738" y="577"/>
                    <a:pt x="743" y="570"/>
                    <a:pt x="745" y="563"/>
                  </a:cubicBezTo>
                  <a:cubicBezTo>
                    <a:pt x="758" y="513"/>
                    <a:pt x="761" y="439"/>
                    <a:pt x="789" y="396"/>
                  </a:cubicBezTo>
                  <a:cubicBezTo>
                    <a:pt x="806" y="370"/>
                    <a:pt x="856" y="329"/>
                    <a:pt x="877" y="308"/>
                  </a:cubicBezTo>
                  <a:cubicBezTo>
                    <a:pt x="897" y="288"/>
                    <a:pt x="910" y="257"/>
                    <a:pt x="928" y="235"/>
                  </a:cubicBezTo>
                  <a:cubicBezTo>
                    <a:pt x="975" y="178"/>
                    <a:pt x="1045" y="151"/>
                    <a:pt x="1117" y="141"/>
                  </a:cubicBezTo>
                  <a:cubicBezTo>
                    <a:pt x="1135" y="136"/>
                    <a:pt x="1165" y="123"/>
                    <a:pt x="1183" y="141"/>
                  </a:cubicBezTo>
                  <a:cubicBezTo>
                    <a:pt x="1188" y="146"/>
                    <a:pt x="1168" y="145"/>
                    <a:pt x="1161" y="148"/>
                  </a:cubicBezTo>
                  <a:cubicBezTo>
                    <a:pt x="1145" y="156"/>
                    <a:pt x="1128" y="170"/>
                    <a:pt x="1117" y="184"/>
                  </a:cubicBezTo>
                  <a:cubicBezTo>
                    <a:pt x="1100" y="206"/>
                    <a:pt x="1065" y="246"/>
                    <a:pt x="1052" y="272"/>
                  </a:cubicBezTo>
                  <a:cubicBezTo>
                    <a:pt x="1033" y="310"/>
                    <a:pt x="1033" y="325"/>
                    <a:pt x="1001" y="359"/>
                  </a:cubicBezTo>
                  <a:cubicBezTo>
                    <a:pt x="992" y="383"/>
                    <a:pt x="987" y="408"/>
                    <a:pt x="979" y="432"/>
                  </a:cubicBezTo>
                  <a:cubicBezTo>
                    <a:pt x="971" y="498"/>
                    <a:pt x="972" y="566"/>
                    <a:pt x="949" y="629"/>
                  </a:cubicBezTo>
                  <a:cubicBezTo>
                    <a:pt x="939" y="721"/>
                    <a:pt x="930" y="813"/>
                    <a:pt x="920" y="906"/>
                  </a:cubicBezTo>
                  <a:cubicBezTo>
                    <a:pt x="917" y="931"/>
                    <a:pt x="906" y="979"/>
                    <a:pt x="906" y="979"/>
                  </a:cubicBezTo>
                  <a:cubicBezTo>
                    <a:pt x="898" y="1072"/>
                    <a:pt x="897" y="1171"/>
                    <a:pt x="855" y="1256"/>
                  </a:cubicBezTo>
                  <a:cubicBezTo>
                    <a:pt x="838" y="1290"/>
                    <a:pt x="842" y="1313"/>
                    <a:pt x="811" y="1344"/>
                  </a:cubicBezTo>
                  <a:cubicBezTo>
                    <a:pt x="779" y="1376"/>
                    <a:pt x="747" y="1400"/>
                    <a:pt x="716" y="1431"/>
                  </a:cubicBezTo>
                  <a:cubicBezTo>
                    <a:pt x="707" y="1440"/>
                    <a:pt x="736" y="1417"/>
                    <a:pt x="745" y="1409"/>
                  </a:cubicBezTo>
                  <a:cubicBezTo>
                    <a:pt x="753" y="1402"/>
                    <a:pt x="759" y="1393"/>
                    <a:pt x="767" y="1387"/>
                  </a:cubicBezTo>
                  <a:cubicBezTo>
                    <a:pt x="807" y="1359"/>
                    <a:pt x="858" y="1322"/>
                    <a:pt x="906" y="1307"/>
                  </a:cubicBezTo>
                  <a:cubicBezTo>
                    <a:pt x="933" y="1265"/>
                    <a:pt x="983" y="1229"/>
                    <a:pt x="1030" y="1212"/>
                  </a:cubicBezTo>
                  <a:cubicBezTo>
                    <a:pt x="1063" y="1179"/>
                    <a:pt x="1087" y="1146"/>
                    <a:pt x="1132" y="1132"/>
                  </a:cubicBezTo>
                  <a:cubicBezTo>
                    <a:pt x="1172" y="1102"/>
                    <a:pt x="1201" y="1072"/>
                    <a:pt x="1248" y="1052"/>
                  </a:cubicBezTo>
                  <a:cubicBezTo>
                    <a:pt x="1282" y="1018"/>
                    <a:pt x="1328" y="1004"/>
                    <a:pt x="1372" y="986"/>
                  </a:cubicBezTo>
                  <a:cubicBezTo>
                    <a:pt x="1402" y="956"/>
                    <a:pt x="1424" y="957"/>
                    <a:pt x="1467" y="950"/>
                  </a:cubicBezTo>
                  <a:cubicBezTo>
                    <a:pt x="1528" y="952"/>
                    <a:pt x="1589" y="949"/>
                    <a:pt x="1649" y="957"/>
                  </a:cubicBezTo>
                  <a:cubicBezTo>
                    <a:pt x="1702" y="964"/>
                    <a:pt x="1734" y="1072"/>
                    <a:pt x="1752" y="1110"/>
                  </a:cubicBezTo>
                  <a:cubicBezTo>
                    <a:pt x="1767" y="1143"/>
                    <a:pt x="1786" y="1173"/>
                    <a:pt x="1803" y="1205"/>
                  </a:cubicBezTo>
                  <a:cubicBezTo>
                    <a:pt x="1807" y="1213"/>
                    <a:pt x="1821" y="1219"/>
                    <a:pt x="1817" y="1227"/>
                  </a:cubicBezTo>
                  <a:cubicBezTo>
                    <a:pt x="1813" y="1234"/>
                    <a:pt x="1802" y="1223"/>
                    <a:pt x="1795" y="1220"/>
                  </a:cubicBezTo>
                  <a:cubicBezTo>
                    <a:pt x="1766" y="1207"/>
                    <a:pt x="1737" y="1188"/>
                    <a:pt x="1708" y="1176"/>
                  </a:cubicBezTo>
                  <a:cubicBezTo>
                    <a:pt x="1684" y="1166"/>
                    <a:pt x="1659" y="1161"/>
                    <a:pt x="1635" y="1154"/>
                  </a:cubicBezTo>
                  <a:cubicBezTo>
                    <a:pt x="1604" y="1145"/>
                    <a:pt x="1540" y="1132"/>
                    <a:pt x="1540" y="1132"/>
                  </a:cubicBezTo>
                  <a:cubicBezTo>
                    <a:pt x="1500" y="1113"/>
                    <a:pt x="1465" y="1118"/>
                    <a:pt x="1423" y="1132"/>
                  </a:cubicBezTo>
                  <a:cubicBezTo>
                    <a:pt x="1404" y="1162"/>
                    <a:pt x="1364" y="1171"/>
                    <a:pt x="1329" y="1183"/>
                  </a:cubicBezTo>
                  <a:cubicBezTo>
                    <a:pt x="1312" y="1208"/>
                    <a:pt x="1281" y="1240"/>
                    <a:pt x="1256" y="1256"/>
                  </a:cubicBezTo>
                  <a:cubicBezTo>
                    <a:pt x="1236" y="1285"/>
                    <a:pt x="1213" y="1317"/>
                    <a:pt x="1183" y="1336"/>
                  </a:cubicBezTo>
                  <a:cubicBezTo>
                    <a:pt x="1106" y="1449"/>
                    <a:pt x="859" y="1380"/>
                    <a:pt x="789" y="1380"/>
                  </a:cubicBezTo>
                  <a:lnTo>
                    <a:pt x="735" y="1312"/>
                  </a:lnTo>
                </a:path>
              </a:pathLst>
            </a:custGeom>
            <a:solidFill>
              <a:srgbClr val="00CC00"/>
            </a:solidFill>
            <a:ln w="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dirty="0">
                <a:latin typeface="Times New Roman" panose="02020603050405020304" pitchFamily="18" charset="0"/>
              </a:endParaRPr>
            </a:p>
          </p:txBody>
        </p:sp>
        <p:sp>
          <p:nvSpPr>
            <p:cNvPr id="10300" name="Freeform 227"/>
            <p:cNvSpPr/>
            <p:nvPr/>
          </p:nvSpPr>
          <p:spPr>
            <a:xfrm rot="899285">
              <a:off x="6172200" y="4572000"/>
              <a:ext cx="914400" cy="422275"/>
            </a:xfrm>
            <a:custGeom>
              <a:avLst/>
              <a:gdLst>
                <a:gd name="txL" fmla="*/ 0 w 1821"/>
                <a:gd name="txT" fmla="*/ 0 h 1522"/>
                <a:gd name="txR" fmla="*/ 1821 w 1821"/>
                <a:gd name="txB" fmla="*/ 1522 h 1522"/>
              </a:gdLst>
              <a:ahLst/>
              <a:cxnLst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</a:cxnLst>
              <a:rect l="txL" t="txT" r="txR" b="txB"/>
              <a:pathLst>
                <a:path w="1821" h="1522">
                  <a:moveTo>
                    <a:pt x="760" y="1504"/>
                  </a:moveTo>
                  <a:cubicBezTo>
                    <a:pt x="684" y="1522"/>
                    <a:pt x="699" y="1518"/>
                    <a:pt x="585" y="1511"/>
                  </a:cubicBezTo>
                  <a:cubicBezTo>
                    <a:pt x="556" y="1502"/>
                    <a:pt x="523" y="1504"/>
                    <a:pt x="497" y="1489"/>
                  </a:cubicBezTo>
                  <a:cubicBezTo>
                    <a:pt x="482" y="1480"/>
                    <a:pt x="470" y="1465"/>
                    <a:pt x="454" y="1460"/>
                  </a:cubicBezTo>
                  <a:cubicBezTo>
                    <a:pt x="439" y="1455"/>
                    <a:pt x="410" y="1446"/>
                    <a:pt x="410" y="1446"/>
                  </a:cubicBezTo>
                  <a:cubicBezTo>
                    <a:pt x="374" y="1394"/>
                    <a:pt x="297" y="1335"/>
                    <a:pt x="242" y="1300"/>
                  </a:cubicBezTo>
                  <a:cubicBezTo>
                    <a:pt x="237" y="1293"/>
                    <a:pt x="234" y="1284"/>
                    <a:pt x="228" y="1278"/>
                  </a:cubicBezTo>
                  <a:cubicBezTo>
                    <a:pt x="222" y="1272"/>
                    <a:pt x="212" y="1270"/>
                    <a:pt x="206" y="1263"/>
                  </a:cubicBezTo>
                  <a:cubicBezTo>
                    <a:pt x="201" y="1257"/>
                    <a:pt x="202" y="1248"/>
                    <a:pt x="198" y="1242"/>
                  </a:cubicBezTo>
                  <a:cubicBezTo>
                    <a:pt x="192" y="1234"/>
                    <a:pt x="183" y="1228"/>
                    <a:pt x="177" y="1220"/>
                  </a:cubicBezTo>
                  <a:cubicBezTo>
                    <a:pt x="160" y="1195"/>
                    <a:pt x="167" y="1189"/>
                    <a:pt x="147" y="1169"/>
                  </a:cubicBezTo>
                  <a:cubicBezTo>
                    <a:pt x="112" y="1134"/>
                    <a:pt x="138" y="1177"/>
                    <a:pt x="104" y="1132"/>
                  </a:cubicBezTo>
                  <a:cubicBezTo>
                    <a:pt x="59" y="1073"/>
                    <a:pt x="95" y="1101"/>
                    <a:pt x="53" y="1074"/>
                  </a:cubicBezTo>
                  <a:cubicBezTo>
                    <a:pt x="50" y="1067"/>
                    <a:pt x="50" y="1058"/>
                    <a:pt x="45" y="1052"/>
                  </a:cubicBezTo>
                  <a:cubicBezTo>
                    <a:pt x="40" y="1045"/>
                    <a:pt x="29" y="1044"/>
                    <a:pt x="24" y="1037"/>
                  </a:cubicBezTo>
                  <a:cubicBezTo>
                    <a:pt x="16" y="1024"/>
                    <a:pt x="14" y="1008"/>
                    <a:pt x="9" y="994"/>
                  </a:cubicBezTo>
                  <a:cubicBezTo>
                    <a:pt x="7" y="987"/>
                    <a:pt x="2" y="972"/>
                    <a:pt x="2" y="972"/>
                  </a:cubicBezTo>
                  <a:cubicBezTo>
                    <a:pt x="4" y="960"/>
                    <a:pt x="0" y="944"/>
                    <a:pt x="9" y="935"/>
                  </a:cubicBezTo>
                  <a:cubicBezTo>
                    <a:pt x="14" y="929"/>
                    <a:pt x="13" y="950"/>
                    <a:pt x="16" y="957"/>
                  </a:cubicBezTo>
                  <a:cubicBezTo>
                    <a:pt x="21" y="967"/>
                    <a:pt x="49" y="1003"/>
                    <a:pt x="53" y="1008"/>
                  </a:cubicBezTo>
                  <a:cubicBezTo>
                    <a:pt x="69" y="1057"/>
                    <a:pt x="89" y="1082"/>
                    <a:pt x="133" y="1110"/>
                  </a:cubicBezTo>
                  <a:cubicBezTo>
                    <a:pt x="167" y="1164"/>
                    <a:pt x="242" y="1162"/>
                    <a:pt x="301" y="1176"/>
                  </a:cubicBezTo>
                  <a:cubicBezTo>
                    <a:pt x="328" y="1189"/>
                    <a:pt x="345" y="1210"/>
                    <a:pt x="373" y="1220"/>
                  </a:cubicBezTo>
                  <a:cubicBezTo>
                    <a:pt x="388" y="1225"/>
                    <a:pt x="417" y="1234"/>
                    <a:pt x="417" y="1234"/>
                  </a:cubicBezTo>
                  <a:cubicBezTo>
                    <a:pt x="452" y="1261"/>
                    <a:pt x="484" y="1297"/>
                    <a:pt x="527" y="1307"/>
                  </a:cubicBezTo>
                  <a:cubicBezTo>
                    <a:pt x="561" y="1331"/>
                    <a:pt x="599" y="1340"/>
                    <a:pt x="636" y="1358"/>
                  </a:cubicBezTo>
                  <a:cubicBezTo>
                    <a:pt x="654" y="1385"/>
                    <a:pt x="645" y="1377"/>
                    <a:pt x="672" y="1395"/>
                  </a:cubicBezTo>
                  <a:cubicBezTo>
                    <a:pt x="687" y="1405"/>
                    <a:pt x="716" y="1424"/>
                    <a:pt x="716" y="1424"/>
                  </a:cubicBezTo>
                  <a:cubicBezTo>
                    <a:pt x="742" y="1463"/>
                    <a:pt x="725" y="1440"/>
                    <a:pt x="774" y="1489"/>
                  </a:cubicBezTo>
                  <a:cubicBezTo>
                    <a:pt x="781" y="1496"/>
                    <a:pt x="796" y="1511"/>
                    <a:pt x="796" y="1511"/>
                  </a:cubicBezTo>
                  <a:cubicBezTo>
                    <a:pt x="796" y="1511"/>
                    <a:pt x="769" y="1485"/>
                    <a:pt x="753" y="1475"/>
                  </a:cubicBezTo>
                  <a:cubicBezTo>
                    <a:pt x="738" y="1433"/>
                    <a:pt x="693" y="1414"/>
                    <a:pt x="665" y="1380"/>
                  </a:cubicBezTo>
                  <a:cubicBezTo>
                    <a:pt x="646" y="1357"/>
                    <a:pt x="625" y="1345"/>
                    <a:pt x="607" y="1322"/>
                  </a:cubicBezTo>
                  <a:cubicBezTo>
                    <a:pt x="572" y="1277"/>
                    <a:pt x="575" y="1278"/>
                    <a:pt x="534" y="1242"/>
                  </a:cubicBezTo>
                  <a:cubicBezTo>
                    <a:pt x="505" y="1216"/>
                    <a:pt x="485" y="1182"/>
                    <a:pt x="454" y="1161"/>
                  </a:cubicBezTo>
                  <a:cubicBezTo>
                    <a:pt x="433" y="1130"/>
                    <a:pt x="417" y="1097"/>
                    <a:pt x="395" y="1067"/>
                  </a:cubicBezTo>
                  <a:cubicBezTo>
                    <a:pt x="385" y="1034"/>
                    <a:pt x="370" y="1001"/>
                    <a:pt x="352" y="972"/>
                  </a:cubicBezTo>
                  <a:cubicBezTo>
                    <a:pt x="341" y="912"/>
                    <a:pt x="320" y="857"/>
                    <a:pt x="308" y="797"/>
                  </a:cubicBezTo>
                  <a:cubicBezTo>
                    <a:pt x="299" y="678"/>
                    <a:pt x="294" y="661"/>
                    <a:pt x="308" y="512"/>
                  </a:cubicBezTo>
                  <a:cubicBezTo>
                    <a:pt x="310" y="495"/>
                    <a:pt x="312" y="546"/>
                    <a:pt x="315" y="563"/>
                  </a:cubicBezTo>
                  <a:cubicBezTo>
                    <a:pt x="320" y="588"/>
                    <a:pt x="352" y="629"/>
                    <a:pt x="352" y="629"/>
                  </a:cubicBezTo>
                  <a:cubicBezTo>
                    <a:pt x="368" y="680"/>
                    <a:pt x="380" y="737"/>
                    <a:pt x="410" y="782"/>
                  </a:cubicBezTo>
                  <a:cubicBezTo>
                    <a:pt x="421" y="818"/>
                    <a:pt x="432" y="844"/>
                    <a:pt x="468" y="855"/>
                  </a:cubicBezTo>
                  <a:cubicBezTo>
                    <a:pt x="481" y="890"/>
                    <a:pt x="467" y="907"/>
                    <a:pt x="505" y="921"/>
                  </a:cubicBezTo>
                  <a:cubicBezTo>
                    <a:pt x="516" y="954"/>
                    <a:pt x="534" y="981"/>
                    <a:pt x="563" y="1001"/>
                  </a:cubicBezTo>
                  <a:cubicBezTo>
                    <a:pt x="573" y="1031"/>
                    <a:pt x="577" y="1044"/>
                    <a:pt x="600" y="1067"/>
                  </a:cubicBezTo>
                  <a:cubicBezTo>
                    <a:pt x="610" y="1131"/>
                    <a:pt x="605" y="1244"/>
                    <a:pt x="680" y="1271"/>
                  </a:cubicBezTo>
                  <a:cubicBezTo>
                    <a:pt x="694" y="1314"/>
                    <a:pt x="706" y="1372"/>
                    <a:pt x="731" y="1409"/>
                  </a:cubicBezTo>
                  <a:cubicBezTo>
                    <a:pt x="736" y="1424"/>
                    <a:pt x="740" y="1438"/>
                    <a:pt x="745" y="1453"/>
                  </a:cubicBezTo>
                  <a:cubicBezTo>
                    <a:pt x="748" y="1461"/>
                    <a:pt x="734" y="1439"/>
                    <a:pt x="731" y="1431"/>
                  </a:cubicBezTo>
                  <a:cubicBezTo>
                    <a:pt x="725" y="1417"/>
                    <a:pt x="720" y="1402"/>
                    <a:pt x="716" y="1387"/>
                  </a:cubicBezTo>
                  <a:cubicBezTo>
                    <a:pt x="707" y="1356"/>
                    <a:pt x="704" y="1324"/>
                    <a:pt x="694" y="1293"/>
                  </a:cubicBezTo>
                  <a:cubicBezTo>
                    <a:pt x="689" y="1278"/>
                    <a:pt x="680" y="1249"/>
                    <a:pt x="680" y="1249"/>
                  </a:cubicBezTo>
                  <a:cubicBezTo>
                    <a:pt x="672" y="1179"/>
                    <a:pt x="670" y="1107"/>
                    <a:pt x="658" y="1037"/>
                  </a:cubicBezTo>
                  <a:cubicBezTo>
                    <a:pt x="650" y="992"/>
                    <a:pt x="629" y="951"/>
                    <a:pt x="621" y="906"/>
                  </a:cubicBezTo>
                  <a:cubicBezTo>
                    <a:pt x="616" y="879"/>
                    <a:pt x="611" y="853"/>
                    <a:pt x="607" y="826"/>
                  </a:cubicBezTo>
                  <a:cubicBezTo>
                    <a:pt x="601" y="790"/>
                    <a:pt x="592" y="717"/>
                    <a:pt x="592" y="717"/>
                  </a:cubicBezTo>
                  <a:cubicBezTo>
                    <a:pt x="590" y="680"/>
                    <a:pt x="585" y="644"/>
                    <a:pt x="585" y="607"/>
                  </a:cubicBezTo>
                  <a:cubicBezTo>
                    <a:pt x="585" y="529"/>
                    <a:pt x="587" y="452"/>
                    <a:pt x="592" y="374"/>
                  </a:cubicBezTo>
                  <a:cubicBezTo>
                    <a:pt x="595" y="324"/>
                    <a:pt x="623" y="270"/>
                    <a:pt x="636" y="221"/>
                  </a:cubicBezTo>
                  <a:cubicBezTo>
                    <a:pt x="641" y="203"/>
                    <a:pt x="644" y="176"/>
                    <a:pt x="658" y="162"/>
                  </a:cubicBezTo>
                  <a:cubicBezTo>
                    <a:pt x="666" y="154"/>
                    <a:pt x="677" y="153"/>
                    <a:pt x="687" y="148"/>
                  </a:cubicBezTo>
                  <a:cubicBezTo>
                    <a:pt x="711" y="117"/>
                    <a:pt x="724" y="85"/>
                    <a:pt x="745" y="53"/>
                  </a:cubicBezTo>
                  <a:cubicBezTo>
                    <a:pt x="748" y="43"/>
                    <a:pt x="747" y="32"/>
                    <a:pt x="753" y="24"/>
                  </a:cubicBezTo>
                  <a:cubicBezTo>
                    <a:pt x="761" y="12"/>
                    <a:pt x="799" y="0"/>
                    <a:pt x="753" y="17"/>
                  </a:cubicBezTo>
                  <a:cubicBezTo>
                    <a:pt x="747" y="32"/>
                    <a:pt x="737" y="45"/>
                    <a:pt x="731" y="60"/>
                  </a:cubicBezTo>
                  <a:cubicBezTo>
                    <a:pt x="704" y="133"/>
                    <a:pt x="742" y="68"/>
                    <a:pt x="709" y="119"/>
                  </a:cubicBezTo>
                  <a:cubicBezTo>
                    <a:pt x="701" y="153"/>
                    <a:pt x="692" y="184"/>
                    <a:pt x="672" y="213"/>
                  </a:cubicBezTo>
                  <a:cubicBezTo>
                    <a:pt x="655" y="266"/>
                    <a:pt x="662" y="242"/>
                    <a:pt x="651" y="286"/>
                  </a:cubicBezTo>
                  <a:cubicBezTo>
                    <a:pt x="655" y="513"/>
                    <a:pt x="656" y="645"/>
                    <a:pt x="672" y="841"/>
                  </a:cubicBezTo>
                  <a:cubicBezTo>
                    <a:pt x="677" y="982"/>
                    <a:pt x="685" y="1111"/>
                    <a:pt x="702" y="1249"/>
                  </a:cubicBezTo>
                  <a:cubicBezTo>
                    <a:pt x="706" y="1318"/>
                    <a:pt x="704" y="1358"/>
                    <a:pt x="723" y="1417"/>
                  </a:cubicBezTo>
                  <a:cubicBezTo>
                    <a:pt x="726" y="1380"/>
                    <a:pt x="730" y="1344"/>
                    <a:pt x="731" y="1307"/>
                  </a:cubicBezTo>
                  <a:cubicBezTo>
                    <a:pt x="735" y="1066"/>
                    <a:pt x="733" y="826"/>
                    <a:pt x="738" y="585"/>
                  </a:cubicBezTo>
                  <a:cubicBezTo>
                    <a:pt x="738" y="577"/>
                    <a:pt x="743" y="570"/>
                    <a:pt x="745" y="563"/>
                  </a:cubicBezTo>
                  <a:cubicBezTo>
                    <a:pt x="758" y="513"/>
                    <a:pt x="761" y="439"/>
                    <a:pt x="789" y="396"/>
                  </a:cubicBezTo>
                  <a:cubicBezTo>
                    <a:pt x="806" y="370"/>
                    <a:pt x="856" y="329"/>
                    <a:pt x="877" y="308"/>
                  </a:cubicBezTo>
                  <a:cubicBezTo>
                    <a:pt x="897" y="288"/>
                    <a:pt x="910" y="257"/>
                    <a:pt x="928" y="235"/>
                  </a:cubicBezTo>
                  <a:cubicBezTo>
                    <a:pt x="975" y="178"/>
                    <a:pt x="1045" y="151"/>
                    <a:pt x="1117" y="141"/>
                  </a:cubicBezTo>
                  <a:cubicBezTo>
                    <a:pt x="1135" y="136"/>
                    <a:pt x="1165" y="123"/>
                    <a:pt x="1183" y="141"/>
                  </a:cubicBezTo>
                  <a:cubicBezTo>
                    <a:pt x="1188" y="146"/>
                    <a:pt x="1168" y="145"/>
                    <a:pt x="1161" y="148"/>
                  </a:cubicBezTo>
                  <a:cubicBezTo>
                    <a:pt x="1145" y="156"/>
                    <a:pt x="1128" y="170"/>
                    <a:pt x="1117" y="184"/>
                  </a:cubicBezTo>
                  <a:cubicBezTo>
                    <a:pt x="1100" y="206"/>
                    <a:pt x="1065" y="246"/>
                    <a:pt x="1052" y="272"/>
                  </a:cubicBezTo>
                  <a:cubicBezTo>
                    <a:pt x="1033" y="310"/>
                    <a:pt x="1033" y="325"/>
                    <a:pt x="1001" y="359"/>
                  </a:cubicBezTo>
                  <a:cubicBezTo>
                    <a:pt x="992" y="383"/>
                    <a:pt x="987" y="408"/>
                    <a:pt x="979" y="432"/>
                  </a:cubicBezTo>
                  <a:cubicBezTo>
                    <a:pt x="971" y="498"/>
                    <a:pt x="972" y="566"/>
                    <a:pt x="949" y="629"/>
                  </a:cubicBezTo>
                  <a:cubicBezTo>
                    <a:pt x="939" y="721"/>
                    <a:pt x="930" y="813"/>
                    <a:pt x="920" y="906"/>
                  </a:cubicBezTo>
                  <a:cubicBezTo>
                    <a:pt x="917" y="931"/>
                    <a:pt x="906" y="979"/>
                    <a:pt x="906" y="979"/>
                  </a:cubicBezTo>
                  <a:cubicBezTo>
                    <a:pt x="898" y="1072"/>
                    <a:pt x="897" y="1171"/>
                    <a:pt x="855" y="1256"/>
                  </a:cubicBezTo>
                  <a:cubicBezTo>
                    <a:pt x="838" y="1290"/>
                    <a:pt x="842" y="1313"/>
                    <a:pt x="811" y="1344"/>
                  </a:cubicBezTo>
                  <a:cubicBezTo>
                    <a:pt x="779" y="1376"/>
                    <a:pt x="747" y="1400"/>
                    <a:pt x="716" y="1431"/>
                  </a:cubicBezTo>
                  <a:cubicBezTo>
                    <a:pt x="707" y="1440"/>
                    <a:pt x="736" y="1417"/>
                    <a:pt x="745" y="1409"/>
                  </a:cubicBezTo>
                  <a:cubicBezTo>
                    <a:pt x="753" y="1402"/>
                    <a:pt x="759" y="1393"/>
                    <a:pt x="767" y="1387"/>
                  </a:cubicBezTo>
                  <a:cubicBezTo>
                    <a:pt x="807" y="1359"/>
                    <a:pt x="858" y="1322"/>
                    <a:pt x="906" y="1307"/>
                  </a:cubicBezTo>
                  <a:cubicBezTo>
                    <a:pt x="933" y="1265"/>
                    <a:pt x="983" y="1229"/>
                    <a:pt x="1030" y="1212"/>
                  </a:cubicBezTo>
                  <a:cubicBezTo>
                    <a:pt x="1063" y="1179"/>
                    <a:pt x="1087" y="1146"/>
                    <a:pt x="1132" y="1132"/>
                  </a:cubicBezTo>
                  <a:cubicBezTo>
                    <a:pt x="1172" y="1102"/>
                    <a:pt x="1201" y="1072"/>
                    <a:pt x="1248" y="1052"/>
                  </a:cubicBezTo>
                  <a:cubicBezTo>
                    <a:pt x="1282" y="1018"/>
                    <a:pt x="1328" y="1004"/>
                    <a:pt x="1372" y="986"/>
                  </a:cubicBezTo>
                  <a:cubicBezTo>
                    <a:pt x="1402" y="956"/>
                    <a:pt x="1424" y="957"/>
                    <a:pt x="1467" y="950"/>
                  </a:cubicBezTo>
                  <a:cubicBezTo>
                    <a:pt x="1528" y="952"/>
                    <a:pt x="1589" y="949"/>
                    <a:pt x="1649" y="957"/>
                  </a:cubicBezTo>
                  <a:cubicBezTo>
                    <a:pt x="1702" y="964"/>
                    <a:pt x="1734" y="1072"/>
                    <a:pt x="1752" y="1110"/>
                  </a:cubicBezTo>
                  <a:cubicBezTo>
                    <a:pt x="1767" y="1143"/>
                    <a:pt x="1786" y="1173"/>
                    <a:pt x="1803" y="1205"/>
                  </a:cubicBezTo>
                  <a:cubicBezTo>
                    <a:pt x="1807" y="1213"/>
                    <a:pt x="1821" y="1219"/>
                    <a:pt x="1817" y="1227"/>
                  </a:cubicBezTo>
                  <a:cubicBezTo>
                    <a:pt x="1813" y="1234"/>
                    <a:pt x="1802" y="1223"/>
                    <a:pt x="1795" y="1220"/>
                  </a:cubicBezTo>
                  <a:cubicBezTo>
                    <a:pt x="1766" y="1207"/>
                    <a:pt x="1737" y="1188"/>
                    <a:pt x="1708" y="1176"/>
                  </a:cubicBezTo>
                  <a:cubicBezTo>
                    <a:pt x="1684" y="1166"/>
                    <a:pt x="1659" y="1161"/>
                    <a:pt x="1635" y="1154"/>
                  </a:cubicBezTo>
                  <a:cubicBezTo>
                    <a:pt x="1604" y="1145"/>
                    <a:pt x="1540" y="1132"/>
                    <a:pt x="1540" y="1132"/>
                  </a:cubicBezTo>
                  <a:cubicBezTo>
                    <a:pt x="1500" y="1113"/>
                    <a:pt x="1465" y="1118"/>
                    <a:pt x="1423" y="1132"/>
                  </a:cubicBezTo>
                  <a:cubicBezTo>
                    <a:pt x="1404" y="1162"/>
                    <a:pt x="1364" y="1171"/>
                    <a:pt x="1329" y="1183"/>
                  </a:cubicBezTo>
                  <a:cubicBezTo>
                    <a:pt x="1312" y="1208"/>
                    <a:pt x="1281" y="1240"/>
                    <a:pt x="1256" y="1256"/>
                  </a:cubicBezTo>
                  <a:cubicBezTo>
                    <a:pt x="1236" y="1285"/>
                    <a:pt x="1213" y="1317"/>
                    <a:pt x="1183" y="1336"/>
                  </a:cubicBezTo>
                  <a:cubicBezTo>
                    <a:pt x="1106" y="1449"/>
                    <a:pt x="859" y="1380"/>
                    <a:pt x="789" y="1380"/>
                  </a:cubicBezTo>
                  <a:lnTo>
                    <a:pt x="735" y="1312"/>
                  </a:lnTo>
                </a:path>
              </a:pathLst>
            </a:custGeom>
            <a:solidFill>
              <a:srgbClr val="00CC00"/>
            </a:solidFill>
            <a:ln w="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dirty="0">
                <a:latin typeface="Times New Roman" panose="02020603050405020304" pitchFamily="18" charset="0"/>
              </a:endParaRPr>
            </a:p>
          </p:txBody>
        </p:sp>
        <p:sp>
          <p:nvSpPr>
            <p:cNvPr id="10301" name="Freeform 228"/>
            <p:cNvSpPr/>
            <p:nvPr/>
          </p:nvSpPr>
          <p:spPr>
            <a:xfrm rot="899285">
              <a:off x="6705600" y="4572000"/>
              <a:ext cx="914400" cy="422275"/>
            </a:xfrm>
            <a:custGeom>
              <a:avLst/>
              <a:gdLst>
                <a:gd name="txL" fmla="*/ 0 w 1821"/>
                <a:gd name="txT" fmla="*/ 0 h 1522"/>
                <a:gd name="txR" fmla="*/ 1821 w 1821"/>
                <a:gd name="txB" fmla="*/ 1522 h 1522"/>
              </a:gdLst>
              <a:ahLst/>
              <a:cxnLst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</a:cxnLst>
              <a:rect l="txL" t="txT" r="txR" b="txB"/>
              <a:pathLst>
                <a:path w="1821" h="1522">
                  <a:moveTo>
                    <a:pt x="760" y="1504"/>
                  </a:moveTo>
                  <a:cubicBezTo>
                    <a:pt x="684" y="1522"/>
                    <a:pt x="699" y="1518"/>
                    <a:pt x="585" y="1511"/>
                  </a:cubicBezTo>
                  <a:cubicBezTo>
                    <a:pt x="556" y="1502"/>
                    <a:pt x="523" y="1504"/>
                    <a:pt x="497" y="1489"/>
                  </a:cubicBezTo>
                  <a:cubicBezTo>
                    <a:pt x="482" y="1480"/>
                    <a:pt x="470" y="1465"/>
                    <a:pt x="454" y="1460"/>
                  </a:cubicBezTo>
                  <a:cubicBezTo>
                    <a:pt x="439" y="1455"/>
                    <a:pt x="410" y="1446"/>
                    <a:pt x="410" y="1446"/>
                  </a:cubicBezTo>
                  <a:cubicBezTo>
                    <a:pt x="374" y="1394"/>
                    <a:pt x="297" y="1335"/>
                    <a:pt x="242" y="1300"/>
                  </a:cubicBezTo>
                  <a:cubicBezTo>
                    <a:pt x="237" y="1293"/>
                    <a:pt x="234" y="1284"/>
                    <a:pt x="228" y="1278"/>
                  </a:cubicBezTo>
                  <a:cubicBezTo>
                    <a:pt x="222" y="1272"/>
                    <a:pt x="212" y="1270"/>
                    <a:pt x="206" y="1263"/>
                  </a:cubicBezTo>
                  <a:cubicBezTo>
                    <a:pt x="201" y="1257"/>
                    <a:pt x="202" y="1248"/>
                    <a:pt x="198" y="1242"/>
                  </a:cubicBezTo>
                  <a:cubicBezTo>
                    <a:pt x="192" y="1234"/>
                    <a:pt x="183" y="1228"/>
                    <a:pt x="177" y="1220"/>
                  </a:cubicBezTo>
                  <a:cubicBezTo>
                    <a:pt x="160" y="1195"/>
                    <a:pt x="167" y="1189"/>
                    <a:pt x="147" y="1169"/>
                  </a:cubicBezTo>
                  <a:cubicBezTo>
                    <a:pt x="112" y="1134"/>
                    <a:pt x="138" y="1177"/>
                    <a:pt x="104" y="1132"/>
                  </a:cubicBezTo>
                  <a:cubicBezTo>
                    <a:pt x="59" y="1073"/>
                    <a:pt x="95" y="1101"/>
                    <a:pt x="53" y="1074"/>
                  </a:cubicBezTo>
                  <a:cubicBezTo>
                    <a:pt x="50" y="1067"/>
                    <a:pt x="50" y="1058"/>
                    <a:pt x="45" y="1052"/>
                  </a:cubicBezTo>
                  <a:cubicBezTo>
                    <a:pt x="40" y="1045"/>
                    <a:pt x="29" y="1044"/>
                    <a:pt x="24" y="1037"/>
                  </a:cubicBezTo>
                  <a:cubicBezTo>
                    <a:pt x="16" y="1024"/>
                    <a:pt x="14" y="1008"/>
                    <a:pt x="9" y="994"/>
                  </a:cubicBezTo>
                  <a:cubicBezTo>
                    <a:pt x="7" y="987"/>
                    <a:pt x="2" y="972"/>
                    <a:pt x="2" y="972"/>
                  </a:cubicBezTo>
                  <a:cubicBezTo>
                    <a:pt x="4" y="960"/>
                    <a:pt x="0" y="944"/>
                    <a:pt x="9" y="935"/>
                  </a:cubicBezTo>
                  <a:cubicBezTo>
                    <a:pt x="14" y="929"/>
                    <a:pt x="13" y="950"/>
                    <a:pt x="16" y="957"/>
                  </a:cubicBezTo>
                  <a:cubicBezTo>
                    <a:pt x="21" y="967"/>
                    <a:pt x="49" y="1003"/>
                    <a:pt x="53" y="1008"/>
                  </a:cubicBezTo>
                  <a:cubicBezTo>
                    <a:pt x="69" y="1057"/>
                    <a:pt x="89" y="1082"/>
                    <a:pt x="133" y="1110"/>
                  </a:cubicBezTo>
                  <a:cubicBezTo>
                    <a:pt x="167" y="1164"/>
                    <a:pt x="242" y="1162"/>
                    <a:pt x="301" y="1176"/>
                  </a:cubicBezTo>
                  <a:cubicBezTo>
                    <a:pt x="328" y="1189"/>
                    <a:pt x="345" y="1210"/>
                    <a:pt x="373" y="1220"/>
                  </a:cubicBezTo>
                  <a:cubicBezTo>
                    <a:pt x="388" y="1225"/>
                    <a:pt x="417" y="1234"/>
                    <a:pt x="417" y="1234"/>
                  </a:cubicBezTo>
                  <a:cubicBezTo>
                    <a:pt x="452" y="1261"/>
                    <a:pt x="484" y="1297"/>
                    <a:pt x="527" y="1307"/>
                  </a:cubicBezTo>
                  <a:cubicBezTo>
                    <a:pt x="561" y="1331"/>
                    <a:pt x="599" y="1340"/>
                    <a:pt x="636" y="1358"/>
                  </a:cubicBezTo>
                  <a:cubicBezTo>
                    <a:pt x="654" y="1385"/>
                    <a:pt x="645" y="1377"/>
                    <a:pt x="672" y="1395"/>
                  </a:cubicBezTo>
                  <a:cubicBezTo>
                    <a:pt x="687" y="1405"/>
                    <a:pt x="716" y="1424"/>
                    <a:pt x="716" y="1424"/>
                  </a:cubicBezTo>
                  <a:cubicBezTo>
                    <a:pt x="742" y="1463"/>
                    <a:pt x="725" y="1440"/>
                    <a:pt x="774" y="1489"/>
                  </a:cubicBezTo>
                  <a:cubicBezTo>
                    <a:pt x="781" y="1496"/>
                    <a:pt x="796" y="1511"/>
                    <a:pt x="796" y="1511"/>
                  </a:cubicBezTo>
                  <a:cubicBezTo>
                    <a:pt x="796" y="1511"/>
                    <a:pt x="769" y="1485"/>
                    <a:pt x="753" y="1475"/>
                  </a:cubicBezTo>
                  <a:cubicBezTo>
                    <a:pt x="738" y="1433"/>
                    <a:pt x="693" y="1414"/>
                    <a:pt x="665" y="1380"/>
                  </a:cubicBezTo>
                  <a:cubicBezTo>
                    <a:pt x="646" y="1357"/>
                    <a:pt x="625" y="1345"/>
                    <a:pt x="607" y="1322"/>
                  </a:cubicBezTo>
                  <a:cubicBezTo>
                    <a:pt x="572" y="1277"/>
                    <a:pt x="575" y="1278"/>
                    <a:pt x="534" y="1242"/>
                  </a:cubicBezTo>
                  <a:cubicBezTo>
                    <a:pt x="505" y="1216"/>
                    <a:pt x="485" y="1182"/>
                    <a:pt x="454" y="1161"/>
                  </a:cubicBezTo>
                  <a:cubicBezTo>
                    <a:pt x="433" y="1130"/>
                    <a:pt x="417" y="1097"/>
                    <a:pt x="395" y="1067"/>
                  </a:cubicBezTo>
                  <a:cubicBezTo>
                    <a:pt x="385" y="1034"/>
                    <a:pt x="370" y="1001"/>
                    <a:pt x="352" y="972"/>
                  </a:cubicBezTo>
                  <a:cubicBezTo>
                    <a:pt x="341" y="912"/>
                    <a:pt x="320" y="857"/>
                    <a:pt x="308" y="797"/>
                  </a:cubicBezTo>
                  <a:cubicBezTo>
                    <a:pt x="299" y="678"/>
                    <a:pt x="294" y="661"/>
                    <a:pt x="308" y="512"/>
                  </a:cubicBezTo>
                  <a:cubicBezTo>
                    <a:pt x="310" y="495"/>
                    <a:pt x="312" y="546"/>
                    <a:pt x="315" y="563"/>
                  </a:cubicBezTo>
                  <a:cubicBezTo>
                    <a:pt x="320" y="588"/>
                    <a:pt x="352" y="629"/>
                    <a:pt x="352" y="629"/>
                  </a:cubicBezTo>
                  <a:cubicBezTo>
                    <a:pt x="368" y="680"/>
                    <a:pt x="380" y="737"/>
                    <a:pt x="410" y="782"/>
                  </a:cubicBezTo>
                  <a:cubicBezTo>
                    <a:pt x="421" y="818"/>
                    <a:pt x="432" y="844"/>
                    <a:pt x="468" y="855"/>
                  </a:cubicBezTo>
                  <a:cubicBezTo>
                    <a:pt x="481" y="890"/>
                    <a:pt x="467" y="907"/>
                    <a:pt x="505" y="921"/>
                  </a:cubicBezTo>
                  <a:cubicBezTo>
                    <a:pt x="516" y="954"/>
                    <a:pt x="534" y="981"/>
                    <a:pt x="563" y="1001"/>
                  </a:cubicBezTo>
                  <a:cubicBezTo>
                    <a:pt x="573" y="1031"/>
                    <a:pt x="577" y="1044"/>
                    <a:pt x="600" y="1067"/>
                  </a:cubicBezTo>
                  <a:cubicBezTo>
                    <a:pt x="610" y="1131"/>
                    <a:pt x="605" y="1244"/>
                    <a:pt x="680" y="1271"/>
                  </a:cubicBezTo>
                  <a:cubicBezTo>
                    <a:pt x="694" y="1314"/>
                    <a:pt x="706" y="1372"/>
                    <a:pt x="731" y="1409"/>
                  </a:cubicBezTo>
                  <a:cubicBezTo>
                    <a:pt x="736" y="1424"/>
                    <a:pt x="740" y="1438"/>
                    <a:pt x="745" y="1453"/>
                  </a:cubicBezTo>
                  <a:cubicBezTo>
                    <a:pt x="748" y="1461"/>
                    <a:pt x="734" y="1439"/>
                    <a:pt x="731" y="1431"/>
                  </a:cubicBezTo>
                  <a:cubicBezTo>
                    <a:pt x="725" y="1417"/>
                    <a:pt x="720" y="1402"/>
                    <a:pt x="716" y="1387"/>
                  </a:cubicBezTo>
                  <a:cubicBezTo>
                    <a:pt x="707" y="1356"/>
                    <a:pt x="704" y="1324"/>
                    <a:pt x="694" y="1293"/>
                  </a:cubicBezTo>
                  <a:cubicBezTo>
                    <a:pt x="689" y="1278"/>
                    <a:pt x="680" y="1249"/>
                    <a:pt x="680" y="1249"/>
                  </a:cubicBezTo>
                  <a:cubicBezTo>
                    <a:pt x="672" y="1179"/>
                    <a:pt x="670" y="1107"/>
                    <a:pt x="658" y="1037"/>
                  </a:cubicBezTo>
                  <a:cubicBezTo>
                    <a:pt x="650" y="992"/>
                    <a:pt x="629" y="951"/>
                    <a:pt x="621" y="906"/>
                  </a:cubicBezTo>
                  <a:cubicBezTo>
                    <a:pt x="616" y="879"/>
                    <a:pt x="611" y="853"/>
                    <a:pt x="607" y="826"/>
                  </a:cubicBezTo>
                  <a:cubicBezTo>
                    <a:pt x="601" y="790"/>
                    <a:pt x="592" y="717"/>
                    <a:pt x="592" y="717"/>
                  </a:cubicBezTo>
                  <a:cubicBezTo>
                    <a:pt x="590" y="680"/>
                    <a:pt x="585" y="644"/>
                    <a:pt x="585" y="607"/>
                  </a:cubicBezTo>
                  <a:cubicBezTo>
                    <a:pt x="585" y="529"/>
                    <a:pt x="587" y="452"/>
                    <a:pt x="592" y="374"/>
                  </a:cubicBezTo>
                  <a:cubicBezTo>
                    <a:pt x="595" y="324"/>
                    <a:pt x="623" y="270"/>
                    <a:pt x="636" y="221"/>
                  </a:cubicBezTo>
                  <a:cubicBezTo>
                    <a:pt x="641" y="203"/>
                    <a:pt x="644" y="176"/>
                    <a:pt x="658" y="162"/>
                  </a:cubicBezTo>
                  <a:cubicBezTo>
                    <a:pt x="666" y="154"/>
                    <a:pt x="677" y="153"/>
                    <a:pt x="687" y="148"/>
                  </a:cubicBezTo>
                  <a:cubicBezTo>
                    <a:pt x="711" y="117"/>
                    <a:pt x="724" y="85"/>
                    <a:pt x="745" y="53"/>
                  </a:cubicBezTo>
                  <a:cubicBezTo>
                    <a:pt x="748" y="43"/>
                    <a:pt x="747" y="32"/>
                    <a:pt x="753" y="24"/>
                  </a:cubicBezTo>
                  <a:cubicBezTo>
                    <a:pt x="761" y="12"/>
                    <a:pt x="799" y="0"/>
                    <a:pt x="753" y="17"/>
                  </a:cubicBezTo>
                  <a:cubicBezTo>
                    <a:pt x="747" y="32"/>
                    <a:pt x="737" y="45"/>
                    <a:pt x="731" y="60"/>
                  </a:cubicBezTo>
                  <a:cubicBezTo>
                    <a:pt x="704" y="133"/>
                    <a:pt x="742" y="68"/>
                    <a:pt x="709" y="119"/>
                  </a:cubicBezTo>
                  <a:cubicBezTo>
                    <a:pt x="701" y="153"/>
                    <a:pt x="692" y="184"/>
                    <a:pt x="672" y="213"/>
                  </a:cubicBezTo>
                  <a:cubicBezTo>
                    <a:pt x="655" y="266"/>
                    <a:pt x="662" y="242"/>
                    <a:pt x="651" y="286"/>
                  </a:cubicBezTo>
                  <a:cubicBezTo>
                    <a:pt x="655" y="513"/>
                    <a:pt x="656" y="645"/>
                    <a:pt x="672" y="841"/>
                  </a:cubicBezTo>
                  <a:cubicBezTo>
                    <a:pt x="677" y="982"/>
                    <a:pt x="685" y="1111"/>
                    <a:pt x="702" y="1249"/>
                  </a:cubicBezTo>
                  <a:cubicBezTo>
                    <a:pt x="706" y="1318"/>
                    <a:pt x="704" y="1358"/>
                    <a:pt x="723" y="1417"/>
                  </a:cubicBezTo>
                  <a:cubicBezTo>
                    <a:pt x="726" y="1380"/>
                    <a:pt x="730" y="1344"/>
                    <a:pt x="731" y="1307"/>
                  </a:cubicBezTo>
                  <a:cubicBezTo>
                    <a:pt x="735" y="1066"/>
                    <a:pt x="733" y="826"/>
                    <a:pt x="738" y="585"/>
                  </a:cubicBezTo>
                  <a:cubicBezTo>
                    <a:pt x="738" y="577"/>
                    <a:pt x="743" y="570"/>
                    <a:pt x="745" y="563"/>
                  </a:cubicBezTo>
                  <a:cubicBezTo>
                    <a:pt x="758" y="513"/>
                    <a:pt x="761" y="439"/>
                    <a:pt x="789" y="396"/>
                  </a:cubicBezTo>
                  <a:cubicBezTo>
                    <a:pt x="806" y="370"/>
                    <a:pt x="856" y="329"/>
                    <a:pt x="877" y="308"/>
                  </a:cubicBezTo>
                  <a:cubicBezTo>
                    <a:pt x="897" y="288"/>
                    <a:pt x="910" y="257"/>
                    <a:pt x="928" y="235"/>
                  </a:cubicBezTo>
                  <a:cubicBezTo>
                    <a:pt x="975" y="178"/>
                    <a:pt x="1045" y="151"/>
                    <a:pt x="1117" y="141"/>
                  </a:cubicBezTo>
                  <a:cubicBezTo>
                    <a:pt x="1135" y="136"/>
                    <a:pt x="1165" y="123"/>
                    <a:pt x="1183" y="141"/>
                  </a:cubicBezTo>
                  <a:cubicBezTo>
                    <a:pt x="1188" y="146"/>
                    <a:pt x="1168" y="145"/>
                    <a:pt x="1161" y="148"/>
                  </a:cubicBezTo>
                  <a:cubicBezTo>
                    <a:pt x="1145" y="156"/>
                    <a:pt x="1128" y="170"/>
                    <a:pt x="1117" y="184"/>
                  </a:cubicBezTo>
                  <a:cubicBezTo>
                    <a:pt x="1100" y="206"/>
                    <a:pt x="1065" y="246"/>
                    <a:pt x="1052" y="272"/>
                  </a:cubicBezTo>
                  <a:cubicBezTo>
                    <a:pt x="1033" y="310"/>
                    <a:pt x="1033" y="325"/>
                    <a:pt x="1001" y="359"/>
                  </a:cubicBezTo>
                  <a:cubicBezTo>
                    <a:pt x="992" y="383"/>
                    <a:pt x="987" y="408"/>
                    <a:pt x="979" y="432"/>
                  </a:cubicBezTo>
                  <a:cubicBezTo>
                    <a:pt x="971" y="498"/>
                    <a:pt x="972" y="566"/>
                    <a:pt x="949" y="629"/>
                  </a:cubicBezTo>
                  <a:cubicBezTo>
                    <a:pt x="939" y="721"/>
                    <a:pt x="930" y="813"/>
                    <a:pt x="920" y="906"/>
                  </a:cubicBezTo>
                  <a:cubicBezTo>
                    <a:pt x="917" y="931"/>
                    <a:pt x="906" y="979"/>
                    <a:pt x="906" y="979"/>
                  </a:cubicBezTo>
                  <a:cubicBezTo>
                    <a:pt x="898" y="1072"/>
                    <a:pt x="897" y="1171"/>
                    <a:pt x="855" y="1256"/>
                  </a:cubicBezTo>
                  <a:cubicBezTo>
                    <a:pt x="838" y="1290"/>
                    <a:pt x="842" y="1313"/>
                    <a:pt x="811" y="1344"/>
                  </a:cubicBezTo>
                  <a:cubicBezTo>
                    <a:pt x="779" y="1376"/>
                    <a:pt x="747" y="1400"/>
                    <a:pt x="716" y="1431"/>
                  </a:cubicBezTo>
                  <a:cubicBezTo>
                    <a:pt x="707" y="1440"/>
                    <a:pt x="736" y="1417"/>
                    <a:pt x="745" y="1409"/>
                  </a:cubicBezTo>
                  <a:cubicBezTo>
                    <a:pt x="753" y="1402"/>
                    <a:pt x="759" y="1393"/>
                    <a:pt x="767" y="1387"/>
                  </a:cubicBezTo>
                  <a:cubicBezTo>
                    <a:pt x="807" y="1359"/>
                    <a:pt x="858" y="1322"/>
                    <a:pt x="906" y="1307"/>
                  </a:cubicBezTo>
                  <a:cubicBezTo>
                    <a:pt x="933" y="1265"/>
                    <a:pt x="983" y="1229"/>
                    <a:pt x="1030" y="1212"/>
                  </a:cubicBezTo>
                  <a:cubicBezTo>
                    <a:pt x="1063" y="1179"/>
                    <a:pt x="1087" y="1146"/>
                    <a:pt x="1132" y="1132"/>
                  </a:cubicBezTo>
                  <a:cubicBezTo>
                    <a:pt x="1172" y="1102"/>
                    <a:pt x="1201" y="1072"/>
                    <a:pt x="1248" y="1052"/>
                  </a:cubicBezTo>
                  <a:cubicBezTo>
                    <a:pt x="1282" y="1018"/>
                    <a:pt x="1328" y="1004"/>
                    <a:pt x="1372" y="986"/>
                  </a:cubicBezTo>
                  <a:cubicBezTo>
                    <a:pt x="1402" y="956"/>
                    <a:pt x="1424" y="957"/>
                    <a:pt x="1467" y="950"/>
                  </a:cubicBezTo>
                  <a:cubicBezTo>
                    <a:pt x="1528" y="952"/>
                    <a:pt x="1589" y="949"/>
                    <a:pt x="1649" y="957"/>
                  </a:cubicBezTo>
                  <a:cubicBezTo>
                    <a:pt x="1702" y="964"/>
                    <a:pt x="1734" y="1072"/>
                    <a:pt x="1752" y="1110"/>
                  </a:cubicBezTo>
                  <a:cubicBezTo>
                    <a:pt x="1767" y="1143"/>
                    <a:pt x="1786" y="1173"/>
                    <a:pt x="1803" y="1205"/>
                  </a:cubicBezTo>
                  <a:cubicBezTo>
                    <a:pt x="1807" y="1213"/>
                    <a:pt x="1821" y="1219"/>
                    <a:pt x="1817" y="1227"/>
                  </a:cubicBezTo>
                  <a:cubicBezTo>
                    <a:pt x="1813" y="1234"/>
                    <a:pt x="1802" y="1223"/>
                    <a:pt x="1795" y="1220"/>
                  </a:cubicBezTo>
                  <a:cubicBezTo>
                    <a:pt x="1766" y="1207"/>
                    <a:pt x="1737" y="1188"/>
                    <a:pt x="1708" y="1176"/>
                  </a:cubicBezTo>
                  <a:cubicBezTo>
                    <a:pt x="1684" y="1166"/>
                    <a:pt x="1659" y="1161"/>
                    <a:pt x="1635" y="1154"/>
                  </a:cubicBezTo>
                  <a:cubicBezTo>
                    <a:pt x="1604" y="1145"/>
                    <a:pt x="1540" y="1132"/>
                    <a:pt x="1540" y="1132"/>
                  </a:cubicBezTo>
                  <a:cubicBezTo>
                    <a:pt x="1500" y="1113"/>
                    <a:pt x="1465" y="1118"/>
                    <a:pt x="1423" y="1132"/>
                  </a:cubicBezTo>
                  <a:cubicBezTo>
                    <a:pt x="1404" y="1162"/>
                    <a:pt x="1364" y="1171"/>
                    <a:pt x="1329" y="1183"/>
                  </a:cubicBezTo>
                  <a:cubicBezTo>
                    <a:pt x="1312" y="1208"/>
                    <a:pt x="1281" y="1240"/>
                    <a:pt x="1256" y="1256"/>
                  </a:cubicBezTo>
                  <a:cubicBezTo>
                    <a:pt x="1236" y="1285"/>
                    <a:pt x="1213" y="1317"/>
                    <a:pt x="1183" y="1336"/>
                  </a:cubicBezTo>
                  <a:cubicBezTo>
                    <a:pt x="1106" y="1449"/>
                    <a:pt x="859" y="1380"/>
                    <a:pt x="789" y="1380"/>
                  </a:cubicBezTo>
                  <a:lnTo>
                    <a:pt x="735" y="1312"/>
                  </a:lnTo>
                </a:path>
              </a:pathLst>
            </a:custGeom>
            <a:solidFill>
              <a:srgbClr val="00CC00"/>
            </a:solidFill>
            <a:ln w="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dirty="0">
                <a:latin typeface="Times New Roman" panose="02020603050405020304" pitchFamily="18" charset="0"/>
              </a:endParaRPr>
            </a:p>
          </p:txBody>
        </p:sp>
        <p:sp>
          <p:nvSpPr>
            <p:cNvPr id="10302" name="Freeform 229"/>
            <p:cNvSpPr/>
            <p:nvPr/>
          </p:nvSpPr>
          <p:spPr>
            <a:xfrm rot="899285">
              <a:off x="3505200" y="4267200"/>
              <a:ext cx="914400" cy="422275"/>
            </a:xfrm>
            <a:custGeom>
              <a:avLst/>
              <a:gdLst>
                <a:gd name="txL" fmla="*/ 0 w 1821"/>
                <a:gd name="txT" fmla="*/ 0 h 1522"/>
                <a:gd name="txR" fmla="*/ 1821 w 1821"/>
                <a:gd name="txB" fmla="*/ 1522 h 1522"/>
              </a:gdLst>
              <a:ahLst/>
              <a:cxnLst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</a:cxnLst>
              <a:rect l="txL" t="txT" r="txR" b="txB"/>
              <a:pathLst>
                <a:path w="1821" h="1522">
                  <a:moveTo>
                    <a:pt x="760" y="1504"/>
                  </a:moveTo>
                  <a:cubicBezTo>
                    <a:pt x="684" y="1522"/>
                    <a:pt x="699" y="1518"/>
                    <a:pt x="585" y="1511"/>
                  </a:cubicBezTo>
                  <a:cubicBezTo>
                    <a:pt x="556" y="1502"/>
                    <a:pt x="523" y="1504"/>
                    <a:pt x="497" y="1489"/>
                  </a:cubicBezTo>
                  <a:cubicBezTo>
                    <a:pt x="482" y="1480"/>
                    <a:pt x="470" y="1465"/>
                    <a:pt x="454" y="1460"/>
                  </a:cubicBezTo>
                  <a:cubicBezTo>
                    <a:pt x="439" y="1455"/>
                    <a:pt x="410" y="1446"/>
                    <a:pt x="410" y="1446"/>
                  </a:cubicBezTo>
                  <a:cubicBezTo>
                    <a:pt x="374" y="1394"/>
                    <a:pt x="297" y="1335"/>
                    <a:pt x="242" y="1300"/>
                  </a:cubicBezTo>
                  <a:cubicBezTo>
                    <a:pt x="237" y="1293"/>
                    <a:pt x="234" y="1284"/>
                    <a:pt x="228" y="1278"/>
                  </a:cubicBezTo>
                  <a:cubicBezTo>
                    <a:pt x="222" y="1272"/>
                    <a:pt x="212" y="1270"/>
                    <a:pt x="206" y="1263"/>
                  </a:cubicBezTo>
                  <a:cubicBezTo>
                    <a:pt x="201" y="1257"/>
                    <a:pt x="202" y="1248"/>
                    <a:pt x="198" y="1242"/>
                  </a:cubicBezTo>
                  <a:cubicBezTo>
                    <a:pt x="192" y="1234"/>
                    <a:pt x="183" y="1228"/>
                    <a:pt x="177" y="1220"/>
                  </a:cubicBezTo>
                  <a:cubicBezTo>
                    <a:pt x="160" y="1195"/>
                    <a:pt x="167" y="1189"/>
                    <a:pt x="147" y="1169"/>
                  </a:cubicBezTo>
                  <a:cubicBezTo>
                    <a:pt x="112" y="1134"/>
                    <a:pt x="138" y="1177"/>
                    <a:pt x="104" y="1132"/>
                  </a:cubicBezTo>
                  <a:cubicBezTo>
                    <a:pt x="59" y="1073"/>
                    <a:pt x="95" y="1101"/>
                    <a:pt x="53" y="1074"/>
                  </a:cubicBezTo>
                  <a:cubicBezTo>
                    <a:pt x="50" y="1067"/>
                    <a:pt x="50" y="1058"/>
                    <a:pt x="45" y="1052"/>
                  </a:cubicBezTo>
                  <a:cubicBezTo>
                    <a:pt x="40" y="1045"/>
                    <a:pt x="29" y="1044"/>
                    <a:pt x="24" y="1037"/>
                  </a:cubicBezTo>
                  <a:cubicBezTo>
                    <a:pt x="16" y="1024"/>
                    <a:pt x="14" y="1008"/>
                    <a:pt x="9" y="994"/>
                  </a:cubicBezTo>
                  <a:cubicBezTo>
                    <a:pt x="7" y="987"/>
                    <a:pt x="2" y="972"/>
                    <a:pt x="2" y="972"/>
                  </a:cubicBezTo>
                  <a:cubicBezTo>
                    <a:pt x="4" y="960"/>
                    <a:pt x="0" y="944"/>
                    <a:pt x="9" y="935"/>
                  </a:cubicBezTo>
                  <a:cubicBezTo>
                    <a:pt x="14" y="929"/>
                    <a:pt x="13" y="950"/>
                    <a:pt x="16" y="957"/>
                  </a:cubicBezTo>
                  <a:cubicBezTo>
                    <a:pt x="21" y="967"/>
                    <a:pt x="49" y="1003"/>
                    <a:pt x="53" y="1008"/>
                  </a:cubicBezTo>
                  <a:cubicBezTo>
                    <a:pt x="69" y="1057"/>
                    <a:pt x="89" y="1082"/>
                    <a:pt x="133" y="1110"/>
                  </a:cubicBezTo>
                  <a:cubicBezTo>
                    <a:pt x="167" y="1164"/>
                    <a:pt x="242" y="1162"/>
                    <a:pt x="301" y="1176"/>
                  </a:cubicBezTo>
                  <a:cubicBezTo>
                    <a:pt x="328" y="1189"/>
                    <a:pt x="345" y="1210"/>
                    <a:pt x="373" y="1220"/>
                  </a:cubicBezTo>
                  <a:cubicBezTo>
                    <a:pt x="388" y="1225"/>
                    <a:pt x="417" y="1234"/>
                    <a:pt x="417" y="1234"/>
                  </a:cubicBezTo>
                  <a:cubicBezTo>
                    <a:pt x="452" y="1261"/>
                    <a:pt x="484" y="1297"/>
                    <a:pt x="527" y="1307"/>
                  </a:cubicBezTo>
                  <a:cubicBezTo>
                    <a:pt x="561" y="1331"/>
                    <a:pt x="599" y="1340"/>
                    <a:pt x="636" y="1358"/>
                  </a:cubicBezTo>
                  <a:cubicBezTo>
                    <a:pt x="654" y="1385"/>
                    <a:pt x="645" y="1377"/>
                    <a:pt x="672" y="1395"/>
                  </a:cubicBezTo>
                  <a:cubicBezTo>
                    <a:pt x="687" y="1405"/>
                    <a:pt x="716" y="1424"/>
                    <a:pt x="716" y="1424"/>
                  </a:cubicBezTo>
                  <a:cubicBezTo>
                    <a:pt x="742" y="1463"/>
                    <a:pt x="725" y="1440"/>
                    <a:pt x="774" y="1489"/>
                  </a:cubicBezTo>
                  <a:cubicBezTo>
                    <a:pt x="781" y="1496"/>
                    <a:pt x="796" y="1511"/>
                    <a:pt x="796" y="1511"/>
                  </a:cubicBezTo>
                  <a:cubicBezTo>
                    <a:pt x="796" y="1511"/>
                    <a:pt x="769" y="1485"/>
                    <a:pt x="753" y="1475"/>
                  </a:cubicBezTo>
                  <a:cubicBezTo>
                    <a:pt x="738" y="1433"/>
                    <a:pt x="693" y="1414"/>
                    <a:pt x="665" y="1380"/>
                  </a:cubicBezTo>
                  <a:cubicBezTo>
                    <a:pt x="646" y="1357"/>
                    <a:pt x="625" y="1345"/>
                    <a:pt x="607" y="1322"/>
                  </a:cubicBezTo>
                  <a:cubicBezTo>
                    <a:pt x="572" y="1277"/>
                    <a:pt x="575" y="1278"/>
                    <a:pt x="534" y="1242"/>
                  </a:cubicBezTo>
                  <a:cubicBezTo>
                    <a:pt x="505" y="1216"/>
                    <a:pt x="485" y="1182"/>
                    <a:pt x="454" y="1161"/>
                  </a:cubicBezTo>
                  <a:cubicBezTo>
                    <a:pt x="433" y="1130"/>
                    <a:pt x="417" y="1097"/>
                    <a:pt x="395" y="1067"/>
                  </a:cubicBezTo>
                  <a:cubicBezTo>
                    <a:pt x="385" y="1034"/>
                    <a:pt x="370" y="1001"/>
                    <a:pt x="352" y="972"/>
                  </a:cubicBezTo>
                  <a:cubicBezTo>
                    <a:pt x="341" y="912"/>
                    <a:pt x="320" y="857"/>
                    <a:pt x="308" y="797"/>
                  </a:cubicBezTo>
                  <a:cubicBezTo>
                    <a:pt x="299" y="678"/>
                    <a:pt x="294" y="661"/>
                    <a:pt x="308" y="512"/>
                  </a:cubicBezTo>
                  <a:cubicBezTo>
                    <a:pt x="310" y="495"/>
                    <a:pt x="312" y="546"/>
                    <a:pt x="315" y="563"/>
                  </a:cubicBezTo>
                  <a:cubicBezTo>
                    <a:pt x="320" y="588"/>
                    <a:pt x="352" y="629"/>
                    <a:pt x="352" y="629"/>
                  </a:cubicBezTo>
                  <a:cubicBezTo>
                    <a:pt x="368" y="680"/>
                    <a:pt x="380" y="737"/>
                    <a:pt x="410" y="782"/>
                  </a:cubicBezTo>
                  <a:cubicBezTo>
                    <a:pt x="421" y="818"/>
                    <a:pt x="432" y="844"/>
                    <a:pt x="468" y="855"/>
                  </a:cubicBezTo>
                  <a:cubicBezTo>
                    <a:pt x="481" y="890"/>
                    <a:pt x="467" y="907"/>
                    <a:pt x="505" y="921"/>
                  </a:cubicBezTo>
                  <a:cubicBezTo>
                    <a:pt x="516" y="954"/>
                    <a:pt x="534" y="981"/>
                    <a:pt x="563" y="1001"/>
                  </a:cubicBezTo>
                  <a:cubicBezTo>
                    <a:pt x="573" y="1031"/>
                    <a:pt x="577" y="1044"/>
                    <a:pt x="600" y="1067"/>
                  </a:cubicBezTo>
                  <a:cubicBezTo>
                    <a:pt x="610" y="1131"/>
                    <a:pt x="605" y="1244"/>
                    <a:pt x="680" y="1271"/>
                  </a:cubicBezTo>
                  <a:cubicBezTo>
                    <a:pt x="694" y="1314"/>
                    <a:pt x="706" y="1372"/>
                    <a:pt x="731" y="1409"/>
                  </a:cubicBezTo>
                  <a:cubicBezTo>
                    <a:pt x="736" y="1424"/>
                    <a:pt x="740" y="1438"/>
                    <a:pt x="745" y="1453"/>
                  </a:cubicBezTo>
                  <a:cubicBezTo>
                    <a:pt x="748" y="1461"/>
                    <a:pt x="734" y="1439"/>
                    <a:pt x="731" y="1431"/>
                  </a:cubicBezTo>
                  <a:cubicBezTo>
                    <a:pt x="725" y="1417"/>
                    <a:pt x="720" y="1402"/>
                    <a:pt x="716" y="1387"/>
                  </a:cubicBezTo>
                  <a:cubicBezTo>
                    <a:pt x="707" y="1356"/>
                    <a:pt x="704" y="1324"/>
                    <a:pt x="694" y="1293"/>
                  </a:cubicBezTo>
                  <a:cubicBezTo>
                    <a:pt x="689" y="1278"/>
                    <a:pt x="680" y="1249"/>
                    <a:pt x="680" y="1249"/>
                  </a:cubicBezTo>
                  <a:cubicBezTo>
                    <a:pt x="672" y="1179"/>
                    <a:pt x="670" y="1107"/>
                    <a:pt x="658" y="1037"/>
                  </a:cubicBezTo>
                  <a:cubicBezTo>
                    <a:pt x="650" y="992"/>
                    <a:pt x="629" y="951"/>
                    <a:pt x="621" y="906"/>
                  </a:cubicBezTo>
                  <a:cubicBezTo>
                    <a:pt x="616" y="879"/>
                    <a:pt x="611" y="853"/>
                    <a:pt x="607" y="826"/>
                  </a:cubicBezTo>
                  <a:cubicBezTo>
                    <a:pt x="601" y="790"/>
                    <a:pt x="592" y="717"/>
                    <a:pt x="592" y="717"/>
                  </a:cubicBezTo>
                  <a:cubicBezTo>
                    <a:pt x="590" y="680"/>
                    <a:pt x="585" y="644"/>
                    <a:pt x="585" y="607"/>
                  </a:cubicBezTo>
                  <a:cubicBezTo>
                    <a:pt x="585" y="529"/>
                    <a:pt x="587" y="452"/>
                    <a:pt x="592" y="374"/>
                  </a:cubicBezTo>
                  <a:cubicBezTo>
                    <a:pt x="595" y="324"/>
                    <a:pt x="623" y="270"/>
                    <a:pt x="636" y="221"/>
                  </a:cubicBezTo>
                  <a:cubicBezTo>
                    <a:pt x="641" y="203"/>
                    <a:pt x="644" y="176"/>
                    <a:pt x="658" y="162"/>
                  </a:cubicBezTo>
                  <a:cubicBezTo>
                    <a:pt x="666" y="154"/>
                    <a:pt x="677" y="153"/>
                    <a:pt x="687" y="148"/>
                  </a:cubicBezTo>
                  <a:cubicBezTo>
                    <a:pt x="711" y="117"/>
                    <a:pt x="724" y="85"/>
                    <a:pt x="745" y="53"/>
                  </a:cubicBezTo>
                  <a:cubicBezTo>
                    <a:pt x="748" y="43"/>
                    <a:pt x="747" y="32"/>
                    <a:pt x="753" y="24"/>
                  </a:cubicBezTo>
                  <a:cubicBezTo>
                    <a:pt x="761" y="12"/>
                    <a:pt x="799" y="0"/>
                    <a:pt x="753" y="17"/>
                  </a:cubicBezTo>
                  <a:cubicBezTo>
                    <a:pt x="747" y="32"/>
                    <a:pt x="737" y="45"/>
                    <a:pt x="731" y="60"/>
                  </a:cubicBezTo>
                  <a:cubicBezTo>
                    <a:pt x="704" y="133"/>
                    <a:pt x="742" y="68"/>
                    <a:pt x="709" y="119"/>
                  </a:cubicBezTo>
                  <a:cubicBezTo>
                    <a:pt x="701" y="153"/>
                    <a:pt x="692" y="184"/>
                    <a:pt x="672" y="213"/>
                  </a:cubicBezTo>
                  <a:cubicBezTo>
                    <a:pt x="655" y="266"/>
                    <a:pt x="662" y="242"/>
                    <a:pt x="651" y="286"/>
                  </a:cubicBezTo>
                  <a:cubicBezTo>
                    <a:pt x="655" y="513"/>
                    <a:pt x="656" y="645"/>
                    <a:pt x="672" y="841"/>
                  </a:cubicBezTo>
                  <a:cubicBezTo>
                    <a:pt x="677" y="982"/>
                    <a:pt x="685" y="1111"/>
                    <a:pt x="702" y="1249"/>
                  </a:cubicBezTo>
                  <a:cubicBezTo>
                    <a:pt x="706" y="1318"/>
                    <a:pt x="704" y="1358"/>
                    <a:pt x="723" y="1417"/>
                  </a:cubicBezTo>
                  <a:cubicBezTo>
                    <a:pt x="726" y="1380"/>
                    <a:pt x="730" y="1344"/>
                    <a:pt x="731" y="1307"/>
                  </a:cubicBezTo>
                  <a:cubicBezTo>
                    <a:pt x="735" y="1066"/>
                    <a:pt x="733" y="826"/>
                    <a:pt x="738" y="585"/>
                  </a:cubicBezTo>
                  <a:cubicBezTo>
                    <a:pt x="738" y="577"/>
                    <a:pt x="743" y="570"/>
                    <a:pt x="745" y="563"/>
                  </a:cubicBezTo>
                  <a:cubicBezTo>
                    <a:pt x="758" y="513"/>
                    <a:pt x="761" y="439"/>
                    <a:pt x="789" y="396"/>
                  </a:cubicBezTo>
                  <a:cubicBezTo>
                    <a:pt x="806" y="370"/>
                    <a:pt x="856" y="329"/>
                    <a:pt x="877" y="308"/>
                  </a:cubicBezTo>
                  <a:cubicBezTo>
                    <a:pt x="897" y="288"/>
                    <a:pt x="910" y="257"/>
                    <a:pt x="928" y="235"/>
                  </a:cubicBezTo>
                  <a:cubicBezTo>
                    <a:pt x="975" y="178"/>
                    <a:pt x="1045" y="151"/>
                    <a:pt x="1117" y="141"/>
                  </a:cubicBezTo>
                  <a:cubicBezTo>
                    <a:pt x="1135" y="136"/>
                    <a:pt x="1165" y="123"/>
                    <a:pt x="1183" y="141"/>
                  </a:cubicBezTo>
                  <a:cubicBezTo>
                    <a:pt x="1188" y="146"/>
                    <a:pt x="1168" y="145"/>
                    <a:pt x="1161" y="148"/>
                  </a:cubicBezTo>
                  <a:cubicBezTo>
                    <a:pt x="1145" y="156"/>
                    <a:pt x="1128" y="170"/>
                    <a:pt x="1117" y="184"/>
                  </a:cubicBezTo>
                  <a:cubicBezTo>
                    <a:pt x="1100" y="206"/>
                    <a:pt x="1065" y="246"/>
                    <a:pt x="1052" y="272"/>
                  </a:cubicBezTo>
                  <a:cubicBezTo>
                    <a:pt x="1033" y="310"/>
                    <a:pt x="1033" y="325"/>
                    <a:pt x="1001" y="359"/>
                  </a:cubicBezTo>
                  <a:cubicBezTo>
                    <a:pt x="992" y="383"/>
                    <a:pt x="987" y="408"/>
                    <a:pt x="979" y="432"/>
                  </a:cubicBezTo>
                  <a:cubicBezTo>
                    <a:pt x="971" y="498"/>
                    <a:pt x="972" y="566"/>
                    <a:pt x="949" y="629"/>
                  </a:cubicBezTo>
                  <a:cubicBezTo>
                    <a:pt x="939" y="721"/>
                    <a:pt x="930" y="813"/>
                    <a:pt x="920" y="906"/>
                  </a:cubicBezTo>
                  <a:cubicBezTo>
                    <a:pt x="917" y="931"/>
                    <a:pt x="906" y="979"/>
                    <a:pt x="906" y="979"/>
                  </a:cubicBezTo>
                  <a:cubicBezTo>
                    <a:pt x="898" y="1072"/>
                    <a:pt x="897" y="1171"/>
                    <a:pt x="855" y="1256"/>
                  </a:cubicBezTo>
                  <a:cubicBezTo>
                    <a:pt x="838" y="1290"/>
                    <a:pt x="842" y="1313"/>
                    <a:pt x="811" y="1344"/>
                  </a:cubicBezTo>
                  <a:cubicBezTo>
                    <a:pt x="779" y="1376"/>
                    <a:pt x="747" y="1400"/>
                    <a:pt x="716" y="1431"/>
                  </a:cubicBezTo>
                  <a:cubicBezTo>
                    <a:pt x="707" y="1440"/>
                    <a:pt x="736" y="1417"/>
                    <a:pt x="745" y="1409"/>
                  </a:cubicBezTo>
                  <a:cubicBezTo>
                    <a:pt x="753" y="1402"/>
                    <a:pt x="759" y="1393"/>
                    <a:pt x="767" y="1387"/>
                  </a:cubicBezTo>
                  <a:cubicBezTo>
                    <a:pt x="807" y="1359"/>
                    <a:pt x="858" y="1322"/>
                    <a:pt x="906" y="1307"/>
                  </a:cubicBezTo>
                  <a:cubicBezTo>
                    <a:pt x="933" y="1265"/>
                    <a:pt x="983" y="1229"/>
                    <a:pt x="1030" y="1212"/>
                  </a:cubicBezTo>
                  <a:cubicBezTo>
                    <a:pt x="1063" y="1179"/>
                    <a:pt x="1087" y="1146"/>
                    <a:pt x="1132" y="1132"/>
                  </a:cubicBezTo>
                  <a:cubicBezTo>
                    <a:pt x="1172" y="1102"/>
                    <a:pt x="1201" y="1072"/>
                    <a:pt x="1248" y="1052"/>
                  </a:cubicBezTo>
                  <a:cubicBezTo>
                    <a:pt x="1282" y="1018"/>
                    <a:pt x="1328" y="1004"/>
                    <a:pt x="1372" y="986"/>
                  </a:cubicBezTo>
                  <a:cubicBezTo>
                    <a:pt x="1402" y="956"/>
                    <a:pt x="1424" y="957"/>
                    <a:pt x="1467" y="950"/>
                  </a:cubicBezTo>
                  <a:cubicBezTo>
                    <a:pt x="1528" y="952"/>
                    <a:pt x="1589" y="949"/>
                    <a:pt x="1649" y="957"/>
                  </a:cubicBezTo>
                  <a:cubicBezTo>
                    <a:pt x="1702" y="964"/>
                    <a:pt x="1734" y="1072"/>
                    <a:pt x="1752" y="1110"/>
                  </a:cubicBezTo>
                  <a:cubicBezTo>
                    <a:pt x="1767" y="1143"/>
                    <a:pt x="1786" y="1173"/>
                    <a:pt x="1803" y="1205"/>
                  </a:cubicBezTo>
                  <a:cubicBezTo>
                    <a:pt x="1807" y="1213"/>
                    <a:pt x="1821" y="1219"/>
                    <a:pt x="1817" y="1227"/>
                  </a:cubicBezTo>
                  <a:cubicBezTo>
                    <a:pt x="1813" y="1234"/>
                    <a:pt x="1802" y="1223"/>
                    <a:pt x="1795" y="1220"/>
                  </a:cubicBezTo>
                  <a:cubicBezTo>
                    <a:pt x="1766" y="1207"/>
                    <a:pt x="1737" y="1188"/>
                    <a:pt x="1708" y="1176"/>
                  </a:cubicBezTo>
                  <a:cubicBezTo>
                    <a:pt x="1684" y="1166"/>
                    <a:pt x="1659" y="1161"/>
                    <a:pt x="1635" y="1154"/>
                  </a:cubicBezTo>
                  <a:cubicBezTo>
                    <a:pt x="1604" y="1145"/>
                    <a:pt x="1540" y="1132"/>
                    <a:pt x="1540" y="1132"/>
                  </a:cubicBezTo>
                  <a:cubicBezTo>
                    <a:pt x="1500" y="1113"/>
                    <a:pt x="1465" y="1118"/>
                    <a:pt x="1423" y="1132"/>
                  </a:cubicBezTo>
                  <a:cubicBezTo>
                    <a:pt x="1404" y="1162"/>
                    <a:pt x="1364" y="1171"/>
                    <a:pt x="1329" y="1183"/>
                  </a:cubicBezTo>
                  <a:cubicBezTo>
                    <a:pt x="1312" y="1208"/>
                    <a:pt x="1281" y="1240"/>
                    <a:pt x="1256" y="1256"/>
                  </a:cubicBezTo>
                  <a:cubicBezTo>
                    <a:pt x="1236" y="1285"/>
                    <a:pt x="1213" y="1317"/>
                    <a:pt x="1183" y="1336"/>
                  </a:cubicBezTo>
                  <a:cubicBezTo>
                    <a:pt x="1106" y="1449"/>
                    <a:pt x="859" y="1380"/>
                    <a:pt x="789" y="1380"/>
                  </a:cubicBezTo>
                  <a:lnTo>
                    <a:pt x="735" y="1312"/>
                  </a:lnTo>
                </a:path>
              </a:pathLst>
            </a:custGeom>
            <a:solidFill>
              <a:srgbClr val="00CC00"/>
            </a:solidFill>
            <a:ln w="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dirty="0">
                <a:latin typeface="Times New Roman" panose="02020603050405020304" pitchFamily="18" charset="0"/>
              </a:endParaRPr>
            </a:p>
          </p:txBody>
        </p:sp>
        <p:sp>
          <p:nvSpPr>
            <p:cNvPr id="10303" name="Freeform 230"/>
            <p:cNvSpPr/>
            <p:nvPr/>
          </p:nvSpPr>
          <p:spPr>
            <a:xfrm rot="899285">
              <a:off x="5105400" y="4191000"/>
              <a:ext cx="914400" cy="422275"/>
            </a:xfrm>
            <a:custGeom>
              <a:avLst/>
              <a:gdLst>
                <a:gd name="txL" fmla="*/ 0 w 1821"/>
                <a:gd name="txT" fmla="*/ 0 h 1522"/>
                <a:gd name="txR" fmla="*/ 1821 w 1821"/>
                <a:gd name="txB" fmla="*/ 1522 h 1522"/>
              </a:gdLst>
              <a:ahLst/>
              <a:cxnLst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</a:cxnLst>
              <a:rect l="txL" t="txT" r="txR" b="txB"/>
              <a:pathLst>
                <a:path w="1821" h="1522">
                  <a:moveTo>
                    <a:pt x="760" y="1504"/>
                  </a:moveTo>
                  <a:cubicBezTo>
                    <a:pt x="684" y="1522"/>
                    <a:pt x="699" y="1518"/>
                    <a:pt x="585" y="1511"/>
                  </a:cubicBezTo>
                  <a:cubicBezTo>
                    <a:pt x="556" y="1502"/>
                    <a:pt x="523" y="1504"/>
                    <a:pt x="497" y="1489"/>
                  </a:cubicBezTo>
                  <a:cubicBezTo>
                    <a:pt x="482" y="1480"/>
                    <a:pt x="470" y="1465"/>
                    <a:pt x="454" y="1460"/>
                  </a:cubicBezTo>
                  <a:cubicBezTo>
                    <a:pt x="439" y="1455"/>
                    <a:pt x="410" y="1446"/>
                    <a:pt x="410" y="1446"/>
                  </a:cubicBezTo>
                  <a:cubicBezTo>
                    <a:pt x="374" y="1394"/>
                    <a:pt x="297" y="1335"/>
                    <a:pt x="242" y="1300"/>
                  </a:cubicBezTo>
                  <a:cubicBezTo>
                    <a:pt x="237" y="1293"/>
                    <a:pt x="234" y="1284"/>
                    <a:pt x="228" y="1278"/>
                  </a:cubicBezTo>
                  <a:cubicBezTo>
                    <a:pt x="222" y="1272"/>
                    <a:pt x="212" y="1270"/>
                    <a:pt x="206" y="1263"/>
                  </a:cubicBezTo>
                  <a:cubicBezTo>
                    <a:pt x="201" y="1257"/>
                    <a:pt x="202" y="1248"/>
                    <a:pt x="198" y="1242"/>
                  </a:cubicBezTo>
                  <a:cubicBezTo>
                    <a:pt x="192" y="1234"/>
                    <a:pt x="183" y="1228"/>
                    <a:pt x="177" y="1220"/>
                  </a:cubicBezTo>
                  <a:cubicBezTo>
                    <a:pt x="160" y="1195"/>
                    <a:pt x="167" y="1189"/>
                    <a:pt x="147" y="1169"/>
                  </a:cubicBezTo>
                  <a:cubicBezTo>
                    <a:pt x="112" y="1134"/>
                    <a:pt x="138" y="1177"/>
                    <a:pt x="104" y="1132"/>
                  </a:cubicBezTo>
                  <a:cubicBezTo>
                    <a:pt x="59" y="1073"/>
                    <a:pt x="95" y="1101"/>
                    <a:pt x="53" y="1074"/>
                  </a:cubicBezTo>
                  <a:cubicBezTo>
                    <a:pt x="50" y="1067"/>
                    <a:pt x="50" y="1058"/>
                    <a:pt x="45" y="1052"/>
                  </a:cubicBezTo>
                  <a:cubicBezTo>
                    <a:pt x="40" y="1045"/>
                    <a:pt x="29" y="1044"/>
                    <a:pt x="24" y="1037"/>
                  </a:cubicBezTo>
                  <a:cubicBezTo>
                    <a:pt x="16" y="1024"/>
                    <a:pt x="14" y="1008"/>
                    <a:pt x="9" y="994"/>
                  </a:cubicBezTo>
                  <a:cubicBezTo>
                    <a:pt x="7" y="987"/>
                    <a:pt x="2" y="972"/>
                    <a:pt x="2" y="972"/>
                  </a:cubicBezTo>
                  <a:cubicBezTo>
                    <a:pt x="4" y="960"/>
                    <a:pt x="0" y="944"/>
                    <a:pt x="9" y="935"/>
                  </a:cubicBezTo>
                  <a:cubicBezTo>
                    <a:pt x="14" y="929"/>
                    <a:pt x="13" y="950"/>
                    <a:pt x="16" y="957"/>
                  </a:cubicBezTo>
                  <a:cubicBezTo>
                    <a:pt x="21" y="967"/>
                    <a:pt x="49" y="1003"/>
                    <a:pt x="53" y="1008"/>
                  </a:cubicBezTo>
                  <a:cubicBezTo>
                    <a:pt x="69" y="1057"/>
                    <a:pt x="89" y="1082"/>
                    <a:pt x="133" y="1110"/>
                  </a:cubicBezTo>
                  <a:cubicBezTo>
                    <a:pt x="167" y="1164"/>
                    <a:pt x="242" y="1162"/>
                    <a:pt x="301" y="1176"/>
                  </a:cubicBezTo>
                  <a:cubicBezTo>
                    <a:pt x="328" y="1189"/>
                    <a:pt x="345" y="1210"/>
                    <a:pt x="373" y="1220"/>
                  </a:cubicBezTo>
                  <a:cubicBezTo>
                    <a:pt x="388" y="1225"/>
                    <a:pt x="417" y="1234"/>
                    <a:pt x="417" y="1234"/>
                  </a:cubicBezTo>
                  <a:cubicBezTo>
                    <a:pt x="452" y="1261"/>
                    <a:pt x="484" y="1297"/>
                    <a:pt x="527" y="1307"/>
                  </a:cubicBezTo>
                  <a:cubicBezTo>
                    <a:pt x="561" y="1331"/>
                    <a:pt x="599" y="1340"/>
                    <a:pt x="636" y="1358"/>
                  </a:cubicBezTo>
                  <a:cubicBezTo>
                    <a:pt x="654" y="1385"/>
                    <a:pt x="645" y="1377"/>
                    <a:pt x="672" y="1395"/>
                  </a:cubicBezTo>
                  <a:cubicBezTo>
                    <a:pt x="687" y="1405"/>
                    <a:pt x="716" y="1424"/>
                    <a:pt x="716" y="1424"/>
                  </a:cubicBezTo>
                  <a:cubicBezTo>
                    <a:pt x="742" y="1463"/>
                    <a:pt x="725" y="1440"/>
                    <a:pt x="774" y="1489"/>
                  </a:cubicBezTo>
                  <a:cubicBezTo>
                    <a:pt x="781" y="1496"/>
                    <a:pt x="796" y="1511"/>
                    <a:pt x="796" y="1511"/>
                  </a:cubicBezTo>
                  <a:cubicBezTo>
                    <a:pt x="796" y="1511"/>
                    <a:pt x="769" y="1485"/>
                    <a:pt x="753" y="1475"/>
                  </a:cubicBezTo>
                  <a:cubicBezTo>
                    <a:pt x="738" y="1433"/>
                    <a:pt x="693" y="1414"/>
                    <a:pt x="665" y="1380"/>
                  </a:cubicBezTo>
                  <a:cubicBezTo>
                    <a:pt x="646" y="1357"/>
                    <a:pt x="625" y="1345"/>
                    <a:pt x="607" y="1322"/>
                  </a:cubicBezTo>
                  <a:cubicBezTo>
                    <a:pt x="572" y="1277"/>
                    <a:pt x="575" y="1278"/>
                    <a:pt x="534" y="1242"/>
                  </a:cubicBezTo>
                  <a:cubicBezTo>
                    <a:pt x="505" y="1216"/>
                    <a:pt x="485" y="1182"/>
                    <a:pt x="454" y="1161"/>
                  </a:cubicBezTo>
                  <a:cubicBezTo>
                    <a:pt x="433" y="1130"/>
                    <a:pt x="417" y="1097"/>
                    <a:pt x="395" y="1067"/>
                  </a:cubicBezTo>
                  <a:cubicBezTo>
                    <a:pt x="385" y="1034"/>
                    <a:pt x="370" y="1001"/>
                    <a:pt x="352" y="972"/>
                  </a:cubicBezTo>
                  <a:cubicBezTo>
                    <a:pt x="341" y="912"/>
                    <a:pt x="320" y="857"/>
                    <a:pt x="308" y="797"/>
                  </a:cubicBezTo>
                  <a:cubicBezTo>
                    <a:pt x="299" y="678"/>
                    <a:pt x="294" y="661"/>
                    <a:pt x="308" y="512"/>
                  </a:cubicBezTo>
                  <a:cubicBezTo>
                    <a:pt x="310" y="495"/>
                    <a:pt x="312" y="546"/>
                    <a:pt x="315" y="563"/>
                  </a:cubicBezTo>
                  <a:cubicBezTo>
                    <a:pt x="320" y="588"/>
                    <a:pt x="352" y="629"/>
                    <a:pt x="352" y="629"/>
                  </a:cubicBezTo>
                  <a:cubicBezTo>
                    <a:pt x="368" y="680"/>
                    <a:pt x="380" y="737"/>
                    <a:pt x="410" y="782"/>
                  </a:cubicBezTo>
                  <a:cubicBezTo>
                    <a:pt x="421" y="818"/>
                    <a:pt x="432" y="844"/>
                    <a:pt x="468" y="855"/>
                  </a:cubicBezTo>
                  <a:cubicBezTo>
                    <a:pt x="481" y="890"/>
                    <a:pt x="467" y="907"/>
                    <a:pt x="505" y="921"/>
                  </a:cubicBezTo>
                  <a:cubicBezTo>
                    <a:pt x="516" y="954"/>
                    <a:pt x="534" y="981"/>
                    <a:pt x="563" y="1001"/>
                  </a:cubicBezTo>
                  <a:cubicBezTo>
                    <a:pt x="573" y="1031"/>
                    <a:pt x="577" y="1044"/>
                    <a:pt x="600" y="1067"/>
                  </a:cubicBezTo>
                  <a:cubicBezTo>
                    <a:pt x="610" y="1131"/>
                    <a:pt x="605" y="1244"/>
                    <a:pt x="680" y="1271"/>
                  </a:cubicBezTo>
                  <a:cubicBezTo>
                    <a:pt x="694" y="1314"/>
                    <a:pt x="706" y="1372"/>
                    <a:pt x="731" y="1409"/>
                  </a:cubicBezTo>
                  <a:cubicBezTo>
                    <a:pt x="736" y="1424"/>
                    <a:pt x="740" y="1438"/>
                    <a:pt x="745" y="1453"/>
                  </a:cubicBezTo>
                  <a:cubicBezTo>
                    <a:pt x="748" y="1461"/>
                    <a:pt x="734" y="1439"/>
                    <a:pt x="731" y="1431"/>
                  </a:cubicBezTo>
                  <a:cubicBezTo>
                    <a:pt x="725" y="1417"/>
                    <a:pt x="720" y="1402"/>
                    <a:pt x="716" y="1387"/>
                  </a:cubicBezTo>
                  <a:cubicBezTo>
                    <a:pt x="707" y="1356"/>
                    <a:pt x="704" y="1324"/>
                    <a:pt x="694" y="1293"/>
                  </a:cubicBezTo>
                  <a:cubicBezTo>
                    <a:pt x="689" y="1278"/>
                    <a:pt x="680" y="1249"/>
                    <a:pt x="680" y="1249"/>
                  </a:cubicBezTo>
                  <a:cubicBezTo>
                    <a:pt x="672" y="1179"/>
                    <a:pt x="670" y="1107"/>
                    <a:pt x="658" y="1037"/>
                  </a:cubicBezTo>
                  <a:cubicBezTo>
                    <a:pt x="650" y="992"/>
                    <a:pt x="629" y="951"/>
                    <a:pt x="621" y="906"/>
                  </a:cubicBezTo>
                  <a:cubicBezTo>
                    <a:pt x="616" y="879"/>
                    <a:pt x="611" y="853"/>
                    <a:pt x="607" y="826"/>
                  </a:cubicBezTo>
                  <a:cubicBezTo>
                    <a:pt x="601" y="790"/>
                    <a:pt x="592" y="717"/>
                    <a:pt x="592" y="717"/>
                  </a:cubicBezTo>
                  <a:cubicBezTo>
                    <a:pt x="590" y="680"/>
                    <a:pt x="585" y="644"/>
                    <a:pt x="585" y="607"/>
                  </a:cubicBezTo>
                  <a:cubicBezTo>
                    <a:pt x="585" y="529"/>
                    <a:pt x="587" y="452"/>
                    <a:pt x="592" y="374"/>
                  </a:cubicBezTo>
                  <a:cubicBezTo>
                    <a:pt x="595" y="324"/>
                    <a:pt x="623" y="270"/>
                    <a:pt x="636" y="221"/>
                  </a:cubicBezTo>
                  <a:cubicBezTo>
                    <a:pt x="641" y="203"/>
                    <a:pt x="644" y="176"/>
                    <a:pt x="658" y="162"/>
                  </a:cubicBezTo>
                  <a:cubicBezTo>
                    <a:pt x="666" y="154"/>
                    <a:pt x="677" y="153"/>
                    <a:pt x="687" y="148"/>
                  </a:cubicBezTo>
                  <a:cubicBezTo>
                    <a:pt x="711" y="117"/>
                    <a:pt x="724" y="85"/>
                    <a:pt x="745" y="53"/>
                  </a:cubicBezTo>
                  <a:cubicBezTo>
                    <a:pt x="748" y="43"/>
                    <a:pt x="747" y="32"/>
                    <a:pt x="753" y="24"/>
                  </a:cubicBezTo>
                  <a:cubicBezTo>
                    <a:pt x="761" y="12"/>
                    <a:pt x="799" y="0"/>
                    <a:pt x="753" y="17"/>
                  </a:cubicBezTo>
                  <a:cubicBezTo>
                    <a:pt x="747" y="32"/>
                    <a:pt x="737" y="45"/>
                    <a:pt x="731" y="60"/>
                  </a:cubicBezTo>
                  <a:cubicBezTo>
                    <a:pt x="704" y="133"/>
                    <a:pt x="742" y="68"/>
                    <a:pt x="709" y="119"/>
                  </a:cubicBezTo>
                  <a:cubicBezTo>
                    <a:pt x="701" y="153"/>
                    <a:pt x="692" y="184"/>
                    <a:pt x="672" y="213"/>
                  </a:cubicBezTo>
                  <a:cubicBezTo>
                    <a:pt x="655" y="266"/>
                    <a:pt x="662" y="242"/>
                    <a:pt x="651" y="286"/>
                  </a:cubicBezTo>
                  <a:cubicBezTo>
                    <a:pt x="655" y="513"/>
                    <a:pt x="656" y="645"/>
                    <a:pt x="672" y="841"/>
                  </a:cubicBezTo>
                  <a:cubicBezTo>
                    <a:pt x="677" y="982"/>
                    <a:pt x="685" y="1111"/>
                    <a:pt x="702" y="1249"/>
                  </a:cubicBezTo>
                  <a:cubicBezTo>
                    <a:pt x="706" y="1318"/>
                    <a:pt x="704" y="1358"/>
                    <a:pt x="723" y="1417"/>
                  </a:cubicBezTo>
                  <a:cubicBezTo>
                    <a:pt x="726" y="1380"/>
                    <a:pt x="730" y="1344"/>
                    <a:pt x="731" y="1307"/>
                  </a:cubicBezTo>
                  <a:cubicBezTo>
                    <a:pt x="735" y="1066"/>
                    <a:pt x="733" y="826"/>
                    <a:pt x="738" y="585"/>
                  </a:cubicBezTo>
                  <a:cubicBezTo>
                    <a:pt x="738" y="577"/>
                    <a:pt x="743" y="570"/>
                    <a:pt x="745" y="563"/>
                  </a:cubicBezTo>
                  <a:cubicBezTo>
                    <a:pt x="758" y="513"/>
                    <a:pt x="761" y="439"/>
                    <a:pt x="789" y="396"/>
                  </a:cubicBezTo>
                  <a:cubicBezTo>
                    <a:pt x="806" y="370"/>
                    <a:pt x="856" y="329"/>
                    <a:pt x="877" y="308"/>
                  </a:cubicBezTo>
                  <a:cubicBezTo>
                    <a:pt x="897" y="288"/>
                    <a:pt x="910" y="257"/>
                    <a:pt x="928" y="235"/>
                  </a:cubicBezTo>
                  <a:cubicBezTo>
                    <a:pt x="975" y="178"/>
                    <a:pt x="1045" y="151"/>
                    <a:pt x="1117" y="141"/>
                  </a:cubicBezTo>
                  <a:cubicBezTo>
                    <a:pt x="1135" y="136"/>
                    <a:pt x="1165" y="123"/>
                    <a:pt x="1183" y="141"/>
                  </a:cubicBezTo>
                  <a:cubicBezTo>
                    <a:pt x="1188" y="146"/>
                    <a:pt x="1168" y="145"/>
                    <a:pt x="1161" y="148"/>
                  </a:cubicBezTo>
                  <a:cubicBezTo>
                    <a:pt x="1145" y="156"/>
                    <a:pt x="1128" y="170"/>
                    <a:pt x="1117" y="184"/>
                  </a:cubicBezTo>
                  <a:cubicBezTo>
                    <a:pt x="1100" y="206"/>
                    <a:pt x="1065" y="246"/>
                    <a:pt x="1052" y="272"/>
                  </a:cubicBezTo>
                  <a:cubicBezTo>
                    <a:pt x="1033" y="310"/>
                    <a:pt x="1033" y="325"/>
                    <a:pt x="1001" y="359"/>
                  </a:cubicBezTo>
                  <a:cubicBezTo>
                    <a:pt x="992" y="383"/>
                    <a:pt x="987" y="408"/>
                    <a:pt x="979" y="432"/>
                  </a:cubicBezTo>
                  <a:cubicBezTo>
                    <a:pt x="971" y="498"/>
                    <a:pt x="972" y="566"/>
                    <a:pt x="949" y="629"/>
                  </a:cubicBezTo>
                  <a:cubicBezTo>
                    <a:pt x="939" y="721"/>
                    <a:pt x="930" y="813"/>
                    <a:pt x="920" y="906"/>
                  </a:cubicBezTo>
                  <a:cubicBezTo>
                    <a:pt x="917" y="931"/>
                    <a:pt x="906" y="979"/>
                    <a:pt x="906" y="979"/>
                  </a:cubicBezTo>
                  <a:cubicBezTo>
                    <a:pt x="898" y="1072"/>
                    <a:pt x="897" y="1171"/>
                    <a:pt x="855" y="1256"/>
                  </a:cubicBezTo>
                  <a:cubicBezTo>
                    <a:pt x="838" y="1290"/>
                    <a:pt x="842" y="1313"/>
                    <a:pt x="811" y="1344"/>
                  </a:cubicBezTo>
                  <a:cubicBezTo>
                    <a:pt x="779" y="1376"/>
                    <a:pt x="747" y="1400"/>
                    <a:pt x="716" y="1431"/>
                  </a:cubicBezTo>
                  <a:cubicBezTo>
                    <a:pt x="707" y="1440"/>
                    <a:pt x="736" y="1417"/>
                    <a:pt x="745" y="1409"/>
                  </a:cubicBezTo>
                  <a:cubicBezTo>
                    <a:pt x="753" y="1402"/>
                    <a:pt x="759" y="1393"/>
                    <a:pt x="767" y="1387"/>
                  </a:cubicBezTo>
                  <a:cubicBezTo>
                    <a:pt x="807" y="1359"/>
                    <a:pt x="858" y="1322"/>
                    <a:pt x="906" y="1307"/>
                  </a:cubicBezTo>
                  <a:cubicBezTo>
                    <a:pt x="933" y="1265"/>
                    <a:pt x="983" y="1229"/>
                    <a:pt x="1030" y="1212"/>
                  </a:cubicBezTo>
                  <a:cubicBezTo>
                    <a:pt x="1063" y="1179"/>
                    <a:pt x="1087" y="1146"/>
                    <a:pt x="1132" y="1132"/>
                  </a:cubicBezTo>
                  <a:cubicBezTo>
                    <a:pt x="1172" y="1102"/>
                    <a:pt x="1201" y="1072"/>
                    <a:pt x="1248" y="1052"/>
                  </a:cubicBezTo>
                  <a:cubicBezTo>
                    <a:pt x="1282" y="1018"/>
                    <a:pt x="1328" y="1004"/>
                    <a:pt x="1372" y="986"/>
                  </a:cubicBezTo>
                  <a:cubicBezTo>
                    <a:pt x="1402" y="956"/>
                    <a:pt x="1424" y="957"/>
                    <a:pt x="1467" y="950"/>
                  </a:cubicBezTo>
                  <a:cubicBezTo>
                    <a:pt x="1528" y="952"/>
                    <a:pt x="1589" y="949"/>
                    <a:pt x="1649" y="957"/>
                  </a:cubicBezTo>
                  <a:cubicBezTo>
                    <a:pt x="1702" y="964"/>
                    <a:pt x="1734" y="1072"/>
                    <a:pt x="1752" y="1110"/>
                  </a:cubicBezTo>
                  <a:cubicBezTo>
                    <a:pt x="1767" y="1143"/>
                    <a:pt x="1786" y="1173"/>
                    <a:pt x="1803" y="1205"/>
                  </a:cubicBezTo>
                  <a:cubicBezTo>
                    <a:pt x="1807" y="1213"/>
                    <a:pt x="1821" y="1219"/>
                    <a:pt x="1817" y="1227"/>
                  </a:cubicBezTo>
                  <a:cubicBezTo>
                    <a:pt x="1813" y="1234"/>
                    <a:pt x="1802" y="1223"/>
                    <a:pt x="1795" y="1220"/>
                  </a:cubicBezTo>
                  <a:cubicBezTo>
                    <a:pt x="1766" y="1207"/>
                    <a:pt x="1737" y="1188"/>
                    <a:pt x="1708" y="1176"/>
                  </a:cubicBezTo>
                  <a:cubicBezTo>
                    <a:pt x="1684" y="1166"/>
                    <a:pt x="1659" y="1161"/>
                    <a:pt x="1635" y="1154"/>
                  </a:cubicBezTo>
                  <a:cubicBezTo>
                    <a:pt x="1604" y="1145"/>
                    <a:pt x="1540" y="1132"/>
                    <a:pt x="1540" y="1132"/>
                  </a:cubicBezTo>
                  <a:cubicBezTo>
                    <a:pt x="1500" y="1113"/>
                    <a:pt x="1465" y="1118"/>
                    <a:pt x="1423" y="1132"/>
                  </a:cubicBezTo>
                  <a:cubicBezTo>
                    <a:pt x="1404" y="1162"/>
                    <a:pt x="1364" y="1171"/>
                    <a:pt x="1329" y="1183"/>
                  </a:cubicBezTo>
                  <a:cubicBezTo>
                    <a:pt x="1312" y="1208"/>
                    <a:pt x="1281" y="1240"/>
                    <a:pt x="1256" y="1256"/>
                  </a:cubicBezTo>
                  <a:cubicBezTo>
                    <a:pt x="1236" y="1285"/>
                    <a:pt x="1213" y="1317"/>
                    <a:pt x="1183" y="1336"/>
                  </a:cubicBezTo>
                  <a:cubicBezTo>
                    <a:pt x="1106" y="1449"/>
                    <a:pt x="859" y="1380"/>
                    <a:pt x="789" y="1380"/>
                  </a:cubicBezTo>
                  <a:lnTo>
                    <a:pt x="735" y="1312"/>
                  </a:lnTo>
                </a:path>
              </a:pathLst>
            </a:custGeom>
            <a:solidFill>
              <a:srgbClr val="00CC00"/>
            </a:solidFill>
            <a:ln w="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dirty="0">
                <a:latin typeface="Times New Roman" panose="02020603050405020304" pitchFamily="18" charset="0"/>
              </a:endParaRPr>
            </a:p>
          </p:txBody>
        </p:sp>
        <p:sp>
          <p:nvSpPr>
            <p:cNvPr id="10304" name="Freeform 231"/>
            <p:cNvSpPr/>
            <p:nvPr/>
          </p:nvSpPr>
          <p:spPr>
            <a:xfrm rot="899285">
              <a:off x="5943600" y="3200400"/>
              <a:ext cx="914400" cy="422275"/>
            </a:xfrm>
            <a:custGeom>
              <a:avLst/>
              <a:gdLst>
                <a:gd name="txL" fmla="*/ 0 w 1821"/>
                <a:gd name="txT" fmla="*/ 0 h 1522"/>
                <a:gd name="txR" fmla="*/ 1821 w 1821"/>
                <a:gd name="txB" fmla="*/ 1522 h 1522"/>
              </a:gdLst>
              <a:ahLst/>
              <a:cxnLst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</a:cxnLst>
              <a:rect l="txL" t="txT" r="txR" b="txB"/>
              <a:pathLst>
                <a:path w="1821" h="1522">
                  <a:moveTo>
                    <a:pt x="760" y="1504"/>
                  </a:moveTo>
                  <a:cubicBezTo>
                    <a:pt x="684" y="1522"/>
                    <a:pt x="699" y="1518"/>
                    <a:pt x="585" y="1511"/>
                  </a:cubicBezTo>
                  <a:cubicBezTo>
                    <a:pt x="556" y="1502"/>
                    <a:pt x="523" y="1504"/>
                    <a:pt x="497" y="1489"/>
                  </a:cubicBezTo>
                  <a:cubicBezTo>
                    <a:pt x="482" y="1480"/>
                    <a:pt x="470" y="1465"/>
                    <a:pt x="454" y="1460"/>
                  </a:cubicBezTo>
                  <a:cubicBezTo>
                    <a:pt x="439" y="1455"/>
                    <a:pt x="410" y="1446"/>
                    <a:pt x="410" y="1446"/>
                  </a:cubicBezTo>
                  <a:cubicBezTo>
                    <a:pt x="374" y="1394"/>
                    <a:pt x="297" y="1335"/>
                    <a:pt x="242" y="1300"/>
                  </a:cubicBezTo>
                  <a:cubicBezTo>
                    <a:pt x="237" y="1293"/>
                    <a:pt x="234" y="1284"/>
                    <a:pt x="228" y="1278"/>
                  </a:cubicBezTo>
                  <a:cubicBezTo>
                    <a:pt x="222" y="1272"/>
                    <a:pt x="212" y="1270"/>
                    <a:pt x="206" y="1263"/>
                  </a:cubicBezTo>
                  <a:cubicBezTo>
                    <a:pt x="201" y="1257"/>
                    <a:pt x="202" y="1248"/>
                    <a:pt x="198" y="1242"/>
                  </a:cubicBezTo>
                  <a:cubicBezTo>
                    <a:pt x="192" y="1234"/>
                    <a:pt x="183" y="1228"/>
                    <a:pt x="177" y="1220"/>
                  </a:cubicBezTo>
                  <a:cubicBezTo>
                    <a:pt x="160" y="1195"/>
                    <a:pt x="167" y="1189"/>
                    <a:pt x="147" y="1169"/>
                  </a:cubicBezTo>
                  <a:cubicBezTo>
                    <a:pt x="112" y="1134"/>
                    <a:pt x="138" y="1177"/>
                    <a:pt x="104" y="1132"/>
                  </a:cubicBezTo>
                  <a:cubicBezTo>
                    <a:pt x="59" y="1073"/>
                    <a:pt x="95" y="1101"/>
                    <a:pt x="53" y="1074"/>
                  </a:cubicBezTo>
                  <a:cubicBezTo>
                    <a:pt x="50" y="1067"/>
                    <a:pt x="50" y="1058"/>
                    <a:pt x="45" y="1052"/>
                  </a:cubicBezTo>
                  <a:cubicBezTo>
                    <a:pt x="40" y="1045"/>
                    <a:pt x="29" y="1044"/>
                    <a:pt x="24" y="1037"/>
                  </a:cubicBezTo>
                  <a:cubicBezTo>
                    <a:pt x="16" y="1024"/>
                    <a:pt x="14" y="1008"/>
                    <a:pt x="9" y="994"/>
                  </a:cubicBezTo>
                  <a:cubicBezTo>
                    <a:pt x="7" y="987"/>
                    <a:pt x="2" y="972"/>
                    <a:pt x="2" y="972"/>
                  </a:cubicBezTo>
                  <a:cubicBezTo>
                    <a:pt x="4" y="960"/>
                    <a:pt x="0" y="944"/>
                    <a:pt x="9" y="935"/>
                  </a:cubicBezTo>
                  <a:cubicBezTo>
                    <a:pt x="14" y="929"/>
                    <a:pt x="13" y="950"/>
                    <a:pt x="16" y="957"/>
                  </a:cubicBezTo>
                  <a:cubicBezTo>
                    <a:pt x="21" y="967"/>
                    <a:pt x="49" y="1003"/>
                    <a:pt x="53" y="1008"/>
                  </a:cubicBezTo>
                  <a:cubicBezTo>
                    <a:pt x="69" y="1057"/>
                    <a:pt x="89" y="1082"/>
                    <a:pt x="133" y="1110"/>
                  </a:cubicBezTo>
                  <a:cubicBezTo>
                    <a:pt x="167" y="1164"/>
                    <a:pt x="242" y="1162"/>
                    <a:pt x="301" y="1176"/>
                  </a:cubicBezTo>
                  <a:cubicBezTo>
                    <a:pt x="328" y="1189"/>
                    <a:pt x="345" y="1210"/>
                    <a:pt x="373" y="1220"/>
                  </a:cubicBezTo>
                  <a:cubicBezTo>
                    <a:pt x="388" y="1225"/>
                    <a:pt x="417" y="1234"/>
                    <a:pt x="417" y="1234"/>
                  </a:cubicBezTo>
                  <a:cubicBezTo>
                    <a:pt x="452" y="1261"/>
                    <a:pt x="484" y="1297"/>
                    <a:pt x="527" y="1307"/>
                  </a:cubicBezTo>
                  <a:cubicBezTo>
                    <a:pt x="561" y="1331"/>
                    <a:pt x="599" y="1340"/>
                    <a:pt x="636" y="1358"/>
                  </a:cubicBezTo>
                  <a:cubicBezTo>
                    <a:pt x="654" y="1385"/>
                    <a:pt x="645" y="1377"/>
                    <a:pt x="672" y="1395"/>
                  </a:cubicBezTo>
                  <a:cubicBezTo>
                    <a:pt x="687" y="1405"/>
                    <a:pt x="716" y="1424"/>
                    <a:pt x="716" y="1424"/>
                  </a:cubicBezTo>
                  <a:cubicBezTo>
                    <a:pt x="742" y="1463"/>
                    <a:pt x="725" y="1440"/>
                    <a:pt x="774" y="1489"/>
                  </a:cubicBezTo>
                  <a:cubicBezTo>
                    <a:pt x="781" y="1496"/>
                    <a:pt x="796" y="1511"/>
                    <a:pt x="796" y="1511"/>
                  </a:cubicBezTo>
                  <a:cubicBezTo>
                    <a:pt x="796" y="1511"/>
                    <a:pt x="769" y="1485"/>
                    <a:pt x="753" y="1475"/>
                  </a:cubicBezTo>
                  <a:cubicBezTo>
                    <a:pt x="738" y="1433"/>
                    <a:pt x="693" y="1414"/>
                    <a:pt x="665" y="1380"/>
                  </a:cubicBezTo>
                  <a:cubicBezTo>
                    <a:pt x="646" y="1357"/>
                    <a:pt x="625" y="1345"/>
                    <a:pt x="607" y="1322"/>
                  </a:cubicBezTo>
                  <a:cubicBezTo>
                    <a:pt x="572" y="1277"/>
                    <a:pt x="575" y="1278"/>
                    <a:pt x="534" y="1242"/>
                  </a:cubicBezTo>
                  <a:cubicBezTo>
                    <a:pt x="505" y="1216"/>
                    <a:pt x="485" y="1182"/>
                    <a:pt x="454" y="1161"/>
                  </a:cubicBezTo>
                  <a:cubicBezTo>
                    <a:pt x="433" y="1130"/>
                    <a:pt x="417" y="1097"/>
                    <a:pt x="395" y="1067"/>
                  </a:cubicBezTo>
                  <a:cubicBezTo>
                    <a:pt x="385" y="1034"/>
                    <a:pt x="370" y="1001"/>
                    <a:pt x="352" y="972"/>
                  </a:cubicBezTo>
                  <a:cubicBezTo>
                    <a:pt x="341" y="912"/>
                    <a:pt x="320" y="857"/>
                    <a:pt x="308" y="797"/>
                  </a:cubicBezTo>
                  <a:cubicBezTo>
                    <a:pt x="299" y="678"/>
                    <a:pt x="294" y="661"/>
                    <a:pt x="308" y="512"/>
                  </a:cubicBezTo>
                  <a:cubicBezTo>
                    <a:pt x="310" y="495"/>
                    <a:pt x="312" y="546"/>
                    <a:pt x="315" y="563"/>
                  </a:cubicBezTo>
                  <a:cubicBezTo>
                    <a:pt x="320" y="588"/>
                    <a:pt x="352" y="629"/>
                    <a:pt x="352" y="629"/>
                  </a:cubicBezTo>
                  <a:cubicBezTo>
                    <a:pt x="368" y="680"/>
                    <a:pt x="380" y="737"/>
                    <a:pt x="410" y="782"/>
                  </a:cubicBezTo>
                  <a:cubicBezTo>
                    <a:pt x="421" y="818"/>
                    <a:pt x="432" y="844"/>
                    <a:pt x="468" y="855"/>
                  </a:cubicBezTo>
                  <a:cubicBezTo>
                    <a:pt x="481" y="890"/>
                    <a:pt x="467" y="907"/>
                    <a:pt x="505" y="921"/>
                  </a:cubicBezTo>
                  <a:cubicBezTo>
                    <a:pt x="516" y="954"/>
                    <a:pt x="534" y="981"/>
                    <a:pt x="563" y="1001"/>
                  </a:cubicBezTo>
                  <a:cubicBezTo>
                    <a:pt x="573" y="1031"/>
                    <a:pt x="577" y="1044"/>
                    <a:pt x="600" y="1067"/>
                  </a:cubicBezTo>
                  <a:cubicBezTo>
                    <a:pt x="610" y="1131"/>
                    <a:pt x="605" y="1244"/>
                    <a:pt x="680" y="1271"/>
                  </a:cubicBezTo>
                  <a:cubicBezTo>
                    <a:pt x="694" y="1314"/>
                    <a:pt x="706" y="1372"/>
                    <a:pt x="731" y="1409"/>
                  </a:cubicBezTo>
                  <a:cubicBezTo>
                    <a:pt x="736" y="1424"/>
                    <a:pt x="740" y="1438"/>
                    <a:pt x="745" y="1453"/>
                  </a:cubicBezTo>
                  <a:cubicBezTo>
                    <a:pt x="748" y="1461"/>
                    <a:pt x="734" y="1439"/>
                    <a:pt x="731" y="1431"/>
                  </a:cubicBezTo>
                  <a:cubicBezTo>
                    <a:pt x="725" y="1417"/>
                    <a:pt x="720" y="1402"/>
                    <a:pt x="716" y="1387"/>
                  </a:cubicBezTo>
                  <a:cubicBezTo>
                    <a:pt x="707" y="1356"/>
                    <a:pt x="704" y="1324"/>
                    <a:pt x="694" y="1293"/>
                  </a:cubicBezTo>
                  <a:cubicBezTo>
                    <a:pt x="689" y="1278"/>
                    <a:pt x="680" y="1249"/>
                    <a:pt x="680" y="1249"/>
                  </a:cubicBezTo>
                  <a:cubicBezTo>
                    <a:pt x="672" y="1179"/>
                    <a:pt x="670" y="1107"/>
                    <a:pt x="658" y="1037"/>
                  </a:cubicBezTo>
                  <a:cubicBezTo>
                    <a:pt x="650" y="992"/>
                    <a:pt x="629" y="951"/>
                    <a:pt x="621" y="906"/>
                  </a:cubicBezTo>
                  <a:cubicBezTo>
                    <a:pt x="616" y="879"/>
                    <a:pt x="611" y="853"/>
                    <a:pt x="607" y="826"/>
                  </a:cubicBezTo>
                  <a:cubicBezTo>
                    <a:pt x="601" y="790"/>
                    <a:pt x="592" y="717"/>
                    <a:pt x="592" y="717"/>
                  </a:cubicBezTo>
                  <a:cubicBezTo>
                    <a:pt x="590" y="680"/>
                    <a:pt x="585" y="644"/>
                    <a:pt x="585" y="607"/>
                  </a:cubicBezTo>
                  <a:cubicBezTo>
                    <a:pt x="585" y="529"/>
                    <a:pt x="587" y="452"/>
                    <a:pt x="592" y="374"/>
                  </a:cubicBezTo>
                  <a:cubicBezTo>
                    <a:pt x="595" y="324"/>
                    <a:pt x="623" y="270"/>
                    <a:pt x="636" y="221"/>
                  </a:cubicBezTo>
                  <a:cubicBezTo>
                    <a:pt x="641" y="203"/>
                    <a:pt x="644" y="176"/>
                    <a:pt x="658" y="162"/>
                  </a:cubicBezTo>
                  <a:cubicBezTo>
                    <a:pt x="666" y="154"/>
                    <a:pt x="677" y="153"/>
                    <a:pt x="687" y="148"/>
                  </a:cubicBezTo>
                  <a:cubicBezTo>
                    <a:pt x="711" y="117"/>
                    <a:pt x="724" y="85"/>
                    <a:pt x="745" y="53"/>
                  </a:cubicBezTo>
                  <a:cubicBezTo>
                    <a:pt x="748" y="43"/>
                    <a:pt x="747" y="32"/>
                    <a:pt x="753" y="24"/>
                  </a:cubicBezTo>
                  <a:cubicBezTo>
                    <a:pt x="761" y="12"/>
                    <a:pt x="799" y="0"/>
                    <a:pt x="753" y="17"/>
                  </a:cubicBezTo>
                  <a:cubicBezTo>
                    <a:pt x="747" y="32"/>
                    <a:pt x="737" y="45"/>
                    <a:pt x="731" y="60"/>
                  </a:cubicBezTo>
                  <a:cubicBezTo>
                    <a:pt x="704" y="133"/>
                    <a:pt x="742" y="68"/>
                    <a:pt x="709" y="119"/>
                  </a:cubicBezTo>
                  <a:cubicBezTo>
                    <a:pt x="701" y="153"/>
                    <a:pt x="692" y="184"/>
                    <a:pt x="672" y="213"/>
                  </a:cubicBezTo>
                  <a:cubicBezTo>
                    <a:pt x="655" y="266"/>
                    <a:pt x="662" y="242"/>
                    <a:pt x="651" y="286"/>
                  </a:cubicBezTo>
                  <a:cubicBezTo>
                    <a:pt x="655" y="513"/>
                    <a:pt x="656" y="645"/>
                    <a:pt x="672" y="841"/>
                  </a:cubicBezTo>
                  <a:cubicBezTo>
                    <a:pt x="677" y="982"/>
                    <a:pt x="685" y="1111"/>
                    <a:pt x="702" y="1249"/>
                  </a:cubicBezTo>
                  <a:cubicBezTo>
                    <a:pt x="706" y="1318"/>
                    <a:pt x="704" y="1358"/>
                    <a:pt x="723" y="1417"/>
                  </a:cubicBezTo>
                  <a:cubicBezTo>
                    <a:pt x="726" y="1380"/>
                    <a:pt x="730" y="1344"/>
                    <a:pt x="731" y="1307"/>
                  </a:cubicBezTo>
                  <a:cubicBezTo>
                    <a:pt x="735" y="1066"/>
                    <a:pt x="733" y="826"/>
                    <a:pt x="738" y="585"/>
                  </a:cubicBezTo>
                  <a:cubicBezTo>
                    <a:pt x="738" y="577"/>
                    <a:pt x="743" y="570"/>
                    <a:pt x="745" y="563"/>
                  </a:cubicBezTo>
                  <a:cubicBezTo>
                    <a:pt x="758" y="513"/>
                    <a:pt x="761" y="439"/>
                    <a:pt x="789" y="396"/>
                  </a:cubicBezTo>
                  <a:cubicBezTo>
                    <a:pt x="806" y="370"/>
                    <a:pt x="856" y="329"/>
                    <a:pt x="877" y="308"/>
                  </a:cubicBezTo>
                  <a:cubicBezTo>
                    <a:pt x="897" y="288"/>
                    <a:pt x="910" y="257"/>
                    <a:pt x="928" y="235"/>
                  </a:cubicBezTo>
                  <a:cubicBezTo>
                    <a:pt x="975" y="178"/>
                    <a:pt x="1045" y="151"/>
                    <a:pt x="1117" y="141"/>
                  </a:cubicBezTo>
                  <a:cubicBezTo>
                    <a:pt x="1135" y="136"/>
                    <a:pt x="1165" y="123"/>
                    <a:pt x="1183" y="141"/>
                  </a:cubicBezTo>
                  <a:cubicBezTo>
                    <a:pt x="1188" y="146"/>
                    <a:pt x="1168" y="145"/>
                    <a:pt x="1161" y="148"/>
                  </a:cubicBezTo>
                  <a:cubicBezTo>
                    <a:pt x="1145" y="156"/>
                    <a:pt x="1128" y="170"/>
                    <a:pt x="1117" y="184"/>
                  </a:cubicBezTo>
                  <a:cubicBezTo>
                    <a:pt x="1100" y="206"/>
                    <a:pt x="1065" y="246"/>
                    <a:pt x="1052" y="272"/>
                  </a:cubicBezTo>
                  <a:cubicBezTo>
                    <a:pt x="1033" y="310"/>
                    <a:pt x="1033" y="325"/>
                    <a:pt x="1001" y="359"/>
                  </a:cubicBezTo>
                  <a:cubicBezTo>
                    <a:pt x="992" y="383"/>
                    <a:pt x="987" y="408"/>
                    <a:pt x="979" y="432"/>
                  </a:cubicBezTo>
                  <a:cubicBezTo>
                    <a:pt x="971" y="498"/>
                    <a:pt x="972" y="566"/>
                    <a:pt x="949" y="629"/>
                  </a:cubicBezTo>
                  <a:cubicBezTo>
                    <a:pt x="939" y="721"/>
                    <a:pt x="930" y="813"/>
                    <a:pt x="920" y="906"/>
                  </a:cubicBezTo>
                  <a:cubicBezTo>
                    <a:pt x="917" y="931"/>
                    <a:pt x="906" y="979"/>
                    <a:pt x="906" y="979"/>
                  </a:cubicBezTo>
                  <a:cubicBezTo>
                    <a:pt x="898" y="1072"/>
                    <a:pt x="897" y="1171"/>
                    <a:pt x="855" y="1256"/>
                  </a:cubicBezTo>
                  <a:cubicBezTo>
                    <a:pt x="838" y="1290"/>
                    <a:pt x="842" y="1313"/>
                    <a:pt x="811" y="1344"/>
                  </a:cubicBezTo>
                  <a:cubicBezTo>
                    <a:pt x="779" y="1376"/>
                    <a:pt x="747" y="1400"/>
                    <a:pt x="716" y="1431"/>
                  </a:cubicBezTo>
                  <a:cubicBezTo>
                    <a:pt x="707" y="1440"/>
                    <a:pt x="736" y="1417"/>
                    <a:pt x="745" y="1409"/>
                  </a:cubicBezTo>
                  <a:cubicBezTo>
                    <a:pt x="753" y="1402"/>
                    <a:pt x="759" y="1393"/>
                    <a:pt x="767" y="1387"/>
                  </a:cubicBezTo>
                  <a:cubicBezTo>
                    <a:pt x="807" y="1359"/>
                    <a:pt x="858" y="1322"/>
                    <a:pt x="906" y="1307"/>
                  </a:cubicBezTo>
                  <a:cubicBezTo>
                    <a:pt x="933" y="1265"/>
                    <a:pt x="983" y="1229"/>
                    <a:pt x="1030" y="1212"/>
                  </a:cubicBezTo>
                  <a:cubicBezTo>
                    <a:pt x="1063" y="1179"/>
                    <a:pt x="1087" y="1146"/>
                    <a:pt x="1132" y="1132"/>
                  </a:cubicBezTo>
                  <a:cubicBezTo>
                    <a:pt x="1172" y="1102"/>
                    <a:pt x="1201" y="1072"/>
                    <a:pt x="1248" y="1052"/>
                  </a:cubicBezTo>
                  <a:cubicBezTo>
                    <a:pt x="1282" y="1018"/>
                    <a:pt x="1328" y="1004"/>
                    <a:pt x="1372" y="986"/>
                  </a:cubicBezTo>
                  <a:cubicBezTo>
                    <a:pt x="1402" y="956"/>
                    <a:pt x="1424" y="957"/>
                    <a:pt x="1467" y="950"/>
                  </a:cubicBezTo>
                  <a:cubicBezTo>
                    <a:pt x="1528" y="952"/>
                    <a:pt x="1589" y="949"/>
                    <a:pt x="1649" y="957"/>
                  </a:cubicBezTo>
                  <a:cubicBezTo>
                    <a:pt x="1702" y="964"/>
                    <a:pt x="1734" y="1072"/>
                    <a:pt x="1752" y="1110"/>
                  </a:cubicBezTo>
                  <a:cubicBezTo>
                    <a:pt x="1767" y="1143"/>
                    <a:pt x="1786" y="1173"/>
                    <a:pt x="1803" y="1205"/>
                  </a:cubicBezTo>
                  <a:cubicBezTo>
                    <a:pt x="1807" y="1213"/>
                    <a:pt x="1821" y="1219"/>
                    <a:pt x="1817" y="1227"/>
                  </a:cubicBezTo>
                  <a:cubicBezTo>
                    <a:pt x="1813" y="1234"/>
                    <a:pt x="1802" y="1223"/>
                    <a:pt x="1795" y="1220"/>
                  </a:cubicBezTo>
                  <a:cubicBezTo>
                    <a:pt x="1766" y="1207"/>
                    <a:pt x="1737" y="1188"/>
                    <a:pt x="1708" y="1176"/>
                  </a:cubicBezTo>
                  <a:cubicBezTo>
                    <a:pt x="1684" y="1166"/>
                    <a:pt x="1659" y="1161"/>
                    <a:pt x="1635" y="1154"/>
                  </a:cubicBezTo>
                  <a:cubicBezTo>
                    <a:pt x="1604" y="1145"/>
                    <a:pt x="1540" y="1132"/>
                    <a:pt x="1540" y="1132"/>
                  </a:cubicBezTo>
                  <a:cubicBezTo>
                    <a:pt x="1500" y="1113"/>
                    <a:pt x="1465" y="1118"/>
                    <a:pt x="1423" y="1132"/>
                  </a:cubicBezTo>
                  <a:cubicBezTo>
                    <a:pt x="1404" y="1162"/>
                    <a:pt x="1364" y="1171"/>
                    <a:pt x="1329" y="1183"/>
                  </a:cubicBezTo>
                  <a:cubicBezTo>
                    <a:pt x="1312" y="1208"/>
                    <a:pt x="1281" y="1240"/>
                    <a:pt x="1256" y="1256"/>
                  </a:cubicBezTo>
                  <a:cubicBezTo>
                    <a:pt x="1236" y="1285"/>
                    <a:pt x="1213" y="1317"/>
                    <a:pt x="1183" y="1336"/>
                  </a:cubicBezTo>
                  <a:cubicBezTo>
                    <a:pt x="1106" y="1449"/>
                    <a:pt x="859" y="1380"/>
                    <a:pt x="789" y="1380"/>
                  </a:cubicBezTo>
                  <a:lnTo>
                    <a:pt x="735" y="1312"/>
                  </a:lnTo>
                </a:path>
              </a:pathLst>
            </a:custGeom>
            <a:solidFill>
              <a:srgbClr val="00CC00"/>
            </a:solidFill>
            <a:ln w="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dirty="0">
                <a:latin typeface="Times New Roman" panose="02020603050405020304" pitchFamily="18" charset="0"/>
              </a:endParaRPr>
            </a:p>
          </p:txBody>
        </p:sp>
        <p:sp>
          <p:nvSpPr>
            <p:cNvPr id="10305" name="Freeform 232"/>
            <p:cNvSpPr/>
            <p:nvPr/>
          </p:nvSpPr>
          <p:spPr>
            <a:xfrm rot="899285">
              <a:off x="6096000" y="4800600"/>
              <a:ext cx="914400" cy="422275"/>
            </a:xfrm>
            <a:custGeom>
              <a:avLst/>
              <a:gdLst>
                <a:gd name="txL" fmla="*/ 0 w 1821"/>
                <a:gd name="txT" fmla="*/ 0 h 1522"/>
                <a:gd name="txR" fmla="*/ 1821 w 1821"/>
                <a:gd name="txB" fmla="*/ 1522 h 1522"/>
              </a:gdLst>
              <a:ahLst/>
              <a:cxnLst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</a:cxnLst>
              <a:rect l="txL" t="txT" r="txR" b="txB"/>
              <a:pathLst>
                <a:path w="1821" h="1522">
                  <a:moveTo>
                    <a:pt x="760" y="1504"/>
                  </a:moveTo>
                  <a:cubicBezTo>
                    <a:pt x="684" y="1522"/>
                    <a:pt x="699" y="1518"/>
                    <a:pt x="585" y="1511"/>
                  </a:cubicBezTo>
                  <a:cubicBezTo>
                    <a:pt x="556" y="1502"/>
                    <a:pt x="523" y="1504"/>
                    <a:pt x="497" y="1489"/>
                  </a:cubicBezTo>
                  <a:cubicBezTo>
                    <a:pt x="482" y="1480"/>
                    <a:pt x="470" y="1465"/>
                    <a:pt x="454" y="1460"/>
                  </a:cubicBezTo>
                  <a:cubicBezTo>
                    <a:pt x="439" y="1455"/>
                    <a:pt x="410" y="1446"/>
                    <a:pt x="410" y="1446"/>
                  </a:cubicBezTo>
                  <a:cubicBezTo>
                    <a:pt x="374" y="1394"/>
                    <a:pt x="297" y="1335"/>
                    <a:pt x="242" y="1300"/>
                  </a:cubicBezTo>
                  <a:cubicBezTo>
                    <a:pt x="237" y="1293"/>
                    <a:pt x="234" y="1284"/>
                    <a:pt x="228" y="1278"/>
                  </a:cubicBezTo>
                  <a:cubicBezTo>
                    <a:pt x="222" y="1272"/>
                    <a:pt x="212" y="1270"/>
                    <a:pt x="206" y="1263"/>
                  </a:cubicBezTo>
                  <a:cubicBezTo>
                    <a:pt x="201" y="1257"/>
                    <a:pt x="202" y="1248"/>
                    <a:pt x="198" y="1242"/>
                  </a:cubicBezTo>
                  <a:cubicBezTo>
                    <a:pt x="192" y="1234"/>
                    <a:pt x="183" y="1228"/>
                    <a:pt x="177" y="1220"/>
                  </a:cubicBezTo>
                  <a:cubicBezTo>
                    <a:pt x="160" y="1195"/>
                    <a:pt x="167" y="1189"/>
                    <a:pt x="147" y="1169"/>
                  </a:cubicBezTo>
                  <a:cubicBezTo>
                    <a:pt x="112" y="1134"/>
                    <a:pt x="138" y="1177"/>
                    <a:pt x="104" y="1132"/>
                  </a:cubicBezTo>
                  <a:cubicBezTo>
                    <a:pt x="59" y="1073"/>
                    <a:pt x="95" y="1101"/>
                    <a:pt x="53" y="1074"/>
                  </a:cubicBezTo>
                  <a:cubicBezTo>
                    <a:pt x="50" y="1067"/>
                    <a:pt x="50" y="1058"/>
                    <a:pt x="45" y="1052"/>
                  </a:cubicBezTo>
                  <a:cubicBezTo>
                    <a:pt x="40" y="1045"/>
                    <a:pt x="29" y="1044"/>
                    <a:pt x="24" y="1037"/>
                  </a:cubicBezTo>
                  <a:cubicBezTo>
                    <a:pt x="16" y="1024"/>
                    <a:pt x="14" y="1008"/>
                    <a:pt x="9" y="994"/>
                  </a:cubicBezTo>
                  <a:cubicBezTo>
                    <a:pt x="7" y="987"/>
                    <a:pt x="2" y="972"/>
                    <a:pt x="2" y="972"/>
                  </a:cubicBezTo>
                  <a:cubicBezTo>
                    <a:pt x="4" y="960"/>
                    <a:pt x="0" y="944"/>
                    <a:pt x="9" y="935"/>
                  </a:cubicBezTo>
                  <a:cubicBezTo>
                    <a:pt x="14" y="929"/>
                    <a:pt x="13" y="950"/>
                    <a:pt x="16" y="957"/>
                  </a:cubicBezTo>
                  <a:cubicBezTo>
                    <a:pt x="21" y="967"/>
                    <a:pt x="49" y="1003"/>
                    <a:pt x="53" y="1008"/>
                  </a:cubicBezTo>
                  <a:cubicBezTo>
                    <a:pt x="69" y="1057"/>
                    <a:pt x="89" y="1082"/>
                    <a:pt x="133" y="1110"/>
                  </a:cubicBezTo>
                  <a:cubicBezTo>
                    <a:pt x="167" y="1164"/>
                    <a:pt x="242" y="1162"/>
                    <a:pt x="301" y="1176"/>
                  </a:cubicBezTo>
                  <a:cubicBezTo>
                    <a:pt x="328" y="1189"/>
                    <a:pt x="345" y="1210"/>
                    <a:pt x="373" y="1220"/>
                  </a:cubicBezTo>
                  <a:cubicBezTo>
                    <a:pt x="388" y="1225"/>
                    <a:pt x="417" y="1234"/>
                    <a:pt x="417" y="1234"/>
                  </a:cubicBezTo>
                  <a:cubicBezTo>
                    <a:pt x="452" y="1261"/>
                    <a:pt x="484" y="1297"/>
                    <a:pt x="527" y="1307"/>
                  </a:cubicBezTo>
                  <a:cubicBezTo>
                    <a:pt x="561" y="1331"/>
                    <a:pt x="599" y="1340"/>
                    <a:pt x="636" y="1358"/>
                  </a:cubicBezTo>
                  <a:cubicBezTo>
                    <a:pt x="654" y="1385"/>
                    <a:pt x="645" y="1377"/>
                    <a:pt x="672" y="1395"/>
                  </a:cubicBezTo>
                  <a:cubicBezTo>
                    <a:pt x="687" y="1405"/>
                    <a:pt x="716" y="1424"/>
                    <a:pt x="716" y="1424"/>
                  </a:cubicBezTo>
                  <a:cubicBezTo>
                    <a:pt x="742" y="1463"/>
                    <a:pt x="725" y="1440"/>
                    <a:pt x="774" y="1489"/>
                  </a:cubicBezTo>
                  <a:cubicBezTo>
                    <a:pt x="781" y="1496"/>
                    <a:pt x="796" y="1511"/>
                    <a:pt x="796" y="1511"/>
                  </a:cubicBezTo>
                  <a:cubicBezTo>
                    <a:pt x="796" y="1511"/>
                    <a:pt x="769" y="1485"/>
                    <a:pt x="753" y="1475"/>
                  </a:cubicBezTo>
                  <a:cubicBezTo>
                    <a:pt x="738" y="1433"/>
                    <a:pt x="693" y="1414"/>
                    <a:pt x="665" y="1380"/>
                  </a:cubicBezTo>
                  <a:cubicBezTo>
                    <a:pt x="646" y="1357"/>
                    <a:pt x="625" y="1345"/>
                    <a:pt x="607" y="1322"/>
                  </a:cubicBezTo>
                  <a:cubicBezTo>
                    <a:pt x="572" y="1277"/>
                    <a:pt x="575" y="1278"/>
                    <a:pt x="534" y="1242"/>
                  </a:cubicBezTo>
                  <a:cubicBezTo>
                    <a:pt x="505" y="1216"/>
                    <a:pt x="485" y="1182"/>
                    <a:pt x="454" y="1161"/>
                  </a:cubicBezTo>
                  <a:cubicBezTo>
                    <a:pt x="433" y="1130"/>
                    <a:pt x="417" y="1097"/>
                    <a:pt x="395" y="1067"/>
                  </a:cubicBezTo>
                  <a:cubicBezTo>
                    <a:pt x="385" y="1034"/>
                    <a:pt x="370" y="1001"/>
                    <a:pt x="352" y="972"/>
                  </a:cubicBezTo>
                  <a:cubicBezTo>
                    <a:pt x="341" y="912"/>
                    <a:pt x="320" y="857"/>
                    <a:pt x="308" y="797"/>
                  </a:cubicBezTo>
                  <a:cubicBezTo>
                    <a:pt x="299" y="678"/>
                    <a:pt x="294" y="661"/>
                    <a:pt x="308" y="512"/>
                  </a:cubicBezTo>
                  <a:cubicBezTo>
                    <a:pt x="310" y="495"/>
                    <a:pt x="312" y="546"/>
                    <a:pt x="315" y="563"/>
                  </a:cubicBezTo>
                  <a:cubicBezTo>
                    <a:pt x="320" y="588"/>
                    <a:pt x="352" y="629"/>
                    <a:pt x="352" y="629"/>
                  </a:cubicBezTo>
                  <a:cubicBezTo>
                    <a:pt x="368" y="680"/>
                    <a:pt x="380" y="737"/>
                    <a:pt x="410" y="782"/>
                  </a:cubicBezTo>
                  <a:cubicBezTo>
                    <a:pt x="421" y="818"/>
                    <a:pt x="432" y="844"/>
                    <a:pt x="468" y="855"/>
                  </a:cubicBezTo>
                  <a:cubicBezTo>
                    <a:pt x="481" y="890"/>
                    <a:pt x="467" y="907"/>
                    <a:pt x="505" y="921"/>
                  </a:cubicBezTo>
                  <a:cubicBezTo>
                    <a:pt x="516" y="954"/>
                    <a:pt x="534" y="981"/>
                    <a:pt x="563" y="1001"/>
                  </a:cubicBezTo>
                  <a:cubicBezTo>
                    <a:pt x="573" y="1031"/>
                    <a:pt x="577" y="1044"/>
                    <a:pt x="600" y="1067"/>
                  </a:cubicBezTo>
                  <a:cubicBezTo>
                    <a:pt x="610" y="1131"/>
                    <a:pt x="605" y="1244"/>
                    <a:pt x="680" y="1271"/>
                  </a:cubicBezTo>
                  <a:cubicBezTo>
                    <a:pt x="694" y="1314"/>
                    <a:pt x="706" y="1372"/>
                    <a:pt x="731" y="1409"/>
                  </a:cubicBezTo>
                  <a:cubicBezTo>
                    <a:pt x="736" y="1424"/>
                    <a:pt x="740" y="1438"/>
                    <a:pt x="745" y="1453"/>
                  </a:cubicBezTo>
                  <a:cubicBezTo>
                    <a:pt x="748" y="1461"/>
                    <a:pt x="734" y="1439"/>
                    <a:pt x="731" y="1431"/>
                  </a:cubicBezTo>
                  <a:cubicBezTo>
                    <a:pt x="725" y="1417"/>
                    <a:pt x="720" y="1402"/>
                    <a:pt x="716" y="1387"/>
                  </a:cubicBezTo>
                  <a:cubicBezTo>
                    <a:pt x="707" y="1356"/>
                    <a:pt x="704" y="1324"/>
                    <a:pt x="694" y="1293"/>
                  </a:cubicBezTo>
                  <a:cubicBezTo>
                    <a:pt x="689" y="1278"/>
                    <a:pt x="680" y="1249"/>
                    <a:pt x="680" y="1249"/>
                  </a:cubicBezTo>
                  <a:cubicBezTo>
                    <a:pt x="672" y="1179"/>
                    <a:pt x="670" y="1107"/>
                    <a:pt x="658" y="1037"/>
                  </a:cubicBezTo>
                  <a:cubicBezTo>
                    <a:pt x="650" y="992"/>
                    <a:pt x="629" y="951"/>
                    <a:pt x="621" y="906"/>
                  </a:cubicBezTo>
                  <a:cubicBezTo>
                    <a:pt x="616" y="879"/>
                    <a:pt x="611" y="853"/>
                    <a:pt x="607" y="826"/>
                  </a:cubicBezTo>
                  <a:cubicBezTo>
                    <a:pt x="601" y="790"/>
                    <a:pt x="592" y="717"/>
                    <a:pt x="592" y="717"/>
                  </a:cubicBezTo>
                  <a:cubicBezTo>
                    <a:pt x="590" y="680"/>
                    <a:pt x="585" y="644"/>
                    <a:pt x="585" y="607"/>
                  </a:cubicBezTo>
                  <a:cubicBezTo>
                    <a:pt x="585" y="529"/>
                    <a:pt x="587" y="452"/>
                    <a:pt x="592" y="374"/>
                  </a:cubicBezTo>
                  <a:cubicBezTo>
                    <a:pt x="595" y="324"/>
                    <a:pt x="623" y="270"/>
                    <a:pt x="636" y="221"/>
                  </a:cubicBezTo>
                  <a:cubicBezTo>
                    <a:pt x="641" y="203"/>
                    <a:pt x="644" y="176"/>
                    <a:pt x="658" y="162"/>
                  </a:cubicBezTo>
                  <a:cubicBezTo>
                    <a:pt x="666" y="154"/>
                    <a:pt x="677" y="153"/>
                    <a:pt x="687" y="148"/>
                  </a:cubicBezTo>
                  <a:cubicBezTo>
                    <a:pt x="711" y="117"/>
                    <a:pt x="724" y="85"/>
                    <a:pt x="745" y="53"/>
                  </a:cubicBezTo>
                  <a:cubicBezTo>
                    <a:pt x="748" y="43"/>
                    <a:pt x="747" y="32"/>
                    <a:pt x="753" y="24"/>
                  </a:cubicBezTo>
                  <a:cubicBezTo>
                    <a:pt x="761" y="12"/>
                    <a:pt x="799" y="0"/>
                    <a:pt x="753" y="17"/>
                  </a:cubicBezTo>
                  <a:cubicBezTo>
                    <a:pt x="747" y="32"/>
                    <a:pt x="737" y="45"/>
                    <a:pt x="731" y="60"/>
                  </a:cubicBezTo>
                  <a:cubicBezTo>
                    <a:pt x="704" y="133"/>
                    <a:pt x="742" y="68"/>
                    <a:pt x="709" y="119"/>
                  </a:cubicBezTo>
                  <a:cubicBezTo>
                    <a:pt x="701" y="153"/>
                    <a:pt x="692" y="184"/>
                    <a:pt x="672" y="213"/>
                  </a:cubicBezTo>
                  <a:cubicBezTo>
                    <a:pt x="655" y="266"/>
                    <a:pt x="662" y="242"/>
                    <a:pt x="651" y="286"/>
                  </a:cubicBezTo>
                  <a:cubicBezTo>
                    <a:pt x="655" y="513"/>
                    <a:pt x="656" y="645"/>
                    <a:pt x="672" y="841"/>
                  </a:cubicBezTo>
                  <a:cubicBezTo>
                    <a:pt x="677" y="982"/>
                    <a:pt x="685" y="1111"/>
                    <a:pt x="702" y="1249"/>
                  </a:cubicBezTo>
                  <a:cubicBezTo>
                    <a:pt x="706" y="1318"/>
                    <a:pt x="704" y="1358"/>
                    <a:pt x="723" y="1417"/>
                  </a:cubicBezTo>
                  <a:cubicBezTo>
                    <a:pt x="726" y="1380"/>
                    <a:pt x="730" y="1344"/>
                    <a:pt x="731" y="1307"/>
                  </a:cubicBezTo>
                  <a:cubicBezTo>
                    <a:pt x="735" y="1066"/>
                    <a:pt x="733" y="826"/>
                    <a:pt x="738" y="585"/>
                  </a:cubicBezTo>
                  <a:cubicBezTo>
                    <a:pt x="738" y="577"/>
                    <a:pt x="743" y="570"/>
                    <a:pt x="745" y="563"/>
                  </a:cubicBezTo>
                  <a:cubicBezTo>
                    <a:pt x="758" y="513"/>
                    <a:pt x="761" y="439"/>
                    <a:pt x="789" y="396"/>
                  </a:cubicBezTo>
                  <a:cubicBezTo>
                    <a:pt x="806" y="370"/>
                    <a:pt x="856" y="329"/>
                    <a:pt x="877" y="308"/>
                  </a:cubicBezTo>
                  <a:cubicBezTo>
                    <a:pt x="897" y="288"/>
                    <a:pt x="910" y="257"/>
                    <a:pt x="928" y="235"/>
                  </a:cubicBezTo>
                  <a:cubicBezTo>
                    <a:pt x="975" y="178"/>
                    <a:pt x="1045" y="151"/>
                    <a:pt x="1117" y="141"/>
                  </a:cubicBezTo>
                  <a:cubicBezTo>
                    <a:pt x="1135" y="136"/>
                    <a:pt x="1165" y="123"/>
                    <a:pt x="1183" y="141"/>
                  </a:cubicBezTo>
                  <a:cubicBezTo>
                    <a:pt x="1188" y="146"/>
                    <a:pt x="1168" y="145"/>
                    <a:pt x="1161" y="148"/>
                  </a:cubicBezTo>
                  <a:cubicBezTo>
                    <a:pt x="1145" y="156"/>
                    <a:pt x="1128" y="170"/>
                    <a:pt x="1117" y="184"/>
                  </a:cubicBezTo>
                  <a:cubicBezTo>
                    <a:pt x="1100" y="206"/>
                    <a:pt x="1065" y="246"/>
                    <a:pt x="1052" y="272"/>
                  </a:cubicBezTo>
                  <a:cubicBezTo>
                    <a:pt x="1033" y="310"/>
                    <a:pt x="1033" y="325"/>
                    <a:pt x="1001" y="359"/>
                  </a:cubicBezTo>
                  <a:cubicBezTo>
                    <a:pt x="992" y="383"/>
                    <a:pt x="987" y="408"/>
                    <a:pt x="979" y="432"/>
                  </a:cubicBezTo>
                  <a:cubicBezTo>
                    <a:pt x="971" y="498"/>
                    <a:pt x="972" y="566"/>
                    <a:pt x="949" y="629"/>
                  </a:cubicBezTo>
                  <a:cubicBezTo>
                    <a:pt x="939" y="721"/>
                    <a:pt x="930" y="813"/>
                    <a:pt x="920" y="906"/>
                  </a:cubicBezTo>
                  <a:cubicBezTo>
                    <a:pt x="917" y="931"/>
                    <a:pt x="906" y="979"/>
                    <a:pt x="906" y="979"/>
                  </a:cubicBezTo>
                  <a:cubicBezTo>
                    <a:pt x="898" y="1072"/>
                    <a:pt x="897" y="1171"/>
                    <a:pt x="855" y="1256"/>
                  </a:cubicBezTo>
                  <a:cubicBezTo>
                    <a:pt x="838" y="1290"/>
                    <a:pt x="842" y="1313"/>
                    <a:pt x="811" y="1344"/>
                  </a:cubicBezTo>
                  <a:cubicBezTo>
                    <a:pt x="779" y="1376"/>
                    <a:pt x="747" y="1400"/>
                    <a:pt x="716" y="1431"/>
                  </a:cubicBezTo>
                  <a:cubicBezTo>
                    <a:pt x="707" y="1440"/>
                    <a:pt x="736" y="1417"/>
                    <a:pt x="745" y="1409"/>
                  </a:cubicBezTo>
                  <a:cubicBezTo>
                    <a:pt x="753" y="1402"/>
                    <a:pt x="759" y="1393"/>
                    <a:pt x="767" y="1387"/>
                  </a:cubicBezTo>
                  <a:cubicBezTo>
                    <a:pt x="807" y="1359"/>
                    <a:pt x="858" y="1322"/>
                    <a:pt x="906" y="1307"/>
                  </a:cubicBezTo>
                  <a:cubicBezTo>
                    <a:pt x="933" y="1265"/>
                    <a:pt x="983" y="1229"/>
                    <a:pt x="1030" y="1212"/>
                  </a:cubicBezTo>
                  <a:cubicBezTo>
                    <a:pt x="1063" y="1179"/>
                    <a:pt x="1087" y="1146"/>
                    <a:pt x="1132" y="1132"/>
                  </a:cubicBezTo>
                  <a:cubicBezTo>
                    <a:pt x="1172" y="1102"/>
                    <a:pt x="1201" y="1072"/>
                    <a:pt x="1248" y="1052"/>
                  </a:cubicBezTo>
                  <a:cubicBezTo>
                    <a:pt x="1282" y="1018"/>
                    <a:pt x="1328" y="1004"/>
                    <a:pt x="1372" y="986"/>
                  </a:cubicBezTo>
                  <a:cubicBezTo>
                    <a:pt x="1402" y="956"/>
                    <a:pt x="1424" y="957"/>
                    <a:pt x="1467" y="950"/>
                  </a:cubicBezTo>
                  <a:cubicBezTo>
                    <a:pt x="1528" y="952"/>
                    <a:pt x="1589" y="949"/>
                    <a:pt x="1649" y="957"/>
                  </a:cubicBezTo>
                  <a:cubicBezTo>
                    <a:pt x="1702" y="964"/>
                    <a:pt x="1734" y="1072"/>
                    <a:pt x="1752" y="1110"/>
                  </a:cubicBezTo>
                  <a:cubicBezTo>
                    <a:pt x="1767" y="1143"/>
                    <a:pt x="1786" y="1173"/>
                    <a:pt x="1803" y="1205"/>
                  </a:cubicBezTo>
                  <a:cubicBezTo>
                    <a:pt x="1807" y="1213"/>
                    <a:pt x="1821" y="1219"/>
                    <a:pt x="1817" y="1227"/>
                  </a:cubicBezTo>
                  <a:cubicBezTo>
                    <a:pt x="1813" y="1234"/>
                    <a:pt x="1802" y="1223"/>
                    <a:pt x="1795" y="1220"/>
                  </a:cubicBezTo>
                  <a:cubicBezTo>
                    <a:pt x="1766" y="1207"/>
                    <a:pt x="1737" y="1188"/>
                    <a:pt x="1708" y="1176"/>
                  </a:cubicBezTo>
                  <a:cubicBezTo>
                    <a:pt x="1684" y="1166"/>
                    <a:pt x="1659" y="1161"/>
                    <a:pt x="1635" y="1154"/>
                  </a:cubicBezTo>
                  <a:cubicBezTo>
                    <a:pt x="1604" y="1145"/>
                    <a:pt x="1540" y="1132"/>
                    <a:pt x="1540" y="1132"/>
                  </a:cubicBezTo>
                  <a:cubicBezTo>
                    <a:pt x="1500" y="1113"/>
                    <a:pt x="1465" y="1118"/>
                    <a:pt x="1423" y="1132"/>
                  </a:cubicBezTo>
                  <a:cubicBezTo>
                    <a:pt x="1404" y="1162"/>
                    <a:pt x="1364" y="1171"/>
                    <a:pt x="1329" y="1183"/>
                  </a:cubicBezTo>
                  <a:cubicBezTo>
                    <a:pt x="1312" y="1208"/>
                    <a:pt x="1281" y="1240"/>
                    <a:pt x="1256" y="1256"/>
                  </a:cubicBezTo>
                  <a:cubicBezTo>
                    <a:pt x="1236" y="1285"/>
                    <a:pt x="1213" y="1317"/>
                    <a:pt x="1183" y="1336"/>
                  </a:cubicBezTo>
                  <a:cubicBezTo>
                    <a:pt x="1106" y="1449"/>
                    <a:pt x="859" y="1380"/>
                    <a:pt x="789" y="1380"/>
                  </a:cubicBezTo>
                  <a:lnTo>
                    <a:pt x="735" y="1312"/>
                  </a:lnTo>
                </a:path>
              </a:pathLst>
            </a:custGeom>
            <a:solidFill>
              <a:srgbClr val="00CC00"/>
            </a:solidFill>
            <a:ln w="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dirty="0">
                <a:latin typeface="Times New Roman" panose="02020603050405020304" pitchFamily="18" charset="0"/>
              </a:endParaRPr>
            </a:p>
          </p:txBody>
        </p:sp>
        <p:sp>
          <p:nvSpPr>
            <p:cNvPr id="10306" name="Freeform 233"/>
            <p:cNvSpPr/>
            <p:nvPr/>
          </p:nvSpPr>
          <p:spPr>
            <a:xfrm rot="899285">
              <a:off x="2667000" y="4800600"/>
              <a:ext cx="914400" cy="422275"/>
            </a:xfrm>
            <a:custGeom>
              <a:avLst/>
              <a:gdLst>
                <a:gd name="txL" fmla="*/ 0 w 1821"/>
                <a:gd name="txT" fmla="*/ 0 h 1522"/>
                <a:gd name="txR" fmla="*/ 1821 w 1821"/>
                <a:gd name="txB" fmla="*/ 1522 h 1522"/>
              </a:gdLst>
              <a:ahLst/>
              <a:cxnLst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</a:cxnLst>
              <a:rect l="txL" t="txT" r="txR" b="txB"/>
              <a:pathLst>
                <a:path w="1821" h="1522">
                  <a:moveTo>
                    <a:pt x="760" y="1504"/>
                  </a:moveTo>
                  <a:cubicBezTo>
                    <a:pt x="684" y="1522"/>
                    <a:pt x="699" y="1518"/>
                    <a:pt x="585" y="1511"/>
                  </a:cubicBezTo>
                  <a:cubicBezTo>
                    <a:pt x="556" y="1502"/>
                    <a:pt x="523" y="1504"/>
                    <a:pt x="497" y="1489"/>
                  </a:cubicBezTo>
                  <a:cubicBezTo>
                    <a:pt x="482" y="1480"/>
                    <a:pt x="470" y="1465"/>
                    <a:pt x="454" y="1460"/>
                  </a:cubicBezTo>
                  <a:cubicBezTo>
                    <a:pt x="439" y="1455"/>
                    <a:pt x="410" y="1446"/>
                    <a:pt x="410" y="1446"/>
                  </a:cubicBezTo>
                  <a:cubicBezTo>
                    <a:pt x="374" y="1394"/>
                    <a:pt x="297" y="1335"/>
                    <a:pt x="242" y="1300"/>
                  </a:cubicBezTo>
                  <a:cubicBezTo>
                    <a:pt x="237" y="1293"/>
                    <a:pt x="234" y="1284"/>
                    <a:pt x="228" y="1278"/>
                  </a:cubicBezTo>
                  <a:cubicBezTo>
                    <a:pt x="222" y="1272"/>
                    <a:pt x="212" y="1270"/>
                    <a:pt x="206" y="1263"/>
                  </a:cubicBezTo>
                  <a:cubicBezTo>
                    <a:pt x="201" y="1257"/>
                    <a:pt x="202" y="1248"/>
                    <a:pt x="198" y="1242"/>
                  </a:cubicBezTo>
                  <a:cubicBezTo>
                    <a:pt x="192" y="1234"/>
                    <a:pt x="183" y="1228"/>
                    <a:pt x="177" y="1220"/>
                  </a:cubicBezTo>
                  <a:cubicBezTo>
                    <a:pt x="160" y="1195"/>
                    <a:pt x="167" y="1189"/>
                    <a:pt x="147" y="1169"/>
                  </a:cubicBezTo>
                  <a:cubicBezTo>
                    <a:pt x="112" y="1134"/>
                    <a:pt x="138" y="1177"/>
                    <a:pt x="104" y="1132"/>
                  </a:cubicBezTo>
                  <a:cubicBezTo>
                    <a:pt x="59" y="1073"/>
                    <a:pt x="95" y="1101"/>
                    <a:pt x="53" y="1074"/>
                  </a:cubicBezTo>
                  <a:cubicBezTo>
                    <a:pt x="50" y="1067"/>
                    <a:pt x="50" y="1058"/>
                    <a:pt x="45" y="1052"/>
                  </a:cubicBezTo>
                  <a:cubicBezTo>
                    <a:pt x="40" y="1045"/>
                    <a:pt x="29" y="1044"/>
                    <a:pt x="24" y="1037"/>
                  </a:cubicBezTo>
                  <a:cubicBezTo>
                    <a:pt x="16" y="1024"/>
                    <a:pt x="14" y="1008"/>
                    <a:pt x="9" y="994"/>
                  </a:cubicBezTo>
                  <a:cubicBezTo>
                    <a:pt x="7" y="987"/>
                    <a:pt x="2" y="972"/>
                    <a:pt x="2" y="972"/>
                  </a:cubicBezTo>
                  <a:cubicBezTo>
                    <a:pt x="4" y="960"/>
                    <a:pt x="0" y="944"/>
                    <a:pt x="9" y="935"/>
                  </a:cubicBezTo>
                  <a:cubicBezTo>
                    <a:pt x="14" y="929"/>
                    <a:pt x="13" y="950"/>
                    <a:pt x="16" y="957"/>
                  </a:cubicBezTo>
                  <a:cubicBezTo>
                    <a:pt x="21" y="967"/>
                    <a:pt x="49" y="1003"/>
                    <a:pt x="53" y="1008"/>
                  </a:cubicBezTo>
                  <a:cubicBezTo>
                    <a:pt x="69" y="1057"/>
                    <a:pt x="89" y="1082"/>
                    <a:pt x="133" y="1110"/>
                  </a:cubicBezTo>
                  <a:cubicBezTo>
                    <a:pt x="167" y="1164"/>
                    <a:pt x="242" y="1162"/>
                    <a:pt x="301" y="1176"/>
                  </a:cubicBezTo>
                  <a:cubicBezTo>
                    <a:pt x="328" y="1189"/>
                    <a:pt x="345" y="1210"/>
                    <a:pt x="373" y="1220"/>
                  </a:cubicBezTo>
                  <a:cubicBezTo>
                    <a:pt x="388" y="1225"/>
                    <a:pt x="417" y="1234"/>
                    <a:pt x="417" y="1234"/>
                  </a:cubicBezTo>
                  <a:cubicBezTo>
                    <a:pt x="452" y="1261"/>
                    <a:pt x="484" y="1297"/>
                    <a:pt x="527" y="1307"/>
                  </a:cubicBezTo>
                  <a:cubicBezTo>
                    <a:pt x="561" y="1331"/>
                    <a:pt x="599" y="1340"/>
                    <a:pt x="636" y="1358"/>
                  </a:cubicBezTo>
                  <a:cubicBezTo>
                    <a:pt x="654" y="1385"/>
                    <a:pt x="645" y="1377"/>
                    <a:pt x="672" y="1395"/>
                  </a:cubicBezTo>
                  <a:cubicBezTo>
                    <a:pt x="687" y="1405"/>
                    <a:pt x="716" y="1424"/>
                    <a:pt x="716" y="1424"/>
                  </a:cubicBezTo>
                  <a:cubicBezTo>
                    <a:pt x="742" y="1463"/>
                    <a:pt x="725" y="1440"/>
                    <a:pt x="774" y="1489"/>
                  </a:cubicBezTo>
                  <a:cubicBezTo>
                    <a:pt x="781" y="1496"/>
                    <a:pt x="796" y="1511"/>
                    <a:pt x="796" y="1511"/>
                  </a:cubicBezTo>
                  <a:cubicBezTo>
                    <a:pt x="796" y="1511"/>
                    <a:pt x="769" y="1485"/>
                    <a:pt x="753" y="1475"/>
                  </a:cubicBezTo>
                  <a:cubicBezTo>
                    <a:pt x="738" y="1433"/>
                    <a:pt x="693" y="1414"/>
                    <a:pt x="665" y="1380"/>
                  </a:cubicBezTo>
                  <a:cubicBezTo>
                    <a:pt x="646" y="1357"/>
                    <a:pt x="625" y="1345"/>
                    <a:pt x="607" y="1322"/>
                  </a:cubicBezTo>
                  <a:cubicBezTo>
                    <a:pt x="572" y="1277"/>
                    <a:pt x="575" y="1278"/>
                    <a:pt x="534" y="1242"/>
                  </a:cubicBezTo>
                  <a:cubicBezTo>
                    <a:pt x="505" y="1216"/>
                    <a:pt x="485" y="1182"/>
                    <a:pt x="454" y="1161"/>
                  </a:cubicBezTo>
                  <a:cubicBezTo>
                    <a:pt x="433" y="1130"/>
                    <a:pt x="417" y="1097"/>
                    <a:pt x="395" y="1067"/>
                  </a:cubicBezTo>
                  <a:cubicBezTo>
                    <a:pt x="385" y="1034"/>
                    <a:pt x="370" y="1001"/>
                    <a:pt x="352" y="972"/>
                  </a:cubicBezTo>
                  <a:cubicBezTo>
                    <a:pt x="341" y="912"/>
                    <a:pt x="320" y="857"/>
                    <a:pt x="308" y="797"/>
                  </a:cubicBezTo>
                  <a:cubicBezTo>
                    <a:pt x="299" y="678"/>
                    <a:pt x="294" y="661"/>
                    <a:pt x="308" y="512"/>
                  </a:cubicBezTo>
                  <a:cubicBezTo>
                    <a:pt x="310" y="495"/>
                    <a:pt x="312" y="546"/>
                    <a:pt x="315" y="563"/>
                  </a:cubicBezTo>
                  <a:cubicBezTo>
                    <a:pt x="320" y="588"/>
                    <a:pt x="352" y="629"/>
                    <a:pt x="352" y="629"/>
                  </a:cubicBezTo>
                  <a:cubicBezTo>
                    <a:pt x="368" y="680"/>
                    <a:pt x="380" y="737"/>
                    <a:pt x="410" y="782"/>
                  </a:cubicBezTo>
                  <a:cubicBezTo>
                    <a:pt x="421" y="818"/>
                    <a:pt x="432" y="844"/>
                    <a:pt x="468" y="855"/>
                  </a:cubicBezTo>
                  <a:cubicBezTo>
                    <a:pt x="481" y="890"/>
                    <a:pt x="467" y="907"/>
                    <a:pt x="505" y="921"/>
                  </a:cubicBezTo>
                  <a:cubicBezTo>
                    <a:pt x="516" y="954"/>
                    <a:pt x="534" y="981"/>
                    <a:pt x="563" y="1001"/>
                  </a:cubicBezTo>
                  <a:cubicBezTo>
                    <a:pt x="573" y="1031"/>
                    <a:pt x="577" y="1044"/>
                    <a:pt x="600" y="1067"/>
                  </a:cubicBezTo>
                  <a:cubicBezTo>
                    <a:pt x="610" y="1131"/>
                    <a:pt x="605" y="1244"/>
                    <a:pt x="680" y="1271"/>
                  </a:cubicBezTo>
                  <a:cubicBezTo>
                    <a:pt x="694" y="1314"/>
                    <a:pt x="706" y="1372"/>
                    <a:pt x="731" y="1409"/>
                  </a:cubicBezTo>
                  <a:cubicBezTo>
                    <a:pt x="736" y="1424"/>
                    <a:pt x="740" y="1438"/>
                    <a:pt x="745" y="1453"/>
                  </a:cubicBezTo>
                  <a:cubicBezTo>
                    <a:pt x="748" y="1461"/>
                    <a:pt x="734" y="1439"/>
                    <a:pt x="731" y="1431"/>
                  </a:cubicBezTo>
                  <a:cubicBezTo>
                    <a:pt x="725" y="1417"/>
                    <a:pt x="720" y="1402"/>
                    <a:pt x="716" y="1387"/>
                  </a:cubicBezTo>
                  <a:cubicBezTo>
                    <a:pt x="707" y="1356"/>
                    <a:pt x="704" y="1324"/>
                    <a:pt x="694" y="1293"/>
                  </a:cubicBezTo>
                  <a:cubicBezTo>
                    <a:pt x="689" y="1278"/>
                    <a:pt x="680" y="1249"/>
                    <a:pt x="680" y="1249"/>
                  </a:cubicBezTo>
                  <a:cubicBezTo>
                    <a:pt x="672" y="1179"/>
                    <a:pt x="670" y="1107"/>
                    <a:pt x="658" y="1037"/>
                  </a:cubicBezTo>
                  <a:cubicBezTo>
                    <a:pt x="650" y="992"/>
                    <a:pt x="629" y="951"/>
                    <a:pt x="621" y="906"/>
                  </a:cubicBezTo>
                  <a:cubicBezTo>
                    <a:pt x="616" y="879"/>
                    <a:pt x="611" y="853"/>
                    <a:pt x="607" y="826"/>
                  </a:cubicBezTo>
                  <a:cubicBezTo>
                    <a:pt x="601" y="790"/>
                    <a:pt x="592" y="717"/>
                    <a:pt x="592" y="717"/>
                  </a:cubicBezTo>
                  <a:cubicBezTo>
                    <a:pt x="590" y="680"/>
                    <a:pt x="585" y="644"/>
                    <a:pt x="585" y="607"/>
                  </a:cubicBezTo>
                  <a:cubicBezTo>
                    <a:pt x="585" y="529"/>
                    <a:pt x="587" y="452"/>
                    <a:pt x="592" y="374"/>
                  </a:cubicBezTo>
                  <a:cubicBezTo>
                    <a:pt x="595" y="324"/>
                    <a:pt x="623" y="270"/>
                    <a:pt x="636" y="221"/>
                  </a:cubicBezTo>
                  <a:cubicBezTo>
                    <a:pt x="641" y="203"/>
                    <a:pt x="644" y="176"/>
                    <a:pt x="658" y="162"/>
                  </a:cubicBezTo>
                  <a:cubicBezTo>
                    <a:pt x="666" y="154"/>
                    <a:pt x="677" y="153"/>
                    <a:pt x="687" y="148"/>
                  </a:cubicBezTo>
                  <a:cubicBezTo>
                    <a:pt x="711" y="117"/>
                    <a:pt x="724" y="85"/>
                    <a:pt x="745" y="53"/>
                  </a:cubicBezTo>
                  <a:cubicBezTo>
                    <a:pt x="748" y="43"/>
                    <a:pt x="747" y="32"/>
                    <a:pt x="753" y="24"/>
                  </a:cubicBezTo>
                  <a:cubicBezTo>
                    <a:pt x="761" y="12"/>
                    <a:pt x="799" y="0"/>
                    <a:pt x="753" y="17"/>
                  </a:cubicBezTo>
                  <a:cubicBezTo>
                    <a:pt x="747" y="32"/>
                    <a:pt x="737" y="45"/>
                    <a:pt x="731" y="60"/>
                  </a:cubicBezTo>
                  <a:cubicBezTo>
                    <a:pt x="704" y="133"/>
                    <a:pt x="742" y="68"/>
                    <a:pt x="709" y="119"/>
                  </a:cubicBezTo>
                  <a:cubicBezTo>
                    <a:pt x="701" y="153"/>
                    <a:pt x="692" y="184"/>
                    <a:pt x="672" y="213"/>
                  </a:cubicBezTo>
                  <a:cubicBezTo>
                    <a:pt x="655" y="266"/>
                    <a:pt x="662" y="242"/>
                    <a:pt x="651" y="286"/>
                  </a:cubicBezTo>
                  <a:cubicBezTo>
                    <a:pt x="655" y="513"/>
                    <a:pt x="656" y="645"/>
                    <a:pt x="672" y="841"/>
                  </a:cubicBezTo>
                  <a:cubicBezTo>
                    <a:pt x="677" y="982"/>
                    <a:pt x="685" y="1111"/>
                    <a:pt x="702" y="1249"/>
                  </a:cubicBezTo>
                  <a:cubicBezTo>
                    <a:pt x="706" y="1318"/>
                    <a:pt x="704" y="1358"/>
                    <a:pt x="723" y="1417"/>
                  </a:cubicBezTo>
                  <a:cubicBezTo>
                    <a:pt x="726" y="1380"/>
                    <a:pt x="730" y="1344"/>
                    <a:pt x="731" y="1307"/>
                  </a:cubicBezTo>
                  <a:cubicBezTo>
                    <a:pt x="735" y="1066"/>
                    <a:pt x="733" y="826"/>
                    <a:pt x="738" y="585"/>
                  </a:cubicBezTo>
                  <a:cubicBezTo>
                    <a:pt x="738" y="577"/>
                    <a:pt x="743" y="570"/>
                    <a:pt x="745" y="563"/>
                  </a:cubicBezTo>
                  <a:cubicBezTo>
                    <a:pt x="758" y="513"/>
                    <a:pt x="761" y="439"/>
                    <a:pt x="789" y="396"/>
                  </a:cubicBezTo>
                  <a:cubicBezTo>
                    <a:pt x="806" y="370"/>
                    <a:pt x="856" y="329"/>
                    <a:pt x="877" y="308"/>
                  </a:cubicBezTo>
                  <a:cubicBezTo>
                    <a:pt x="897" y="288"/>
                    <a:pt x="910" y="257"/>
                    <a:pt x="928" y="235"/>
                  </a:cubicBezTo>
                  <a:cubicBezTo>
                    <a:pt x="975" y="178"/>
                    <a:pt x="1045" y="151"/>
                    <a:pt x="1117" y="141"/>
                  </a:cubicBezTo>
                  <a:cubicBezTo>
                    <a:pt x="1135" y="136"/>
                    <a:pt x="1165" y="123"/>
                    <a:pt x="1183" y="141"/>
                  </a:cubicBezTo>
                  <a:cubicBezTo>
                    <a:pt x="1188" y="146"/>
                    <a:pt x="1168" y="145"/>
                    <a:pt x="1161" y="148"/>
                  </a:cubicBezTo>
                  <a:cubicBezTo>
                    <a:pt x="1145" y="156"/>
                    <a:pt x="1128" y="170"/>
                    <a:pt x="1117" y="184"/>
                  </a:cubicBezTo>
                  <a:cubicBezTo>
                    <a:pt x="1100" y="206"/>
                    <a:pt x="1065" y="246"/>
                    <a:pt x="1052" y="272"/>
                  </a:cubicBezTo>
                  <a:cubicBezTo>
                    <a:pt x="1033" y="310"/>
                    <a:pt x="1033" y="325"/>
                    <a:pt x="1001" y="359"/>
                  </a:cubicBezTo>
                  <a:cubicBezTo>
                    <a:pt x="992" y="383"/>
                    <a:pt x="987" y="408"/>
                    <a:pt x="979" y="432"/>
                  </a:cubicBezTo>
                  <a:cubicBezTo>
                    <a:pt x="971" y="498"/>
                    <a:pt x="972" y="566"/>
                    <a:pt x="949" y="629"/>
                  </a:cubicBezTo>
                  <a:cubicBezTo>
                    <a:pt x="939" y="721"/>
                    <a:pt x="930" y="813"/>
                    <a:pt x="920" y="906"/>
                  </a:cubicBezTo>
                  <a:cubicBezTo>
                    <a:pt x="917" y="931"/>
                    <a:pt x="906" y="979"/>
                    <a:pt x="906" y="979"/>
                  </a:cubicBezTo>
                  <a:cubicBezTo>
                    <a:pt x="898" y="1072"/>
                    <a:pt x="897" y="1171"/>
                    <a:pt x="855" y="1256"/>
                  </a:cubicBezTo>
                  <a:cubicBezTo>
                    <a:pt x="838" y="1290"/>
                    <a:pt x="842" y="1313"/>
                    <a:pt x="811" y="1344"/>
                  </a:cubicBezTo>
                  <a:cubicBezTo>
                    <a:pt x="779" y="1376"/>
                    <a:pt x="747" y="1400"/>
                    <a:pt x="716" y="1431"/>
                  </a:cubicBezTo>
                  <a:cubicBezTo>
                    <a:pt x="707" y="1440"/>
                    <a:pt x="736" y="1417"/>
                    <a:pt x="745" y="1409"/>
                  </a:cubicBezTo>
                  <a:cubicBezTo>
                    <a:pt x="753" y="1402"/>
                    <a:pt x="759" y="1393"/>
                    <a:pt x="767" y="1387"/>
                  </a:cubicBezTo>
                  <a:cubicBezTo>
                    <a:pt x="807" y="1359"/>
                    <a:pt x="858" y="1322"/>
                    <a:pt x="906" y="1307"/>
                  </a:cubicBezTo>
                  <a:cubicBezTo>
                    <a:pt x="933" y="1265"/>
                    <a:pt x="983" y="1229"/>
                    <a:pt x="1030" y="1212"/>
                  </a:cubicBezTo>
                  <a:cubicBezTo>
                    <a:pt x="1063" y="1179"/>
                    <a:pt x="1087" y="1146"/>
                    <a:pt x="1132" y="1132"/>
                  </a:cubicBezTo>
                  <a:cubicBezTo>
                    <a:pt x="1172" y="1102"/>
                    <a:pt x="1201" y="1072"/>
                    <a:pt x="1248" y="1052"/>
                  </a:cubicBezTo>
                  <a:cubicBezTo>
                    <a:pt x="1282" y="1018"/>
                    <a:pt x="1328" y="1004"/>
                    <a:pt x="1372" y="986"/>
                  </a:cubicBezTo>
                  <a:cubicBezTo>
                    <a:pt x="1402" y="956"/>
                    <a:pt x="1424" y="957"/>
                    <a:pt x="1467" y="950"/>
                  </a:cubicBezTo>
                  <a:cubicBezTo>
                    <a:pt x="1528" y="952"/>
                    <a:pt x="1589" y="949"/>
                    <a:pt x="1649" y="957"/>
                  </a:cubicBezTo>
                  <a:cubicBezTo>
                    <a:pt x="1702" y="964"/>
                    <a:pt x="1734" y="1072"/>
                    <a:pt x="1752" y="1110"/>
                  </a:cubicBezTo>
                  <a:cubicBezTo>
                    <a:pt x="1767" y="1143"/>
                    <a:pt x="1786" y="1173"/>
                    <a:pt x="1803" y="1205"/>
                  </a:cubicBezTo>
                  <a:cubicBezTo>
                    <a:pt x="1807" y="1213"/>
                    <a:pt x="1821" y="1219"/>
                    <a:pt x="1817" y="1227"/>
                  </a:cubicBezTo>
                  <a:cubicBezTo>
                    <a:pt x="1813" y="1234"/>
                    <a:pt x="1802" y="1223"/>
                    <a:pt x="1795" y="1220"/>
                  </a:cubicBezTo>
                  <a:cubicBezTo>
                    <a:pt x="1766" y="1207"/>
                    <a:pt x="1737" y="1188"/>
                    <a:pt x="1708" y="1176"/>
                  </a:cubicBezTo>
                  <a:cubicBezTo>
                    <a:pt x="1684" y="1166"/>
                    <a:pt x="1659" y="1161"/>
                    <a:pt x="1635" y="1154"/>
                  </a:cubicBezTo>
                  <a:cubicBezTo>
                    <a:pt x="1604" y="1145"/>
                    <a:pt x="1540" y="1132"/>
                    <a:pt x="1540" y="1132"/>
                  </a:cubicBezTo>
                  <a:cubicBezTo>
                    <a:pt x="1500" y="1113"/>
                    <a:pt x="1465" y="1118"/>
                    <a:pt x="1423" y="1132"/>
                  </a:cubicBezTo>
                  <a:cubicBezTo>
                    <a:pt x="1404" y="1162"/>
                    <a:pt x="1364" y="1171"/>
                    <a:pt x="1329" y="1183"/>
                  </a:cubicBezTo>
                  <a:cubicBezTo>
                    <a:pt x="1312" y="1208"/>
                    <a:pt x="1281" y="1240"/>
                    <a:pt x="1256" y="1256"/>
                  </a:cubicBezTo>
                  <a:cubicBezTo>
                    <a:pt x="1236" y="1285"/>
                    <a:pt x="1213" y="1317"/>
                    <a:pt x="1183" y="1336"/>
                  </a:cubicBezTo>
                  <a:cubicBezTo>
                    <a:pt x="1106" y="1449"/>
                    <a:pt x="859" y="1380"/>
                    <a:pt x="789" y="1380"/>
                  </a:cubicBezTo>
                  <a:lnTo>
                    <a:pt x="735" y="1312"/>
                  </a:lnTo>
                </a:path>
              </a:pathLst>
            </a:custGeom>
            <a:solidFill>
              <a:srgbClr val="00CC00"/>
            </a:solidFill>
            <a:ln w="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dirty="0">
                <a:latin typeface="Times New Roman" panose="02020603050405020304" pitchFamily="18" charset="0"/>
              </a:endParaRPr>
            </a:p>
          </p:txBody>
        </p:sp>
        <p:sp>
          <p:nvSpPr>
            <p:cNvPr id="10307" name="Freeform 234"/>
            <p:cNvSpPr/>
            <p:nvPr/>
          </p:nvSpPr>
          <p:spPr>
            <a:xfrm rot="899285">
              <a:off x="6553200" y="4419600"/>
              <a:ext cx="914400" cy="422275"/>
            </a:xfrm>
            <a:custGeom>
              <a:avLst/>
              <a:gdLst>
                <a:gd name="txL" fmla="*/ 0 w 1821"/>
                <a:gd name="txT" fmla="*/ 0 h 1522"/>
                <a:gd name="txR" fmla="*/ 1821 w 1821"/>
                <a:gd name="txB" fmla="*/ 1522 h 1522"/>
              </a:gdLst>
              <a:ahLst/>
              <a:cxnLst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</a:cxnLst>
              <a:rect l="txL" t="txT" r="txR" b="txB"/>
              <a:pathLst>
                <a:path w="1821" h="1522">
                  <a:moveTo>
                    <a:pt x="760" y="1504"/>
                  </a:moveTo>
                  <a:cubicBezTo>
                    <a:pt x="684" y="1522"/>
                    <a:pt x="699" y="1518"/>
                    <a:pt x="585" y="1511"/>
                  </a:cubicBezTo>
                  <a:cubicBezTo>
                    <a:pt x="556" y="1502"/>
                    <a:pt x="523" y="1504"/>
                    <a:pt x="497" y="1489"/>
                  </a:cubicBezTo>
                  <a:cubicBezTo>
                    <a:pt x="482" y="1480"/>
                    <a:pt x="470" y="1465"/>
                    <a:pt x="454" y="1460"/>
                  </a:cubicBezTo>
                  <a:cubicBezTo>
                    <a:pt x="439" y="1455"/>
                    <a:pt x="410" y="1446"/>
                    <a:pt x="410" y="1446"/>
                  </a:cubicBezTo>
                  <a:cubicBezTo>
                    <a:pt x="374" y="1394"/>
                    <a:pt x="297" y="1335"/>
                    <a:pt x="242" y="1300"/>
                  </a:cubicBezTo>
                  <a:cubicBezTo>
                    <a:pt x="237" y="1293"/>
                    <a:pt x="234" y="1284"/>
                    <a:pt x="228" y="1278"/>
                  </a:cubicBezTo>
                  <a:cubicBezTo>
                    <a:pt x="222" y="1272"/>
                    <a:pt x="212" y="1270"/>
                    <a:pt x="206" y="1263"/>
                  </a:cubicBezTo>
                  <a:cubicBezTo>
                    <a:pt x="201" y="1257"/>
                    <a:pt x="202" y="1248"/>
                    <a:pt x="198" y="1242"/>
                  </a:cubicBezTo>
                  <a:cubicBezTo>
                    <a:pt x="192" y="1234"/>
                    <a:pt x="183" y="1228"/>
                    <a:pt x="177" y="1220"/>
                  </a:cubicBezTo>
                  <a:cubicBezTo>
                    <a:pt x="160" y="1195"/>
                    <a:pt x="167" y="1189"/>
                    <a:pt x="147" y="1169"/>
                  </a:cubicBezTo>
                  <a:cubicBezTo>
                    <a:pt x="112" y="1134"/>
                    <a:pt x="138" y="1177"/>
                    <a:pt x="104" y="1132"/>
                  </a:cubicBezTo>
                  <a:cubicBezTo>
                    <a:pt x="59" y="1073"/>
                    <a:pt x="95" y="1101"/>
                    <a:pt x="53" y="1074"/>
                  </a:cubicBezTo>
                  <a:cubicBezTo>
                    <a:pt x="50" y="1067"/>
                    <a:pt x="50" y="1058"/>
                    <a:pt x="45" y="1052"/>
                  </a:cubicBezTo>
                  <a:cubicBezTo>
                    <a:pt x="40" y="1045"/>
                    <a:pt x="29" y="1044"/>
                    <a:pt x="24" y="1037"/>
                  </a:cubicBezTo>
                  <a:cubicBezTo>
                    <a:pt x="16" y="1024"/>
                    <a:pt x="14" y="1008"/>
                    <a:pt x="9" y="994"/>
                  </a:cubicBezTo>
                  <a:cubicBezTo>
                    <a:pt x="7" y="987"/>
                    <a:pt x="2" y="972"/>
                    <a:pt x="2" y="972"/>
                  </a:cubicBezTo>
                  <a:cubicBezTo>
                    <a:pt x="4" y="960"/>
                    <a:pt x="0" y="944"/>
                    <a:pt x="9" y="935"/>
                  </a:cubicBezTo>
                  <a:cubicBezTo>
                    <a:pt x="14" y="929"/>
                    <a:pt x="13" y="950"/>
                    <a:pt x="16" y="957"/>
                  </a:cubicBezTo>
                  <a:cubicBezTo>
                    <a:pt x="21" y="967"/>
                    <a:pt x="49" y="1003"/>
                    <a:pt x="53" y="1008"/>
                  </a:cubicBezTo>
                  <a:cubicBezTo>
                    <a:pt x="69" y="1057"/>
                    <a:pt x="89" y="1082"/>
                    <a:pt x="133" y="1110"/>
                  </a:cubicBezTo>
                  <a:cubicBezTo>
                    <a:pt x="167" y="1164"/>
                    <a:pt x="242" y="1162"/>
                    <a:pt x="301" y="1176"/>
                  </a:cubicBezTo>
                  <a:cubicBezTo>
                    <a:pt x="328" y="1189"/>
                    <a:pt x="345" y="1210"/>
                    <a:pt x="373" y="1220"/>
                  </a:cubicBezTo>
                  <a:cubicBezTo>
                    <a:pt x="388" y="1225"/>
                    <a:pt x="417" y="1234"/>
                    <a:pt x="417" y="1234"/>
                  </a:cubicBezTo>
                  <a:cubicBezTo>
                    <a:pt x="452" y="1261"/>
                    <a:pt x="484" y="1297"/>
                    <a:pt x="527" y="1307"/>
                  </a:cubicBezTo>
                  <a:cubicBezTo>
                    <a:pt x="561" y="1331"/>
                    <a:pt x="599" y="1340"/>
                    <a:pt x="636" y="1358"/>
                  </a:cubicBezTo>
                  <a:cubicBezTo>
                    <a:pt x="654" y="1385"/>
                    <a:pt x="645" y="1377"/>
                    <a:pt x="672" y="1395"/>
                  </a:cubicBezTo>
                  <a:cubicBezTo>
                    <a:pt x="687" y="1405"/>
                    <a:pt x="716" y="1424"/>
                    <a:pt x="716" y="1424"/>
                  </a:cubicBezTo>
                  <a:cubicBezTo>
                    <a:pt x="742" y="1463"/>
                    <a:pt x="725" y="1440"/>
                    <a:pt x="774" y="1489"/>
                  </a:cubicBezTo>
                  <a:cubicBezTo>
                    <a:pt x="781" y="1496"/>
                    <a:pt x="796" y="1511"/>
                    <a:pt x="796" y="1511"/>
                  </a:cubicBezTo>
                  <a:cubicBezTo>
                    <a:pt x="796" y="1511"/>
                    <a:pt x="769" y="1485"/>
                    <a:pt x="753" y="1475"/>
                  </a:cubicBezTo>
                  <a:cubicBezTo>
                    <a:pt x="738" y="1433"/>
                    <a:pt x="693" y="1414"/>
                    <a:pt x="665" y="1380"/>
                  </a:cubicBezTo>
                  <a:cubicBezTo>
                    <a:pt x="646" y="1357"/>
                    <a:pt x="625" y="1345"/>
                    <a:pt x="607" y="1322"/>
                  </a:cubicBezTo>
                  <a:cubicBezTo>
                    <a:pt x="572" y="1277"/>
                    <a:pt x="575" y="1278"/>
                    <a:pt x="534" y="1242"/>
                  </a:cubicBezTo>
                  <a:cubicBezTo>
                    <a:pt x="505" y="1216"/>
                    <a:pt x="485" y="1182"/>
                    <a:pt x="454" y="1161"/>
                  </a:cubicBezTo>
                  <a:cubicBezTo>
                    <a:pt x="433" y="1130"/>
                    <a:pt x="417" y="1097"/>
                    <a:pt x="395" y="1067"/>
                  </a:cubicBezTo>
                  <a:cubicBezTo>
                    <a:pt x="385" y="1034"/>
                    <a:pt x="370" y="1001"/>
                    <a:pt x="352" y="972"/>
                  </a:cubicBezTo>
                  <a:cubicBezTo>
                    <a:pt x="341" y="912"/>
                    <a:pt x="320" y="857"/>
                    <a:pt x="308" y="797"/>
                  </a:cubicBezTo>
                  <a:cubicBezTo>
                    <a:pt x="299" y="678"/>
                    <a:pt x="294" y="661"/>
                    <a:pt x="308" y="512"/>
                  </a:cubicBezTo>
                  <a:cubicBezTo>
                    <a:pt x="310" y="495"/>
                    <a:pt x="312" y="546"/>
                    <a:pt x="315" y="563"/>
                  </a:cubicBezTo>
                  <a:cubicBezTo>
                    <a:pt x="320" y="588"/>
                    <a:pt x="352" y="629"/>
                    <a:pt x="352" y="629"/>
                  </a:cubicBezTo>
                  <a:cubicBezTo>
                    <a:pt x="368" y="680"/>
                    <a:pt x="380" y="737"/>
                    <a:pt x="410" y="782"/>
                  </a:cubicBezTo>
                  <a:cubicBezTo>
                    <a:pt x="421" y="818"/>
                    <a:pt x="432" y="844"/>
                    <a:pt x="468" y="855"/>
                  </a:cubicBezTo>
                  <a:cubicBezTo>
                    <a:pt x="481" y="890"/>
                    <a:pt x="467" y="907"/>
                    <a:pt x="505" y="921"/>
                  </a:cubicBezTo>
                  <a:cubicBezTo>
                    <a:pt x="516" y="954"/>
                    <a:pt x="534" y="981"/>
                    <a:pt x="563" y="1001"/>
                  </a:cubicBezTo>
                  <a:cubicBezTo>
                    <a:pt x="573" y="1031"/>
                    <a:pt x="577" y="1044"/>
                    <a:pt x="600" y="1067"/>
                  </a:cubicBezTo>
                  <a:cubicBezTo>
                    <a:pt x="610" y="1131"/>
                    <a:pt x="605" y="1244"/>
                    <a:pt x="680" y="1271"/>
                  </a:cubicBezTo>
                  <a:cubicBezTo>
                    <a:pt x="694" y="1314"/>
                    <a:pt x="706" y="1372"/>
                    <a:pt x="731" y="1409"/>
                  </a:cubicBezTo>
                  <a:cubicBezTo>
                    <a:pt x="736" y="1424"/>
                    <a:pt x="740" y="1438"/>
                    <a:pt x="745" y="1453"/>
                  </a:cubicBezTo>
                  <a:cubicBezTo>
                    <a:pt x="748" y="1461"/>
                    <a:pt x="734" y="1439"/>
                    <a:pt x="731" y="1431"/>
                  </a:cubicBezTo>
                  <a:cubicBezTo>
                    <a:pt x="725" y="1417"/>
                    <a:pt x="720" y="1402"/>
                    <a:pt x="716" y="1387"/>
                  </a:cubicBezTo>
                  <a:cubicBezTo>
                    <a:pt x="707" y="1356"/>
                    <a:pt x="704" y="1324"/>
                    <a:pt x="694" y="1293"/>
                  </a:cubicBezTo>
                  <a:cubicBezTo>
                    <a:pt x="689" y="1278"/>
                    <a:pt x="680" y="1249"/>
                    <a:pt x="680" y="1249"/>
                  </a:cubicBezTo>
                  <a:cubicBezTo>
                    <a:pt x="672" y="1179"/>
                    <a:pt x="670" y="1107"/>
                    <a:pt x="658" y="1037"/>
                  </a:cubicBezTo>
                  <a:cubicBezTo>
                    <a:pt x="650" y="992"/>
                    <a:pt x="629" y="951"/>
                    <a:pt x="621" y="906"/>
                  </a:cubicBezTo>
                  <a:cubicBezTo>
                    <a:pt x="616" y="879"/>
                    <a:pt x="611" y="853"/>
                    <a:pt x="607" y="826"/>
                  </a:cubicBezTo>
                  <a:cubicBezTo>
                    <a:pt x="601" y="790"/>
                    <a:pt x="592" y="717"/>
                    <a:pt x="592" y="717"/>
                  </a:cubicBezTo>
                  <a:cubicBezTo>
                    <a:pt x="590" y="680"/>
                    <a:pt x="585" y="644"/>
                    <a:pt x="585" y="607"/>
                  </a:cubicBezTo>
                  <a:cubicBezTo>
                    <a:pt x="585" y="529"/>
                    <a:pt x="587" y="452"/>
                    <a:pt x="592" y="374"/>
                  </a:cubicBezTo>
                  <a:cubicBezTo>
                    <a:pt x="595" y="324"/>
                    <a:pt x="623" y="270"/>
                    <a:pt x="636" y="221"/>
                  </a:cubicBezTo>
                  <a:cubicBezTo>
                    <a:pt x="641" y="203"/>
                    <a:pt x="644" y="176"/>
                    <a:pt x="658" y="162"/>
                  </a:cubicBezTo>
                  <a:cubicBezTo>
                    <a:pt x="666" y="154"/>
                    <a:pt x="677" y="153"/>
                    <a:pt x="687" y="148"/>
                  </a:cubicBezTo>
                  <a:cubicBezTo>
                    <a:pt x="711" y="117"/>
                    <a:pt x="724" y="85"/>
                    <a:pt x="745" y="53"/>
                  </a:cubicBezTo>
                  <a:cubicBezTo>
                    <a:pt x="748" y="43"/>
                    <a:pt x="747" y="32"/>
                    <a:pt x="753" y="24"/>
                  </a:cubicBezTo>
                  <a:cubicBezTo>
                    <a:pt x="761" y="12"/>
                    <a:pt x="799" y="0"/>
                    <a:pt x="753" y="17"/>
                  </a:cubicBezTo>
                  <a:cubicBezTo>
                    <a:pt x="747" y="32"/>
                    <a:pt x="737" y="45"/>
                    <a:pt x="731" y="60"/>
                  </a:cubicBezTo>
                  <a:cubicBezTo>
                    <a:pt x="704" y="133"/>
                    <a:pt x="742" y="68"/>
                    <a:pt x="709" y="119"/>
                  </a:cubicBezTo>
                  <a:cubicBezTo>
                    <a:pt x="701" y="153"/>
                    <a:pt x="692" y="184"/>
                    <a:pt x="672" y="213"/>
                  </a:cubicBezTo>
                  <a:cubicBezTo>
                    <a:pt x="655" y="266"/>
                    <a:pt x="662" y="242"/>
                    <a:pt x="651" y="286"/>
                  </a:cubicBezTo>
                  <a:cubicBezTo>
                    <a:pt x="655" y="513"/>
                    <a:pt x="656" y="645"/>
                    <a:pt x="672" y="841"/>
                  </a:cubicBezTo>
                  <a:cubicBezTo>
                    <a:pt x="677" y="982"/>
                    <a:pt x="685" y="1111"/>
                    <a:pt x="702" y="1249"/>
                  </a:cubicBezTo>
                  <a:cubicBezTo>
                    <a:pt x="706" y="1318"/>
                    <a:pt x="704" y="1358"/>
                    <a:pt x="723" y="1417"/>
                  </a:cubicBezTo>
                  <a:cubicBezTo>
                    <a:pt x="726" y="1380"/>
                    <a:pt x="730" y="1344"/>
                    <a:pt x="731" y="1307"/>
                  </a:cubicBezTo>
                  <a:cubicBezTo>
                    <a:pt x="735" y="1066"/>
                    <a:pt x="733" y="826"/>
                    <a:pt x="738" y="585"/>
                  </a:cubicBezTo>
                  <a:cubicBezTo>
                    <a:pt x="738" y="577"/>
                    <a:pt x="743" y="570"/>
                    <a:pt x="745" y="563"/>
                  </a:cubicBezTo>
                  <a:cubicBezTo>
                    <a:pt x="758" y="513"/>
                    <a:pt x="761" y="439"/>
                    <a:pt x="789" y="396"/>
                  </a:cubicBezTo>
                  <a:cubicBezTo>
                    <a:pt x="806" y="370"/>
                    <a:pt x="856" y="329"/>
                    <a:pt x="877" y="308"/>
                  </a:cubicBezTo>
                  <a:cubicBezTo>
                    <a:pt x="897" y="288"/>
                    <a:pt x="910" y="257"/>
                    <a:pt x="928" y="235"/>
                  </a:cubicBezTo>
                  <a:cubicBezTo>
                    <a:pt x="975" y="178"/>
                    <a:pt x="1045" y="151"/>
                    <a:pt x="1117" y="141"/>
                  </a:cubicBezTo>
                  <a:cubicBezTo>
                    <a:pt x="1135" y="136"/>
                    <a:pt x="1165" y="123"/>
                    <a:pt x="1183" y="141"/>
                  </a:cubicBezTo>
                  <a:cubicBezTo>
                    <a:pt x="1188" y="146"/>
                    <a:pt x="1168" y="145"/>
                    <a:pt x="1161" y="148"/>
                  </a:cubicBezTo>
                  <a:cubicBezTo>
                    <a:pt x="1145" y="156"/>
                    <a:pt x="1128" y="170"/>
                    <a:pt x="1117" y="184"/>
                  </a:cubicBezTo>
                  <a:cubicBezTo>
                    <a:pt x="1100" y="206"/>
                    <a:pt x="1065" y="246"/>
                    <a:pt x="1052" y="272"/>
                  </a:cubicBezTo>
                  <a:cubicBezTo>
                    <a:pt x="1033" y="310"/>
                    <a:pt x="1033" y="325"/>
                    <a:pt x="1001" y="359"/>
                  </a:cubicBezTo>
                  <a:cubicBezTo>
                    <a:pt x="992" y="383"/>
                    <a:pt x="987" y="408"/>
                    <a:pt x="979" y="432"/>
                  </a:cubicBezTo>
                  <a:cubicBezTo>
                    <a:pt x="971" y="498"/>
                    <a:pt x="972" y="566"/>
                    <a:pt x="949" y="629"/>
                  </a:cubicBezTo>
                  <a:cubicBezTo>
                    <a:pt x="939" y="721"/>
                    <a:pt x="930" y="813"/>
                    <a:pt x="920" y="906"/>
                  </a:cubicBezTo>
                  <a:cubicBezTo>
                    <a:pt x="917" y="931"/>
                    <a:pt x="906" y="979"/>
                    <a:pt x="906" y="979"/>
                  </a:cubicBezTo>
                  <a:cubicBezTo>
                    <a:pt x="898" y="1072"/>
                    <a:pt x="897" y="1171"/>
                    <a:pt x="855" y="1256"/>
                  </a:cubicBezTo>
                  <a:cubicBezTo>
                    <a:pt x="838" y="1290"/>
                    <a:pt x="842" y="1313"/>
                    <a:pt x="811" y="1344"/>
                  </a:cubicBezTo>
                  <a:cubicBezTo>
                    <a:pt x="779" y="1376"/>
                    <a:pt x="747" y="1400"/>
                    <a:pt x="716" y="1431"/>
                  </a:cubicBezTo>
                  <a:cubicBezTo>
                    <a:pt x="707" y="1440"/>
                    <a:pt x="736" y="1417"/>
                    <a:pt x="745" y="1409"/>
                  </a:cubicBezTo>
                  <a:cubicBezTo>
                    <a:pt x="753" y="1402"/>
                    <a:pt x="759" y="1393"/>
                    <a:pt x="767" y="1387"/>
                  </a:cubicBezTo>
                  <a:cubicBezTo>
                    <a:pt x="807" y="1359"/>
                    <a:pt x="858" y="1322"/>
                    <a:pt x="906" y="1307"/>
                  </a:cubicBezTo>
                  <a:cubicBezTo>
                    <a:pt x="933" y="1265"/>
                    <a:pt x="983" y="1229"/>
                    <a:pt x="1030" y="1212"/>
                  </a:cubicBezTo>
                  <a:cubicBezTo>
                    <a:pt x="1063" y="1179"/>
                    <a:pt x="1087" y="1146"/>
                    <a:pt x="1132" y="1132"/>
                  </a:cubicBezTo>
                  <a:cubicBezTo>
                    <a:pt x="1172" y="1102"/>
                    <a:pt x="1201" y="1072"/>
                    <a:pt x="1248" y="1052"/>
                  </a:cubicBezTo>
                  <a:cubicBezTo>
                    <a:pt x="1282" y="1018"/>
                    <a:pt x="1328" y="1004"/>
                    <a:pt x="1372" y="986"/>
                  </a:cubicBezTo>
                  <a:cubicBezTo>
                    <a:pt x="1402" y="956"/>
                    <a:pt x="1424" y="957"/>
                    <a:pt x="1467" y="950"/>
                  </a:cubicBezTo>
                  <a:cubicBezTo>
                    <a:pt x="1528" y="952"/>
                    <a:pt x="1589" y="949"/>
                    <a:pt x="1649" y="957"/>
                  </a:cubicBezTo>
                  <a:cubicBezTo>
                    <a:pt x="1702" y="964"/>
                    <a:pt x="1734" y="1072"/>
                    <a:pt x="1752" y="1110"/>
                  </a:cubicBezTo>
                  <a:cubicBezTo>
                    <a:pt x="1767" y="1143"/>
                    <a:pt x="1786" y="1173"/>
                    <a:pt x="1803" y="1205"/>
                  </a:cubicBezTo>
                  <a:cubicBezTo>
                    <a:pt x="1807" y="1213"/>
                    <a:pt x="1821" y="1219"/>
                    <a:pt x="1817" y="1227"/>
                  </a:cubicBezTo>
                  <a:cubicBezTo>
                    <a:pt x="1813" y="1234"/>
                    <a:pt x="1802" y="1223"/>
                    <a:pt x="1795" y="1220"/>
                  </a:cubicBezTo>
                  <a:cubicBezTo>
                    <a:pt x="1766" y="1207"/>
                    <a:pt x="1737" y="1188"/>
                    <a:pt x="1708" y="1176"/>
                  </a:cubicBezTo>
                  <a:cubicBezTo>
                    <a:pt x="1684" y="1166"/>
                    <a:pt x="1659" y="1161"/>
                    <a:pt x="1635" y="1154"/>
                  </a:cubicBezTo>
                  <a:cubicBezTo>
                    <a:pt x="1604" y="1145"/>
                    <a:pt x="1540" y="1132"/>
                    <a:pt x="1540" y="1132"/>
                  </a:cubicBezTo>
                  <a:cubicBezTo>
                    <a:pt x="1500" y="1113"/>
                    <a:pt x="1465" y="1118"/>
                    <a:pt x="1423" y="1132"/>
                  </a:cubicBezTo>
                  <a:cubicBezTo>
                    <a:pt x="1404" y="1162"/>
                    <a:pt x="1364" y="1171"/>
                    <a:pt x="1329" y="1183"/>
                  </a:cubicBezTo>
                  <a:cubicBezTo>
                    <a:pt x="1312" y="1208"/>
                    <a:pt x="1281" y="1240"/>
                    <a:pt x="1256" y="1256"/>
                  </a:cubicBezTo>
                  <a:cubicBezTo>
                    <a:pt x="1236" y="1285"/>
                    <a:pt x="1213" y="1317"/>
                    <a:pt x="1183" y="1336"/>
                  </a:cubicBezTo>
                  <a:cubicBezTo>
                    <a:pt x="1106" y="1449"/>
                    <a:pt x="859" y="1380"/>
                    <a:pt x="789" y="1380"/>
                  </a:cubicBezTo>
                  <a:lnTo>
                    <a:pt x="735" y="1312"/>
                  </a:lnTo>
                </a:path>
              </a:pathLst>
            </a:custGeom>
            <a:solidFill>
              <a:srgbClr val="00CC00"/>
            </a:solidFill>
            <a:ln w="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dirty="0">
                <a:latin typeface="Times New Roman" panose="02020603050405020304" pitchFamily="18" charset="0"/>
              </a:endParaRPr>
            </a:p>
          </p:txBody>
        </p:sp>
        <p:sp>
          <p:nvSpPr>
            <p:cNvPr id="10308" name="Freeform 235"/>
            <p:cNvSpPr/>
            <p:nvPr/>
          </p:nvSpPr>
          <p:spPr>
            <a:xfrm rot="899285">
              <a:off x="4495800" y="5584825"/>
              <a:ext cx="1905000" cy="1273175"/>
            </a:xfrm>
            <a:custGeom>
              <a:avLst/>
              <a:gdLst>
                <a:gd name="txL" fmla="*/ 0 w 1821"/>
                <a:gd name="txT" fmla="*/ 0 h 1522"/>
                <a:gd name="txR" fmla="*/ 1821 w 1821"/>
                <a:gd name="txB" fmla="*/ 1522 h 1522"/>
              </a:gdLst>
              <a:ahLst/>
              <a:cxnLst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</a:cxnLst>
              <a:rect l="txL" t="txT" r="txR" b="txB"/>
              <a:pathLst>
                <a:path w="1821" h="1522">
                  <a:moveTo>
                    <a:pt x="760" y="1504"/>
                  </a:moveTo>
                  <a:cubicBezTo>
                    <a:pt x="684" y="1522"/>
                    <a:pt x="699" y="1518"/>
                    <a:pt x="585" y="1511"/>
                  </a:cubicBezTo>
                  <a:cubicBezTo>
                    <a:pt x="556" y="1502"/>
                    <a:pt x="523" y="1504"/>
                    <a:pt x="497" y="1489"/>
                  </a:cubicBezTo>
                  <a:cubicBezTo>
                    <a:pt x="482" y="1480"/>
                    <a:pt x="470" y="1465"/>
                    <a:pt x="454" y="1460"/>
                  </a:cubicBezTo>
                  <a:cubicBezTo>
                    <a:pt x="439" y="1455"/>
                    <a:pt x="410" y="1446"/>
                    <a:pt x="410" y="1446"/>
                  </a:cubicBezTo>
                  <a:cubicBezTo>
                    <a:pt x="374" y="1394"/>
                    <a:pt x="297" y="1335"/>
                    <a:pt x="242" y="1300"/>
                  </a:cubicBezTo>
                  <a:cubicBezTo>
                    <a:pt x="237" y="1293"/>
                    <a:pt x="234" y="1284"/>
                    <a:pt x="228" y="1278"/>
                  </a:cubicBezTo>
                  <a:cubicBezTo>
                    <a:pt x="222" y="1272"/>
                    <a:pt x="212" y="1270"/>
                    <a:pt x="206" y="1263"/>
                  </a:cubicBezTo>
                  <a:cubicBezTo>
                    <a:pt x="201" y="1257"/>
                    <a:pt x="202" y="1248"/>
                    <a:pt x="198" y="1242"/>
                  </a:cubicBezTo>
                  <a:cubicBezTo>
                    <a:pt x="192" y="1234"/>
                    <a:pt x="183" y="1228"/>
                    <a:pt x="177" y="1220"/>
                  </a:cubicBezTo>
                  <a:cubicBezTo>
                    <a:pt x="160" y="1195"/>
                    <a:pt x="167" y="1189"/>
                    <a:pt x="147" y="1169"/>
                  </a:cubicBezTo>
                  <a:cubicBezTo>
                    <a:pt x="112" y="1134"/>
                    <a:pt x="138" y="1177"/>
                    <a:pt x="104" y="1132"/>
                  </a:cubicBezTo>
                  <a:cubicBezTo>
                    <a:pt x="59" y="1073"/>
                    <a:pt x="95" y="1101"/>
                    <a:pt x="53" y="1074"/>
                  </a:cubicBezTo>
                  <a:cubicBezTo>
                    <a:pt x="50" y="1067"/>
                    <a:pt x="50" y="1058"/>
                    <a:pt x="45" y="1052"/>
                  </a:cubicBezTo>
                  <a:cubicBezTo>
                    <a:pt x="40" y="1045"/>
                    <a:pt x="29" y="1044"/>
                    <a:pt x="24" y="1037"/>
                  </a:cubicBezTo>
                  <a:cubicBezTo>
                    <a:pt x="16" y="1024"/>
                    <a:pt x="14" y="1008"/>
                    <a:pt x="9" y="994"/>
                  </a:cubicBezTo>
                  <a:cubicBezTo>
                    <a:pt x="7" y="987"/>
                    <a:pt x="2" y="972"/>
                    <a:pt x="2" y="972"/>
                  </a:cubicBezTo>
                  <a:cubicBezTo>
                    <a:pt x="4" y="960"/>
                    <a:pt x="0" y="944"/>
                    <a:pt x="9" y="935"/>
                  </a:cubicBezTo>
                  <a:cubicBezTo>
                    <a:pt x="14" y="929"/>
                    <a:pt x="13" y="950"/>
                    <a:pt x="16" y="957"/>
                  </a:cubicBezTo>
                  <a:cubicBezTo>
                    <a:pt x="21" y="967"/>
                    <a:pt x="49" y="1003"/>
                    <a:pt x="53" y="1008"/>
                  </a:cubicBezTo>
                  <a:cubicBezTo>
                    <a:pt x="69" y="1057"/>
                    <a:pt x="89" y="1082"/>
                    <a:pt x="133" y="1110"/>
                  </a:cubicBezTo>
                  <a:cubicBezTo>
                    <a:pt x="167" y="1164"/>
                    <a:pt x="242" y="1162"/>
                    <a:pt x="301" y="1176"/>
                  </a:cubicBezTo>
                  <a:cubicBezTo>
                    <a:pt x="328" y="1189"/>
                    <a:pt x="345" y="1210"/>
                    <a:pt x="373" y="1220"/>
                  </a:cubicBezTo>
                  <a:cubicBezTo>
                    <a:pt x="388" y="1225"/>
                    <a:pt x="417" y="1234"/>
                    <a:pt x="417" y="1234"/>
                  </a:cubicBezTo>
                  <a:cubicBezTo>
                    <a:pt x="452" y="1261"/>
                    <a:pt x="484" y="1297"/>
                    <a:pt x="527" y="1307"/>
                  </a:cubicBezTo>
                  <a:cubicBezTo>
                    <a:pt x="561" y="1331"/>
                    <a:pt x="599" y="1340"/>
                    <a:pt x="636" y="1358"/>
                  </a:cubicBezTo>
                  <a:cubicBezTo>
                    <a:pt x="654" y="1385"/>
                    <a:pt x="645" y="1377"/>
                    <a:pt x="672" y="1395"/>
                  </a:cubicBezTo>
                  <a:cubicBezTo>
                    <a:pt x="687" y="1405"/>
                    <a:pt x="716" y="1424"/>
                    <a:pt x="716" y="1424"/>
                  </a:cubicBezTo>
                  <a:cubicBezTo>
                    <a:pt x="742" y="1463"/>
                    <a:pt x="725" y="1440"/>
                    <a:pt x="774" y="1489"/>
                  </a:cubicBezTo>
                  <a:cubicBezTo>
                    <a:pt x="781" y="1496"/>
                    <a:pt x="796" y="1511"/>
                    <a:pt x="796" y="1511"/>
                  </a:cubicBezTo>
                  <a:cubicBezTo>
                    <a:pt x="796" y="1511"/>
                    <a:pt x="769" y="1485"/>
                    <a:pt x="753" y="1475"/>
                  </a:cubicBezTo>
                  <a:cubicBezTo>
                    <a:pt x="738" y="1433"/>
                    <a:pt x="693" y="1414"/>
                    <a:pt x="665" y="1380"/>
                  </a:cubicBezTo>
                  <a:cubicBezTo>
                    <a:pt x="646" y="1357"/>
                    <a:pt x="625" y="1345"/>
                    <a:pt x="607" y="1322"/>
                  </a:cubicBezTo>
                  <a:cubicBezTo>
                    <a:pt x="572" y="1277"/>
                    <a:pt x="575" y="1278"/>
                    <a:pt x="534" y="1242"/>
                  </a:cubicBezTo>
                  <a:cubicBezTo>
                    <a:pt x="505" y="1216"/>
                    <a:pt x="485" y="1182"/>
                    <a:pt x="454" y="1161"/>
                  </a:cubicBezTo>
                  <a:cubicBezTo>
                    <a:pt x="433" y="1130"/>
                    <a:pt x="417" y="1097"/>
                    <a:pt x="395" y="1067"/>
                  </a:cubicBezTo>
                  <a:cubicBezTo>
                    <a:pt x="385" y="1034"/>
                    <a:pt x="370" y="1001"/>
                    <a:pt x="352" y="972"/>
                  </a:cubicBezTo>
                  <a:cubicBezTo>
                    <a:pt x="341" y="912"/>
                    <a:pt x="320" y="857"/>
                    <a:pt x="308" y="797"/>
                  </a:cubicBezTo>
                  <a:cubicBezTo>
                    <a:pt x="299" y="678"/>
                    <a:pt x="294" y="661"/>
                    <a:pt x="308" y="512"/>
                  </a:cubicBezTo>
                  <a:cubicBezTo>
                    <a:pt x="310" y="495"/>
                    <a:pt x="312" y="546"/>
                    <a:pt x="315" y="563"/>
                  </a:cubicBezTo>
                  <a:cubicBezTo>
                    <a:pt x="320" y="588"/>
                    <a:pt x="352" y="629"/>
                    <a:pt x="352" y="629"/>
                  </a:cubicBezTo>
                  <a:cubicBezTo>
                    <a:pt x="368" y="680"/>
                    <a:pt x="380" y="737"/>
                    <a:pt x="410" y="782"/>
                  </a:cubicBezTo>
                  <a:cubicBezTo>
                    <a:pt x="421" y="818"/>
                    <a:pt x="432" y="844"/>
                    <a:pt x="468" y="855"/>
                  </a:cubicBezTo>
                  <a:cubicBezTo>
                    <a:pt x="481" y="890"/>
                    <a:pt x="467" y="907"/>
                    <a:pt x="505" y="921"/>
                  </a:cubicBezTo>
                  <a:cubicBezTo>
                    <a:pt x="516" y="954"/>
                    <a:pt x="534" y="981"/>
                    <a:pt x="563" y="1001"/>
                  </a:cubicBezTo>
                  <a:cubicBezTo>
                    <a:pt x="573" y="1031"/>
                    <a:pt x="577" y="1044"/>
                    <a:pt x="600" y="1067"/>
                  </a:cubicBezTo>
                  <a:cubicBezTo>
                    <a:pt x="610" y="1131"/>
                    <a:pt x="605" y="1244"/>
                    <a:pt x="680" y="1271"/>
                  </a:cubicBezTo>
                  <a:cubicBezTo>
                    <a:pt x="694" y="1314"/>
                    <a:pt x="706" y="1372"/>
                    <a:pt x="731" y="1409"/>
                  </a:cubicBezTo>
                  <a:cubicBezTo>
                    <a:pt x="736" y="1424"/>
                    <a:pt x="740" y="1438"/>
                    <a:pt x="745" y="1453"/>
                  </a:cubicBezTo>
                  <a:cubicBezTo>
                    <a:pt x="748" y="1461"/>
                    <a:pt x="734" y="1439"/>
                    <a:pt x="731" y="1431"/>
                  </a:cubicBezTo>
                  <a:cubicBezTo>
                    <a:pt x="725" y="1417"/>
                    <a:pt x="720" y="1402"/>
                    <a:pt x="716" y="1387"/>
                  </a:cubicBezTo>
                  <a:cubicBezTo>
                    <a:pt x="707" y="1356"/>
                    <a:pt x="704" y="1324"/>
                    <a:pt x="694" y="1293"/>
                  </a:cubicBezTo>
                  <a:cubicBezTo>
                    <a:pt x="689" y="1278"/>
                    <a:pt x="680" y="1249"/>
                    <a:pt x="680" y="1249"/>
                  </a:cubicBezTo>
                  <a:cubicBezTo>
                    <a:pt x="672" y="1179"/>
                    <a:pt x="670" y="1107"/>
                    <a:pt x="658" y="1037"/>
                  </a:cubicBezTo>
                  <a:cubicBezTo>
                    <a:pt x="650" y="992"/>
                    <a:pt x="629" y="951"/>
                    <a:pt x="621" y="906"/>
                  </a:cubicBezTo>
                  <a:cubicBezTo>
                    <a:pt x="616" y="879"/>
                    <a:pt x="611" y="853"/>
                    <a:pt x="607" y="826"/>
                  </a:cubicBezTo>
                  <a:cubicBezTo>
                    <a:pt x="601" y="790"/>
                    <a:pt x="592" y="717"/>
                    <a:pt x="592" y="717"/>
                  </a:cubicBezTo>
                  <a:cubicBezTo>
                    <a:pt x="590" y="680"/>
                    <a:pt x="585" y="644"/>
                    <a:pt x="585" y="607"/>
                  </a:cubicBezTo>
                  <a:cubicBezTo>
                    <a:pt x="585" y="529"/>
                    <a:pt x="587" y="452"/>
                    <a:pt x="592" y="374"/>
                  </a:cubicBezTo>
                  <a:cubicBezTo>
                    <a:pt x="595" y="324"/>
                    <a:pt x="623" y="270"/>
                    <a:pt x="636" y="221"/>
                  </a:cubicBezTo>
                  <a:cubicBezTo>
                    <a:pt x="641" y="203"/>
                    <a:pt x="644" y="176"/>
                    <a:pt x="658" y="162"/>
                  </a:cubicBezTo>
                  <a:cubicBezTo>
                    <a:pt x="666" y="154"/>
                    <a:pt x="677" y="153"/>
                    <a:pt x="687" y="148"/>
                  </a:cubicBezTo>
                  <a:cubicBezTo>
                    <a:pt x="711" y="117"/>
                    <a:pt x="724" y="85"/>
                    <a:pt x="745" y="53"/>
                  </a:cubicBezTo>
                  <a:cubicBezTo>
                    <a:pt x="748" y="43"/>
                    <a:pt x="747" y="32"/>
                    <a:pt x="753" y="24"/>
                  </a:cubicBezTo>
                  <a:cubicBezTo>
                    <a:pt x="761" y="12"/>
                    <a:pt x="799" y="0"/>
                    <a:pt x="753" y="17"/>
                  </a:cubicBezTo>
                  <a:cubicBezTo>
                    <a:pt x="747" y="32"/>
                    <a:pt x="737" y="45"/>
                    <a:pt x="731" y="60"/>
                  </a:cubicBezTo>
                  <a:cubicBezTo>
                    <a:pt x="704" y="133"/>
                    <a:pt x="742" y="68"/>
                    <a:pt x="709" y="119"/>
                  </a:cubicBezTo>
                  <a:cubicBezTo>
                    <a:pt x="701" y="153"/>
                    <a:pt x="692" y="184"/>
                    <a:pt x="672" y="213"/>
                  </a:cubicBezTo>
                  <a:cubicBezTo>
                    <a:pt x="655" y="266"/>
                    <a:pt x="662" y="242"/>
                    <a:pt x="651" y="286"/>
                  </a:cubicBezTo>
                  <a:cubicBezTo>
                    <a:pt x="655" y="513"/>
                    <a:pt x="656" y="645"/>
                    <a:pt x="672" y="841"/>
                  </a:cubicBezTo>
                  <a:cubicBezTo>
                    <a:pt x="677" y="982"/>
                    <a:pt x="685" y="1111"/>
                    <a:pt x="702" y="1249"/>
                  </a:cubicBezTo>
                  <a:cubicBezTo>
                    <a:pt x="706" y="1318"/>
                    <a:pt x="704" y="1358"/>
                    <a:pt x="723" y="1417"/>
                  </a:cubicBezTo>
                  <a:cubicBezTo>
                    <a:pt x="726" y="1380"/>
                    <a:pt x="730" y="1344"/>
                    <a:pt x="731" y="1307"/>
                  </a:cubicBezTo>
                  <a:cubicBezTo>
                    <a:pt x="735" y="1066"/>
                    <a:pt x="733" y="826"/>
                    <a:pt x="738" y="585"/>
                  </a:cubicBezTo>
                  <a:cubicBezTo>
                    <a:pt x="738" y="577"/>
                    <a:pt x="743" y="570"/>
                    <a:pt x="745" y="563"/>
                  </a:cubicBezTo>
                  <a:cubicBezTo>
                    <a:pt x="758" y="513"/>
                    <a:pt x="761" y="439"/>
                    <a:pt x="789" y="396"/>
                  </a:cubicBezTo>
                  <a:cubicBezTo>
                    <a:pt x="806" y="370"/>
                    <a:pt x="856" y="329"/>
                    <a:pt x="877" y="308"/>
                  </a:cubicBezTo>
                  <a:cubicBezTo>
                    <a:pt x="897" y="288"/>
                    <a:pt x="910" y="257"/>
                    <a:pt x="928" y="235"/>
                  </a:cubicBezTo>
                  <a:cubicBezTo>
                    <a:pt x="975" y="178"/>
                    <a:pt x="1045" y="151"/>
                    <a:pt x="1117" y="141"/>
                  </a:cubicBezTo>
                  <a:cubicBezTo>
                    <a:pt x="1135" y="136"/>
                    <a:pt x="1165" y="123"/>
                    <a:pt x="1183" y="141"/>
                  </a:cubicBezTo>
                  <a:cubicBezTo>
                    <a:pt x="1188" y="146"/>
                    <a:pt x="1168" y="145"/>
                    <a:pt x="1161" y="148"/>
                  </a:cubicBezTo>
                  <a:cubicBezTo>
                    <a:pt x="1145" y="156"/>
                    <a:pt x="1128" y="170"/>
                    <a:pt x="1117" y="184"/>
                  </a:cubicBezTo>
                  <a:cubicBezTo>
                    <a:pt x="1100" y="206"/>
                    <a:pt x="1065" y="246"/>
                    <a:pt x="1052" y="272"/>
                  </a:cubicBezTo>
                  <a:cubicBezTo>
                    <a:pt x="1033" y="310"/>
                    <a:pt x="1033" y="325"/>
                    <a:pt x="1001" y="359"/>
                  </a:cubicBezTo>
                  <a:cubicBezTo>
                    <a:pt x="992" y="383"/>
                    <a:pt x="987" y="408"/>
                    <a:pt x="979" y="432"/>
                  </a:cubicBezTo>
                  <a:cubicBezTo>
                    <a:pt x="971" y="498"/>
                    <a:pt x="972" y="566"/>
                    <a:pt x="949" y="629"/>
                  </a:cubicBezTo>
                  <a:cubicBezTo>
                    <a:pt x="939" y="721"/>
                    <a:pt x="930" y="813"/>
                    <a:pt x="920" y="906"/>
                  </a:cubicBezTo>
                  <a:cubicBezTo>
                    <a:pt x="917" y="931"/>
                    <a:pt x="906" y="979"/>
                    <a:pt x="906" y="979"/>
                  </a:cubicBezTo>
                  <a:cubicBezTo>
                    <a:pt x="898" y="1072"/>
                    <a:pt x="897" y="1171"/>
                    <a:pt x="855" y="1256"/>
                  </a:cubicBezTo>
                  <a:cubicBezTo>
                    <a:pt x="838" y="1290"/>
                    <a:pt x="842" y="1313"/>
                    <a:pt x="811" y="1344"/>
                  </a:cubicBezTo>
                  <a:cubicBezTo>
                    <a:pt x="779" y="1376"/>
                    <a:pt x="747" y="1400"/>
                    <a:pt x="716" y="1431"/>
                  </a:cubicBezTo>
                  <a:cubicBezTo>
                    <a:pt x="707" y="1440"/>
                    <a:pt x="736" y="1417"/>
                    <a:pt x="745" y="1409"/>
                  </a:cubicBezTo>
                  <a:cubicBezTo>
                    <a:pt x="753" y="1402"/>
                    <a:pt x="759" y="1393"/>
                    <a:pt x="767" y="1387"/>
                  </a:cubicBezTo>
                  <a:cubicBezTo>
                    <a:pt x="807" y="1359"/>
                    <a:pt x="858" y="1322"/>
                    <a:pt x="906" y="1307"/>
                  </a:cubicBezTo>
                  <a:cubicBezTo>
                    <a:pt x="933" y="1265"/>
                    <a:pt x="983" y="1229"/>
                    <a:pt x="1030" y="1212"/>
                  </a:cubicBezTo>
                  <a:cubicBezTo>
                    <a:pt x="1063" y="1179"/>
                    <a:pt x="1087" y="1146"/>
                    <a:pt x="1132" y="1132"/>
                  </a:cubicBezTo>
                  <a:cubicBezTo>
                    <a:pt x="1172" y="1102"/>
                    <a:pt x="1201" y="1072"/>
                    <a:pt x="1248" y="1052"/>
                  </a:cubicBezTo>
                  <a:cubicBezTo>
                    <a:pt x="1282" y="1018"/>
                    <a:pt x="1328" y="1004"/>
                    <a:pt x="1372" y="986"/>
                  </a:cubicBezTo>
                  <a:cubicBezTo>
                    <a:pt x="1402" y="956"/>
                    <a:pt x="1424" y="957"/>
                    <a:pt x="1467" y="950"/>
                  </a:cubicBezTo>
                  <a:cubicBezTo>
                    <a:pt x="1528" y="952"/>
                    <a:pt x="1589" y="949"/>
                    <a:pt x="1649" y="957"/>
                  </a:cubicBezTo>
                  <a:cubicBezTo>
                    <a:pt x="1702" y="964"/>
                    <a:pt x="1734" y="1072"/>
                    <a:pt x="1752" y="1110"/>
                  </a:cubicBezTo>
                  <a:cubicBezTo>
                    <a:pt x="1767" y="1143"/>
                    <a:pt x="1786" y="1173"/>
                    <a:pt x="1803" y="1205"/>
                  </a:cubicBezTo>
                  <a:cubicBezTo>
                    <a:pt x="1807" y="1213"/>
                    <a:pt x="1821" y="1219"/>
                    <a:pt x="1817" y="1227"/>
                  </a:cubicBezTo>
                  <a:cubicBezTo>
                    <a:pt x="1813" y="1234"/>
                    <a:pt x="1802" y="1223"/>
                    <a:pt x="1795" y="1220"/>
                  </a:cubicBezTo>
                  <a:cubicBezTo>
                    <a:pt x="1766" y="1207"/>
                    <a:pt x="1737" y="1188"/>
                    <a:pt x="1708" y="1176"/>
                  </a:cubicBezTo>
                  <a:cubicBezTo>
                    <a:pt x="1684" y="1166"/>
                    <a:pt x="1659" y="1161"/>
                    <a:pt x="1635" y="1154"/>
                  </a:cubicBezTo>
                  <a:cubicBezTo>
                    <a:pt x="1604" y="1145"/>
                    <a:pt x="1540" y="1132"/>
                    <a:pt x="1540" y="1132"/>
                  </a:cubicBezTo>
                  <a:cubicBezTo>
                    <a:pt x="1500" y="1113"/>
                    <a:pt x="1465" y="1118"/>
                    <a:pt x="1423" y="1132"/>
                  </a:cubicBezTo>
                  <a:cubicBezTo>
                    <a:pt x="1404" y="1162"/>
                    <a:pt x="1364" y="1171"/>
                    <a:pt x="1329" y="1183"/>
                  </a:cubicBezTo>
                  <a:cubicBezTo>
                    <a:pt x="1312" y="1208"/>
                    <a:pt x="1281" y="1240"/>
                    <a:pt x="1256" y="1256"/>
                  </a:cubicBezTo>
                  <a:cubicBezTo>
                    <a:pt x="1236" y="1285"/>
                    <a:pt x="1213" y="1317"/>
                    <a:pt x="1183" y="1336"/>
                  </a:cubicBezTo>
                  <a:cubicBezTo>
                    <a:pt x="1106" y="1449"/>
                    <a:pt x="859" y="1380"/>
                    <a:pt x="789" y="1380"/>
                  </a:cubicBezTo>
                  <a:lnTo>
                    <a:pt x="735" y="1312"/>
                  </a:lnTo>
                </a:path>
              </a:pathLst>
            </a:custGeom>
            <a:solidFill>
              <a:srgbClr val="00CC00"/>
            </a:solidFill>
            <a:ln w="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dirty="0">
                <a:latin typeface="Times New Roman" panose="02020603050405020304" pitchFamily="18" charset="0"/>
              </a:endParaRPr>
            </a:p>
          </p:txBody>
        </p:sp>
        <p:grpSp>
          <p:nvGrpSpPr>
            <p:cNvPr id="10309" name="Group 236"/>
            <p:cNvGrpSpPr/>
            <p:nvPr/>
          </p:nvGrpSpPr>
          <p:grpSpPr>
            <a:xfrm rot="701281">
              <a:off x="3200400" y="5105400"/>
              <a:ext cx="685800" cy="609600"/>
              <a:chOff x="1104" y="2880"/>
              <a:chExt cx="528" cy="480"/>
            </a:xfrm>
          </p:grpSpPr>
          <p:sp>
            <p:nvSpPr>
              <p:cNvPr id="10505" name="Oval 237"/>
              <p:cNvSpPr/>
              <p:nvPr/>
            </p:nvSpPr>
            <p:spPr>
              <a:xfrm>
                <a:off x="1344" y="3168"/>
                <a:ext cx="192" cy="192"/>
              </a:xfrm>
              <a:prstGeom prst="ellipse">
                <a:avLst/>
              </a:prstGeom>
              <a:solidFill>
                <a:srgbClr val="FFFF00"/>
              </a:solidFill>
              <a:ln w="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0506" name="Oval 238"/>
              <p:cNvSpPr/>
              <p:nvPr/>
            </p:nvSpPr>
            <p:spPr>
              <a:xfrm>
                <a:off x="1200" y="3168"/>
                <a:ext cx="192" cy="192"/>
              </a:xfrm>
              <a:prstGeom prst="ellipse">
                <a:avLst/>
              </a:prstGeom>
              <a:solidFill>
                <a:srgbClr val="FFFF00"/>
              </a:solidFill>
              <a:ln w="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0507" name="Oval 239"/>
              <p:cNvSpPr/>
              <p:nvPr/>
            </p:nvSpPr>
            <p:spPr>
              <a:xfrm>
                <a:off x="1440" y="3024"/>
                <a:ext cx="192" cy="192"/>
              </a:xfrm>
              <a:prstGeom prst="ellipse">
                <a:avLst/>
              </a:prstGeom>
              <a:solidFill>
                <a:srgbClr val="FFFF00"/>
              </a:solidFill>
              <a:ln w="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0508" name="Oval 240"/>
              <p:cNvSpPr/>
              <p:nvPr/>
            </p:nvSpPr>
            <p:spPr>
              <a:xfrm>
                <a:off x="1104" y="3024"/>
                <a:ext cx="192" cy="192"/>
              </a:xfrm>
              <a:prstGeom prst="ellipse">
                <a:avLst/>
              </a:prstGeom>
              <a:solidFill>
                <a:srgbClr val="FFFF00"/>
              </a:solidFill>
              <a:ln w="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0509" name="Oval 241"/>
              <p:cNvSpPr/>
              <p:nvPr/>
            </p:nvSpPr>
            <p:spPr>
              <a:xfrm>
                <a:off x="1200" y="2880"/>
                <a:ext cx="192" cy="192"/>
              </a:xfrm>
              <a:prstGeom prst="ellipse">
                <a:avLst/>
              </a:prstGeom>
              <a:solidFill>
                <a:srgbClr val="FFFF00"/>
              </a:solidFill>
              <a:ln w="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0510" name="Oval 242"/>
              <p:cNvSpPr/>
              <p:nvPr/>
            </p:nvSpPr>
            <p:spPr>
              <a:xfrm>
                <a:off x="1344" y="2880"/>
                <a:ext cx="192" cy="192"/>
              </a:xfrm>
              <a:prstGeom prst="ellipse">
                <a:avLst/>
              </a:prstGeom>
              <a:solidFill>
                <a:srgbClr val="FFFF00"/>
              </a:solidFill>
              <a:ln w="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0511" name="Oval 243"/>
              <p:cNvSpPr/>
              <p:nvPr/>
            </p:nvSpPr>
            <p:spPr>
              <a:xfrm>
                <a:off x="1248" y="2976"/>
                <a:ext cx="240" cy="288"/>
              </a:xfrm>
              <a:prstGeom prst="ellipse">
                <a:avLst/>
              </a:prstGeom>
              <a:gradFill rotWithShape="1">
                <a:gsLst>
                  <a:gs pos="0">
                    <a:srgbClr val="FF99FF"/>
                  </a:gs>
                  <a:gs pos="100000">
                    <a:srgbClr val="0066FF"/>
                  </a:gs>
                </a:gsLst>
                <a:path path="shape">
                  <a:fillToRect l="50000" t="50000" r="50000" b="50000"/>
                </a:path>
                <a:tileRect/>
              </a:gradFill>
              <a:ln w="3175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</p:grpSp>
        <p:sp>
          <p:nvSpPr>
            <p:cNvPr id="10310" name="Freeform 244"/>
            <p:cNvSpPr/>
            <p:nvPr/>
          </p:nvSpPr>
          <p:spPr>
            <a:xfrm rot="899285">
              <a:off x="4114800" y="4495800"/>
              <a:ext cx="914400" cy="422275"/>
            </a:xfrm>
            <a:custGeom>
              <a:avLst/>
              <a:gdLst>
                <a:gd name="txL" fmla="*/ 0 w 1821"/>
                <a:gd name="txT" fmla="*/ 0 h 1522"/>
                <a:gd name="txR" fmla="*/ 1821 w 1821"/>
                <a:gd name="txB" fmla="*/ 1522 h 1522"/>
              </a:gdLst>
              <a:ahLst/>
              <a:cxnLst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</a:cxnLst>
              <a:rect l="txL" t="txT" r="txR" b="txB"/>
              <a:pathLst>
                <a:path w="1821" h="1522">
                  <a:moveTo>
                    <a:pt x="760" y="1504"/>
                  </a:moveTo>
                  <a:cubicBezTo>
                    <a:pt x="684" y="1522"/>
                    <a:pt x="699" y="1518"/>
                    <a:pt x="585" y="1511"/>
                  </a:cubicBezTo>
                  <a:cubicBezTo>
                    <a:pt x="556" y="1502"/>
                    <a:pt x="523" y="1504"/>
                    <a:pt x="497" y="1489"/>
                  </a:cubicBezTo>
                  <a:cubicBezTo>
                    <a:pt x="482" y="1480"/>
                    <a:pt x="470" y="1465"/>
                    <a:pt x="454" y="1460"/>
                  </a:cubicBezTo>
                  <a:cubicBezTo>
                    <a:pt x="439" y="1455"/>
                    <a:pt x="410" y="1446"/>
                    <a:pt x="410" y="1446"/>
                  </a:cubicBezTo>
                  <a:cubicBezTo>
                    <a:pt x="374" y="1394"/>
                    <a:pt x="297" y="1335"/>
                    <a:pt x="242" y="1300"/>
                  </a:cubicBezTo>
                  <a:cubicBezTo>
                    <a:pt x="237" y="1293"/>
                    <a:pt x="234" y="1284"/>
                    <a:pt x="228" y="1278"/>
                  </a:cubicBezTo>
                  <a:cubicBezTo>
                    <a:pt x="222" y="1272"/>
                    <a:pt x="212" y="1270"/>
                    <a:pt x="206" y="1263"/>
                  </a:cubicBezTo>
                  <a:cubicBezTo>
                    <a:pt x="201" y="1257"/>
                    <a:pt x="202" y="1248"/>
                    <a:pt x="198" y="1242"/>
                  </a:cubicBezTo>
                  <a:cubicBezTo>
                    <a:pt x="192" y="1234"/>
                    <a:pt x="183" y="1228"/>
                    <a:pt x="177" y="1220"/>
                  </a:cubicBezTo>
                  <a:cubicBezTo>
                    <a:pt x="160" y="1195"/>
                    <a:pt x="167" y="1189"/>
                    <a:pt x="147" y="1169"/>
                  </a:cubicBezTo>
                  <a:cubicBezTo>
                    <a:pt x="112" y="1134"/>
                    <a:pt x="138" y="1177"/>
                    <a:pt x="104" y="1132"/>
                  </a:cubicBezTo>
                  <a:cubicBezTo>
                    <a:pt x="59" y="1073"/>
                    <a:pt x="95" y="1101"/>
                    <a:pt x="53" y="1074"/>
                  </a:cubicBezTo>
                  <a:cubicBezTo>
                    <a:pt x="50" y="1067"/>
                    <a:pt x="50" y="1058"/>
                    <a:pt x="45" y="1052"/>
                  </a:cubicBezTo>
                  <a:cubicBezTo>
                    <a:pt x="40" y="1045"/>
                    <a:pt x="29" y="1044"/>
                    <a:pt x="24" y="1037"/>
                  </a:cubicBezTo>
                  <a:cubicBezTo>
                    <a:pt x="16" y="1024"/>
                    <a:pt x="14" y="1008"/>
                    <a:pt x="9" y="994"/>
                  </a:cubicBezTo>
                  <a:cubicBezTo>
                    <a:pt x="7" y="987"/>
                    <a:pt x="2" y="972"/>
                    <a:pt x="2" y="972"/>
                  </a:cubicBezTo>
                  <a:cubicBezTo>
                    <a:pt x="4" y="960"/>
                    <a:pt x="0" y="944"/>
                    <a:pt x="9" y="935"/>
                  </a:cubicBezTo>
                  <a:cubicBezTo>
                    <a:pt x="14" y="929"/>
                    <a:pt x="13" y="950"/>
                    <a:pt x="16" y="957"/>
                  </a:cubicBezTo>
                  <a:cubicBezTo>
                    <a:pt x="21" y="967"/>
                    <a:pt x="49" y="1003"/>
                    <a:pt x="53" y="1008"/>
                  </a:cubicBezTo>
                  <a:cubicBezTo>
                    <a:pt x="69" y="1057"/>
                    <a:pt x="89" y="1082"/>
                    <a:pt x="133" y="1110"/>
                  </a:cubicBezTo>
                  <a:cubicBezTo>
                    <a:pt x="167" y="1164"/>
                    <a:pt x="242" y="1162"/>
                    <a:pt x="301" y="1176"/>
                  </a:cubicBezTo>
                  <a:cubicBezTo>
                    <a:pt x="328" y="1189"/>
                    <a:pt x="345" y="1210"/>
                    <a:pt x="373" y="1220"/>
                  </a:cubicBezTo>
                  <a:cubicBezTo>
                    <a:pt x="388" y="1225"/>
                    <a:pt x="417" y="1234"/>
                    <a:pt x="417" y="1234"/>
                  </a:cubicBezTo>
                  <a:cubicBezTo>
                    <a:pt x="452" y="1261"/>
                    <a:pt x="484" y="1297"/>
                    <a:pt x="527" y="1307"/>
                  </a:cubicBezTo>
                  <a:cubicBezTo>
                    <a:pt x="561" y="1331"/>
                    <a:pt x="599" y="1340"/>
                    <a:pt x="636" y="1358"/>
                  </a:cubicBezTo>
                  <a:cubicBezTo>
                    <a:pt x="654" y="1385"/>
                    <a:pt x="645" y="1377"/>
                    <a:pt x="672" y="1395"/>
                  </a:cubicBezTo>
                  <a:cubicBezTo>
                    <a:pt x="687" y="1405"/>
                    <a:pt x="716" y="1424"/>
                    <a:pt x="716" y="1424"/>
                  </a:cubicBezTo>
                  <a:cubicBezTo>
                    <a:pt x="742" y="1463"/>
                    <a:pt x="725" y="1440"/>
                    <a:pt x="774" y="1489"/>
                  </a:cubicBezTo>
                  <a:cubicBezTo>
                    <a:pt x="781" y="1496"/>
                    <a:pt x="796" y="1511"/>
                    <a:pt x="796" y="1511"/>
                  </a:cubicBezTo>
                  <a:cubicBezTo>
                    <a:pt x="796" y="1511"/>
                    <a:pt x="769" y="1485"/>
                    <a:pt x="753" y="1475"/>
                  </a:cubicBezTo>
                  <a:cubicBezTo>
                    <a:pt x="738" y="1433"/>
                    <a:pt x="693" y="1414"/>
                    <a:pt x="665" y="1380"/>
                  </a:cubicBezTo>
                  <a:cubicBezTo>
                    <a:pt x="646" y="1357"/>
                    <a:pt x="625" y="1345"/>
                    <a:pt x="607" y="1322"/>
                  </a:cubicBezTo>
                  <a:cubicBezTo>
                    <a:pt x="572" y="1277"/>
                    <a:pt x="575" y="1278"/>
                    <a:pt x="534" y="1242"/>
                  </a:cubicBezTo>
                  <a:cubicBezTo>
                    <a:pt x="505" y="1216"/>
                    <a:pt x="485" y="1182"/>
                    <a:pt x="454" y="1161"/>
                  </a:cubicBezTo>
                  <a:cubicBezTo>
                    <a:pt x="433" y="1130"/>
                    <a:pt x="417" y="1097"/>
                    <a:pt x="395" y="1067"/>
                  </a:cubicBezTo>
                  <a:cubicBezTo>
                    <a:pt x="385" y="1034"/>
                    <a:pt x="370" y="1001"/>
                    <a:pt x="352" y="972"/>
                  </a:cubicBezTo>
                  <a:cubicBezTo>
                    <a:pt x="341" y="912"/>
                    <a:pt x="320" y="857"/>
                    <a:pt x="308" y="797"/>
                  </a:cubicBezTo>
                  <a:cubicBezTo>
                    <a:pt x="299" y="678"/>
                    <a:pt x="294" y="661"/>
                    <a:pt x="308" y="512"/>
                  </a:cubicBezTo>
                  <a:cubicBezTo>
                    <a:pt x="310" y="495"/>
                    <a:pt x="312" y="546"/>
                    <a:pt x="315" y="563"/>
                  </a:cubicBezTo>
                  <a:cubicBezTo>
                    <a:pt x="320" y="588"/>
                    <a:pt x="352" y="629"/>
                    <a:pt x="352" y="629"/>
                  </a:cubicBezTo>
                  <a:cubicBezTo>
                    <a:pt x="368" y="680"/>
                    <a:pt x="380" y="737"/>
                    <a:pt x="410" y="782"/>
                  </a:cubicBezTo>
                  <a:cubicBezTo>
                    <a:pt x="421" y="818"/>
                    <a:pt x="432" y="844"/>
                    <a:pt x="468" y="855"/>
                  </a:cubicBezTo>
                  <a:cubicBezTo>
                    <a:pt x="481" y="890"/>
                    <a:pt x="467" y="907"/>
                    <a:pt x="505" y="921"/>
                  </a:cubicBezTo>
                  <a:cubicBezTo>
                    <a:pt x="516" y="954"/>
                    <a:pt x="534" y="981"/>
                    <a:pt x="563" y="1001"/>
                  </a:cubicBezTo>
                  <a:cubicBezTo>
                    <a:pt x="573" y="1031"/>
                    <a:pt x="577" y="1044"/>
                    <a:pt x="600" y="1067"/>
                  </a:cubicBezTo>
                  <a:cubicBezTo>
                    <a:pt x="610" y="1131"/>
                    <a:pt x="605" y="1244"/>
                    <a:pt x="680" y="1271"/>
                  </a:cubicBezTo>
                  <a:cubicBezTo>
                    <a:pt x="694" y="1314"/>
                    <a:pt x="706" y="1372"/>
                    <a:pt x="731" y="1409"/>
                  </a:cubicBezTo>
                  <a:cubicBezTo>
                    <a:pt x="736" y="1424"/>
                    <a:pt x="740" y="1438"/>
                    <a:pt x="745" y="1453"/>
                  </a:cubicBezTo>
                  <a:cubicBezTo>
                    <a:pt x="748" y="1461"/>
                    <a:pt x="734" y="1439"/>
                    <a:pt x="731" y="1431"/>
                  </a:cubicBezTo>
                  <a:cubicBezTo>
                    <a:pt x="725" y="1417"/>
                    <a:pt x="720" y="1402"/>
                    <a:pt x="716" y="1387"/>
                  </a:cubicBezTo>
                  <a:cubicBezTo>
                    <a:pt x="707" y="1356"/>
                    <a:pt x="704" y="1324"/>
                    <a:pt x="694" y="1293"/>
                  </a:cubicBezTo>
                  <a:cubicBezTo>
                    <a:pt x="689" y="1278"/>
                    <a:pt x="680" y="1249"/>
                    <a:pt x="680" y="1249"/>
                  </a:cubicBezTo>
                  <a:cubicBezTo>
                    <a:pt x="672" y="1179"/>
                    <a:pt x="670" y="1107"/>
                    <a:pt x="658" y="1037"/>
                  </a:cubicBezTo>
                  <a:cubicBezTo>
                    <a:pt x="650" y="992"/>
                    <a:pt x="629" y="951"/>
                    <a:pt x="621" y="906"/>
                  </a:cubicBezTo>
                  <a:cubicBezTo>
                    <a:pt x="616" y="879"/>
                    <a:pt x="611" y="853"/>
                    <a:pt x="607" y="826"/>
                  </a:cubicBezTo>
                  <a:cubicBezTo>
                    <a:pt x="601" y="790"/>
                    <a:pt x="592" y="717"/>
                    <a:pt x="592" y="717"/>
                  </a:cubicBezTo>
                  <a:cubicBezTo>
                    <a:pt x="590" y="680"/>
                    <a:pt x="585" y="644"/>
                    <a:pt x="585" y="607"/>
                  </a:cubicBezTo>
                  <a:cubicBezTo>
                    <a:pt x="585" y="529"/>
                    <a:pt x="587" y="452"/>
                    <a:pt x="592" y="374"/>
                  </a:cubicBezTo>
                  <a:cubicBezTo>
                    <a:pt x="595" y="324"/>
                    <a:pt x="623" y="270"/>
                    <a:pt x="636" y="221"/>
                  </a:cubicBezTo>
                  <a:cubicBezTo>
                    <a:pt x="641" y="203"/>
                    <a:pt x="644" y="176"/>
                    <a:pt x="658" y="162"/>
                  </a:cubicBezTo>
                  <a:cubicBezTo>
                    <a:pt x="666" y="154"/>
                    <a:pt x="677" y="153"/>
                    <a:pt x="687" y="148"/>
                  </a:cubicBezTo>
                  <a:cubicBezTo>
                    <a:pt x="711" y="117"/>
                    <a:pt x="724" y="85"/>
                    <a:pt x="745" y="53"/>
                  </a:cubicBezTo>
                  <a:cubicBezTo>
                    <a:pt x="748" y="43"/>
                    <a:pt x="747" y="32"/>
                    <a:pt x="753" y="24"/>
                  </a:cubicBezTo>
                  <a:cubicBezTo>
                    <a:pt x="761" y="12"/>
                    <a:pt x="799" y="0"/>
                    <a:pt x="753" y="17"/>
                  </a:cubicBezTo>
                  <a:cubicBezTo>
                    <a:pt x="747" y="32"/>
                    <a:pt x="737" y="45"/>
                    <a:pt x="731" y="60"/>
                  </a:cubicBezTo>
                  <a:cubicBezTo>
                    <a:pt x="704" y="133"/>
                    <a:pt x="742" y="68"/>
                    <a:pt x="709" y="119"/>
                  </a:cubicBezTo>
                  <a:cubicBezTo>
                    <a:pt x="701" y="153"/>
                    <a:pt x="692" y="184"/>
                    <a:pt x="672" y="213"/>
                  </a:cubicBezTo>
                  <a:cubicBezTo>
                    <a:pt x="655" y="266"/>
                    <a:pt x="662" y="242"/>
                    <a:pt x="651" y="286"/>
                  </a:cubicBezTo>
                  <a:cubicBezTo>
                    <a:pt x="655" y="513"/>
                    <a:pt x="656" y="645"/>
                    <a:pt x="672" y="841"/>
                  </a:cubicBezTo>
                  <a:cubicBezTo>
                    <a:pt x="677" y="982"/>
                    <a:pt x="685" y="1111"/>
                    <a:pt x="702" y="1249"/>
                  </a:cubicBezTo>
                  <a:cubicBezTo>
                    <a:pt x="706" y="1318"/>
                    <a:pt x="704" y="1358"/>
                    <a:pt x="723" y="1417"/>
                  </a:cubicBezTo>
                  <a:cubicBezTo>
                    <a:pt x="726" y="1380"/>
                    <a:pt x="730" y="1344"/>
                    <a:pt x="731" y="1307"/>
                  </a:cubicBezTo>
                  <a:cubicBezTo>
                    <a:pt x="735" y="1066"/>
                    <a:pt x="733" y="826"/>
                    <a:pt x="738" y="585"/>
                  </a:cubicBezTo>
                  <a:cubicBezTo>
                    <a:pt x="738" y="577"/>
                    <a:pt x="743" y="570"/>
                    <a:pt x="745" y="563"/>
                  </a:cubicBezTo>
                  <a:cubicBezTo>
                    <a:pt x="758" y="513"/>
                    <a:pt x="761" y="439"/>
                    <a:pt x="789" y="396"/>
                  </a:cubicBezTo>
                  <a:cubicBezTo>
                    <a:pt x="806" y="370"/>
                    <a:pt x="856" y="329"/>
                    <a:pt x="877" y="308"/>
                  </a:cubicBezTo>
                  <a:cubicBezTo>
                    <a:pt x="897" y="288"/>
                    <a:pt x="910" y="257"/>
                    <a:pt x="928" y="235"/>
                  </a:cubicBezTo>
                  <a:cubicBezTo>
                    <a:pt x="975" y="178"/>
                    <a:pt x="1045" y="151"/>
                    <a:pt x="1117" y="141"/>
                  </a:cubicBezTo>
                  <a:cubicBezTo>
                    <a:pt x="1135" y="136"/>
                    <a:pt x="1165" y="123"/>
                    <a:pt x="1183" y="141"/>
                  </a:cubicBezTo>
                  <a:cubicBezTo>
                    <a:pt x="1188" y="146"/>
                    <a:pt x="1168" y="145"/>
                    <a:pt x="1161" y="148"/>
                  </a:cubicBezTo>
                  <a:cubicBezTo>
                    <a:pt x="1145" y="156"/>
                    <a:pt x="1128" y="170"/>
                    <a:pt x="1117" y="184"/>
                  </a:cubicBezTo>
                  <a:cubicBezTo>
                    <a:pt x="1100" y="206"/>
                    <a:pt x="1065" y="246"/>
                    <a:pt x="1052" y="272"/>
                  </a:cubicBezTo>
                  <a:cubicBezTo>
                    <a:pt x="1033" y="310"/>
                    <a:pt x="1033" y="325"/>
                    <a:pt x="1001" y="359"/>
                  </a:cubicBezTo>
                  <a:cubicBezTo>
                    <a:pt x="992" y="383"/>
                    <a:pt x="987" y="408"/>
                    <a:pt x="979" y="432"/>
                  </a:cubicBezTo>
                  <a:cubicBezTo>
                    <a:pt x="971" y="498"/>
                    <a:pt x="972" y="566"/>
                    <a:pt x="949" y="629"/>
                  </a:cubicBezTo>
                  <a:cubicBezTo>
                    <a:pt x="939" y="721"/>
                    <a:pt x="930" y="813"/>
                    <a:pt x="920" y="906"/>
                  </a:cubicBezTo>
                  <a:cubicBezTo>
                    <a:pt x="917" y="931"/>
                    <a:pt x="906" y="979"/>
                    <a:pt x="906" y="979"/>
                  </a:cubicBezTo>
                  <a:cubicBezTo>
                    <a:pt x="898" y="1072"/>
                    <a:pt x="897" y="1171"/>
                    <a:pt x="855" y="1256"/>
                  </a:cubicBezTo>
                  <a:cubicBezTo>
                    <a:pt x="838" y="1290"/>
                    <a:pt x="842" y="1313"/>
                    <a:pt x="811" y="1344"/>
                  </a:cubicBezTo>
                  <a:cubicBezTo>
                    <a:pt x="779" y="1376"/>
                    <a:pt x="747" y="1400"/>
                    <a:pt x="716" y="1431"/>
                  </a:cubicBezTo>
                  <a:cubicBezTo>
                    <a:pt x="707" y="1440"/>
                    <a:pt x="736" y="1417"/>
                    <a:pt x="745" y="1409"/>
                  </a:cubicBezTo>
                  <a:cubicBezTo>
                    <a:pt x="753" y="1402"/>
                    <a:pt x="759" y="1393"/>
                    <a:pt x="767" y="1387"/>
                  </a:cubicBezTo>
                  <a:cubicBezTo>
                    <a:pt x="807" y="1359"/>
                    <a:pt x="858" y="1322"/>
                    <a:pt x="906" y="1307"/>
                  </a:cubicBezTo>
                  <a:cubicBezTo>
                    <a:pt x="933" y="1265"/>
                    <a:pt x="983" y="1229"/>
                    <a:pt x="1030" y="1212"/>
                  </a:cubicBezTo>
                  <a:cubicBezTo>
                    <a:pt x="1063" y="1179"/>
                    <a:pt x="1087" y="1146"/>
                    <a:pt x="1132" y="1132"/>
                  </a:cubicBezTo>
                  <a:cubicBezTo>
                    <a:pt x="1172" y="1102"/>
                    <a:pt x="1201" y="1072"/>
                    <a:pt x="1248" y="1052"/>
                  </a:cubicBezTo>
                  <a:cubicBezTo>
                    <a:pt x="1282" y="1018"/>
                    <a:pt x="1328" y="1004"/>
                    <a:pt x="1372" y="986"/>
                  </a:cubicBezTo>
                  <a:cubicBezTo>
                    <a:pt x="1402" y="956"/>
                    <a:pt x="1424" y="957"/>
                    <a:pt x="1467" y="950"/>
                  </a:cubicBezTo>
                  <a:cubicBezTo>
                    <a:pt x="1528" y="952"/>
                    <a:pt x="1589" y="949"/>
                    <a:pt x="1649" y="957"/>
                  </a:cubicBezTo>
                  <a:cubicBezTo>
                    <a:pt x="1702" y="964"/>
                    <a:pt x="1734" y="1072"/>
                    <a:pt x="1752" y="1110"/>
                  </a:cubicBezTo>
                  <a:cubicBezTo>
                    <a:pt x="1767" y="1143"/>
                    <a:pt x="1786" y="1173"/>
                    <a:pt x="1803" y="1205"/>
                  </a:cubicBezTo>
                  <a:cubicBezTo>
                    <a:pt x="1807" y="1213"/>
                    <a:pt x="1821" y="1219"/>
                    <a:pt x="1817" y="1227"/>
                  </a:cubicBezTo>
                  <a:cubicBezTo>
                    <a:pt x="1813" y="1234"/>
                    <a:pt x="1802" y="1223"/>
                    <a:pt x="1795" y="1220"/>
                  </a:cubicBezTo>
                  <a:cubicBezTo>
                    <a:pt x="1766" y="1207"/>
                    <a:pt x="1737" y="1188"/>
                    <a:pt x="1708" y="1176"/>
                  </a:cubicBezTo>
                  <a:cubicBezTo>
                    <a:pt x="1684" y="1166"/>
                    <a:pt x="1659" y="1161"/>
                    <a:pt x="1635" y="1154"/>
                  </a:cubicBezTo>
                  <a:cubicBezTo>
                    <a:pt x="1604" y="1145"/>
                    <a:pt x="1540" y="1132"/>
                    <a:pt x="1540" y="1132"/>
                  </a:cubicBezTo>
                  <a:cubicBezTo>
                    <a:pt x="1500" y="1113"/>
                    <a:pt x="1465" y="1118"/>
                    <a:pt x="1423" y="1132"/>
                  </a:cubicBezTo>
                  <a:cubicBezTo>
                    <a:pt x="1404" y="1162"/>
                    <a:pt x="1364" y="1171"/>
                    <a:pt x="1329" y="1183"/>
                  </a:cubicBezTo>
                  <a:cubicBezTo>
                    <a:pt x="1312" y="1208"/>
                    <a:pt x="1281" y="1240"/>
                    <a:pt x="1256" y="1256"/>
                  </a:cubicBezTo>
                  <a:cubicBezTo>
                    <a:pt x="1236" y="1285"/>
                    <a:pt x="1213" y="1317"/>
                    <a:pt x="1183" y="1336"/>
                  </a:cubicBezTo>
                  <a:cubicBezTo>
                    <a:pt x="1106" y="1449"/>
                    <a:pt x="859" y="1380"/>
                    <a:pt x="789" y="1380"/>
                  </a:cubicBezTo>
                  <a:lnTo>
                    <a:pt x="735" y="1312"/>
                  </a:lnTo>
                </a:path>
              </a:pathLst>
            </a:custGeom>
            <a:solidFill>
              <a:srgbClr val="00CC00"/>
            </a:solidFill>
            <a:ln w="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dirty="0">
                <a:latin typeface="Times New Roman" panose="02020603050405020304" pitchFamily="18" charset="0"/>
              </a:endParaRPr>
            </a:p>
          </p:txBody>
        </p:sp>
        <p:pic>
          <p:nvPicPr>
            <p:cNvPr id="10311" name="Picture 7" descr="SAO_CHAY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267200" y="3124200"/>
              <a:ext cx="762000" cy="457200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0312" name="Picture 7" descr="SAO_CHAY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048000" y="5562600"/>
              <a:ext cx="762000" cy="457200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0313" name="Picture 7" descr="SAO_CHAY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209800" y="2438400"/>
              <a:ext cx="762000" cy="457200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0314" name="Picture 7" descr="SAO_CHAY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200400" y="1524000"/>
              <a:ext cx="762000" cy="457200"/>
            </a:xfrm>
            <a:prstGeom prst="rect">
              <a:avLst/>
            </a:prstGeom>
            <a:noFill/>
            <a:ln w="9525">
              <a:noFill/>
            </a:ln>
          </p:spPr>
        </p:pic>
        <p:grpSp>
          <p:nvGrpSpPr>
            <p:cNvPr id="10315" name="Group 249"/>
            <p:cNvGrpSpPr/>
            <p:nvPr/>
          </p:nvGrpSpPr>
          <p:grpSpPr>
            <a:xfrm>
              <a:off x="5562600" y="5943600"/>
              <a:ext cx="677863" cy="636588"/>
              <a:chOff x="1490" y="1767"/>
              <a:chExt cx="427" cy="497"/>
            </a:xfrm>
          </p:grpSpPr>
          <p:sp>
            <p:nvSpPr>
              <p:cNvPr id="10498" name="Oval 250"/>
              <p:cNvSpPr/>
              <p:nvPr/>
            </p:nvSpPr>
            <p:spPr>
              <a:xfrm rot="701281">
                <a:off x="1653" y="2072"/>
                <a:ext cx="157" cy="192"/>
              </a:xfrm>
              <a:prstGeom prst="ellipse">
                <a:avLst/>
              </a:prstGeom>
              <a:solidFill>
                <a:srgbClr val="9966FF"/>
              </a:solidFill>
              <a:ln w="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0499" name="Oval 251"/>
              <p:cNvSpPr/>
              <p:nvPr/>
            </p:nvSpPr>
            <p:spPr>
              <a:xfrm rot="701281">
                <a:off x="1539" y="2049"/>
                <a:ext cx="157" cy="192"/>
              </a:xfrm>
              <a:prstGeom prst="ellipse">
                <a:avLst/>
              </a:prstGeom>
              <a:solidFill>
                <a:srgbClr val="9966FF"/>
              </a:solidFill>
              <a:ln w="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0500" name="Oval 252"/>
              <p:cNvSpPr/>
              <p:nvPr/>
            </p:nvSpPr>
            <p:spPr>
              <a:xfrm rot="701281">
                <a:off x="1760" y="1947"/>
                <a:ext cx="157" cy="192"/>
              </a:xfrm>
              <a:prstGeom prst="ellipse">
                <a:avLst/>
              </a:prstGeom>
              <a:solidFill>
                <a:srgbClr val="9966FF"/>
              </a:solidFill>
              <a:ln w="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0501" name="Oval 253"/>
              <p:cNvSpPr/>
              <p:nvPr/>
            </p:nvSpPr>
            <p:spPr>
              <a:xfrm rot="701281">
                <a:off x="1490" y="1892"/>
                <a:ext cx="157" cy="192"/>
              </a:xfrm>
              <a:prstGeom prst="ellipse">
                <a:avLst/>
              </a:prstGeom>
              <a:solidFill>
                <a:srgbClr val="9966FF"/>
              </a:solidFill>
              <a:ln w="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0502" name="Oval 254"/>
              <p:cNvSpPr/>
              <p:nvPr/>
            </p:nvSpPr>
            <p:spPr>
              <a:xfrm rot="701281">
                <a:off x="1597" y="1767"/>
                <a:ext cx="157" cy="192"/>
              </a:xfrm>
              <a:prstGeom prst="ellipse">
                <a:avLst/>
              </a:prstGeom>
              <a:solidFill>
                <a:srgbClr val="9966FF"/>
              </a:solidFill>
              <a:ln w="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0503" name="Oval 255"/>
              <p:cNvSpPr/>
              <p:nvPr/>
            </p:nvSpPr>
            <p:spPr>
              <a:xfrm rot="701281">
                <a:off x="1711" y="1790"/>
                <a:ext cx="157" cy="192"/>
              </a:xfrm>
              <a:prstGeom prst="ellipse">
                <a:avLst/>
              </a:prstGeom>
              <a:solidFill>
                <a:srgbClr val="9966FF"/>
              </a:solidFill>
              <a:ln w="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0504" name="Oval 256"/>
              <p:cNvSpPr/>
              <p:nvPr/>
            </p:nvSpPr>
            <p:spPr>
              <a:xfrm rot="701281">
                <a:off x="1584" y="1872"/>
                <a:ext cx="196" cy="288"/>
              </a:xfrm>
              <a:prstGeom prst="ellipse">
                <a:avLst/>
              </a:prstGeom>
              <a:solidFill>
                <a:srgbClr val="FFFF00"/>
              </a:solidFill>
              <a:ln w="3175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</p:grpSp>
        <p:grpSp>
          <p:nvGrpSpPr>
            <p:cNvPr id="10316" name="Group 257"/>
            <p:cNvGrpSpPr/>
            <p:nvPr/>
          </p:nvGrpSpPr>
          <p:grpSpPr>
            <a:xfrm>
              <a:off x="4114800" y="4724400"/>
              <a:ext cx="609600" cy="636588"/>
              <a:chOff x="1490" y="1767"/>
              <a:chExt cx="427" cy="497"/>
            </a:xfrm>
          </p:grpSpPr>
          <p:sp>
            <p:nvSpPr>
              <p:cNvPr id="10491" name="Oval 258"/>
              <p:cNvSpPr/>
              <p:nvPr/>
            </p:nvSpPr>
            <p:spPr>
              <a:xfrm rot="701281">
                <a:off x="1653" y="2072"/>
                <a:ext cx="157" cy="192"/>
              </a:xfrm>
              <a:prstGeom prst="ellipse">
                <a:avLst/>
              </a:prstGeom>
              <a:solidFill>
                <a:srgbClr val="9966FF"/>
              </a:solidFill>
              <a:ln w="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0492" name="Oval 259"/>
              <p:cNvSpPr/>
              <p:nvPr/>
            </p:nvSpPr>
            <p:spPr>
              <a:xfrm rot="701281">
                <a:off x="1539" y="2049"/>
                <a:ext cx="157" cy="192"/>
              </a:xfrm>
              <a:prstGeom prst="ellipse">
                <a:avLst/>
              </a:prstGeom>
              <a:solidFill>
                <a:srgbClr val="9966FF"/>
              </a:solidFill>
              <a:ln w="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0493" name="Oval 260"/>
              <p:cNvSpPr/>
              <p:nvPr/>
            </p:nvSpPr>
            <p:spPr>
              <a:xfrm rot="701281">
                <a:off x="1760" y="1947"/>
                <a:ext cx="157" cy="192"/>
              </a:xfrm>
              <a:prstGeom prst="ellipse">
                <a:avLst/>
              </a:prstGeom>
              <a:solidFill>
                <a:srgbClr val="9966FF"/>
              </a:solidFill>
              <a:ln w="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0494" name="Oval 261"/>
              <p:cNvSpPr/>
              <p:nvPr/>
            </p:nvSpPr>
            <p:spPr>
              <a:xfrm rot="701281">
                <a:off x="1490" y="1892"/>
                <a:ext cx="157" cy="192"/>
              </a:xfrm>
              <a:prstGeom prst="ellipse">
                <a:avLst/>
              </a:prstGeom>
              <a:solidFill>
                <a:srgbClr val="9966FF"/>
              </a:solidFill>
              <a:ln w="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0495" name="Oval 262"/>
              <p:cNvSpPr/>
              <p:nvPr/>
            </p:nvSpPr>
            <p:spPr>
              <a:xfrm rot="701281">
                <a:off x="1597" y="1767"/>
                <a:ext cx="157" cy="192"/>
              </a:xfrm>
              <a:prstGeom prst="ellipse">
                <a:avLst/>
              </a:prstGeom>
              <a:solidFill>
                <a:srgbClr val="9966FF"/>
              </a:solidFill>
              <a:ln w="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0496" name="Oval 263"/>
              <p:cNvSpPr/>
              <p:nvPr/>
            </p:nvSpPr>
            <p:spPr>
              <a:xfrm rot="701281">
                <a:off x="1711" y="1790"/>
                <a:ext cx="157" cy="192"/>
              </a:xfrm>
              <a:prstGeom prst="ellipse">
                <a:avLst/>
              </a:prstGeom>
              <a:solidFill>
                <a:srgbClr val="9966FF"/>
              </a:solidFill>
              <a:ln w="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0497" name="Oval 264"/>
              <p:cNvSpPr/>
              <p:nvPr/>
            </p:nvSpPr>
            <p:spPr>
              <a:xfrm rot="701281">
                <a:off x="1584" y="1872"/>
                <a:ext cx="196" cy="288"/>
              </a:xfrm>
              <a:prstGeom prst="ellipse">
                <a:avLst/>
              </a:prstGeom>
              <a:solidFill>
                <a:srgbClr val="FFFF00"/>
              </a:solidFill>
              <a:ln w="3175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</p:grpSp>
        <p:grpSp>
          <p:nvGrpSpPr>
            <p:cNvPr id="10317" name="Group 265"/>
            <p:cNvGrpSpPr/>
            <p:nvPr/>
          </p:nvGrpSpPr>
          <p:grpSpPr>
            <a:xfrm>
              <a:off x="2514600" y="5410200"/>
              <a:ext cx="677863" cy="788988"/>
              <a:chOff x="1490" y="1767"/>
              <a:chExt cx="427" cy="497"/>
            </a:xfrm>
          </p:grpSpPr>
          <p:sp>
            <p:nvSpPr>
              <p:cNvPr id="10484" name="Oval 266"/>
              <p:cNvSpPr/>
              <p:nvPr/>
            </p:nvSpPr>
            <p:spPr>
              <a:xfrm rot="701281">
                <a:off x="1653" y="2072"/>
                <a:ext cx="157" cy="192"/>
              </a:xfrm>
              <a:prstGeom prst="ellipse">
                <a:avLst/>
              </a:prstGeom>
              <a:solidFill>
                <a:srgbClr val="9966FF"/>
              </a:solidFill>
              <a:ln w="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0485" name="Oval 267"/>
              <p:cNvSpPr/>
              <p:nvPr/>
            </p:nvSpPr>
            <p:spPr>
              <a:xfrm rot="701281">
                <a:off x="1539" y="2049"/>
                <a:ext cx="157" cy="192"/>
              </a:xfrm>
              <a:prstGeom prst="ellipse">
                <a:avLst/>
              </a:prstGeom>
              <a:solidFill>
                <a:srgbClr val="9966FF"/>
              </a:solidFill>
              <a:ln w="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0486" name="Oval 268"/>
              <p:cNvSpPr/>
              <p:nvPr/>
            </p:nvSpPr>
            <p:spPr>
              <a:xfrm rot="701281">
                <a:off x="1760" y="1947"/>
                <a:ext cx="157" cy="192"/>
              </a:xfrm>
              <a:prstGeom prst="ellipse">
                <a:avLst/>
              </a:prstGeom>
              <a:solidFill>
                <a:srgbClr val="9966FF"/>
              </a:solidFill>
              <a:ln w="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0487" name="Oval 269"/>
              <p:cNvSpPr/>
              <p:nvPr/>
            </p:nvSpPr>
            <p:spPr>
              <a:xfrm rot="701281">
                <a:off x="1490" y="1892"/>
                <a:ext cx="157" cy="192"/>
              </a:xfrm>
              <a:prstGeom prst="ellipse">
                <a:avLst/>
              </a:prstGeom>
              <a:solidFill>
                <a:srgbClr val="9966FF"/>
              </a:solidFill>
              <a:ln w="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0488" name="Oval 270"/>
              <p:cNvSpPr/>
              <p:nvPr/>
            </p:nvSpPr>
            <p:spPr>
              <a:xfrm rot="701281">
                <a:off x="1597" y="1767"/>
                <a:ext cx="157" cy="192"/>
              </a:xfrm>
              <a:prstGeom prst="ellipse">
                <a:avLst/>
              </a:prstGeom>
              <a:solidFill>
                <a:srgbClr val="9966FF"/>
              </a:solidFill>
              <a:ln w="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0489" name="Oval 271"/>
              <p:cNvSpPr/>
              <p:nvPr/>
            </p:nvSpPr>
            <p:spPr>
              <a:xfrm rot="701281">
                <a:off x="1711" y="1790"/>
                <a:ext cx="157" cy="192"/>
              </a:xfrm>
              <a:prstGeom prst="ellipse">
                <a:avLst/>
              </a:prstGeom>
              <a:solidFill>
                <a:srgbClr val="9966FF"/>
              </a:solidFill>
              <a:ln w="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0490" name="Oval 272"/>
              <p:cNvSpPr/>
              <p:nvPr/>
            </p:nvSpPr>
            <p:spPr>
              <a:xfrm rot="701281">
                <a:off x="1584" y="1872"/>
                <a:ext cx="196" cy="288"/>
              </a:xfrm>
              <a:prstGeom prst="ellipse">
                <a:avLst/>
              </a:prstGeom>
              <a:solidFill>
                <a:srgbClr val="FFFF00"/>
              </a:solidFill>
              <a:ln w="3175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</p:grpSp>
        <p:grpSp>
          <p:nvGrpSpPr>
            <p:cNvPr id="10318" name="Group 273"/>
            <p:cNvGrpSpPr/>
            <p:nvPr/>
          </p:nvGrpSpPr>
          <p:grpSpPr>
            <a:xfrm>
              <a:off x="3200400" y="5791200"/>
              <a:ext cx="677863" cy="788988"/>
              <a:chOff x="1490" y="1767"/>
              <a:chExt cx="427" cy="497"/>
            </a:xfrm>
          </p:grpSpPr>
          <p:sp>
            <p:nvSpPr>
              <p:cNvPr id="10477" name="Oval 274"/>
              <p:cNvSpPr/>
              <p:nvPr/>
            </p:nvSpPr>
            <p:spPr>
              <a:xfrm rot="701281">
                <a:off x="1653" y="2072"/>
                <a:ext cx="157" cy="192"/>
              </a:xfrm>
              <a:prstGeom prst="ellipse">
                <a:avLst/>
              </a:prstGeom>
              <a:solidFill>
                <a:srgbClr val="9966FF"/>
              </a:solidFill>
              <a:ln w="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0478" name="Oval 275"/>
              <p:cNvSpPr/>
              <p:nvPr/>
            </p:nvSpPr>
            <p:spPr>
              <a:xfrm rot="701281">
                <a:off x="1539" y="2049"/>
                <a:ext cx="157" cy="192"/>
              </a:xfrm>
              <a:prstGeom prst="ellipse">
                <a:avLst/>
              </a:prstGeom>
              <a:solidFill>
                <a:srgbClr val="9966FF"/>
              </a:solidFill>
              <a:ln w="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0479" name="Oval 276"/>
              <p:cNvSpPr/>
              <p:nvPr/>
            </p:nvSpPr>
            <p:spPr>
              <a:xfrm rot="701281">
                <a:off x="1760" y="1947"/>
                <a:ext cx="157" cy="192"/>
              </a:xfrm>
              <a:prstGeom prst="ellipse">
                <a:avLst/>
              </a:prstGeom>
              <a:solidFill>
                <a:srgbClr val="9966FF"/>
              </a:solidFill>
              <a:ln w="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0480" name="Oval 277"/>
              <p:cNvSpPr/>
              <p:nvPr/>
            </p:nvSpPr>
            <p:spPr>
              <a:xfrm rot="701281">
                <a:off x="1490" y="1892"/>
                <a:ext cx="157" cy="192"/>
              </a:xfrm>
              <a:prstGeom prst="ellipse">
                <a:avLst/>
              </a:prstGeom>
              <a:solidFill>
                <a:srgbClr val="9966FF"/>
              </a:solidFill>
              <a:ln w="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0481" name="Oval 278"/>
              <p:cNvSpPr/>
              <p:nvPr/>
            </p:nvSpPr>
            <p:spPr>
              <a:xfrm rot="701281">
                <a:off x="1597" y="1767"/>
                <a:ext cx="157" cy="192"/>
              </a:xfrm>
              <a:prstGeom prst="ellipse">
                <a:avLst/>
              </a:prstGeom>
              <a:solidFill>
                <a:srgbClr val="9966FF"/>
              </a:solidFill>
              <a:ln w="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0482" name="Oval 279"/>
              <p:cNvSpPr/>
              <p:nvPr/>
            </p:nvSpPr>
            <p:spPr>
              <a:xfrm rot="701281">
                <a:off x="1711" y="1790"/>
                <a:ext cx="157" cy="192"/>
              </a:xfrm>
              <a:prstGeom prst="ellipse">
                <a:avLst/>
              </a:prstGeom>
              <a:solidFill>
                <a:srgbClr val="9966FF"/>
              </a:solidFill>
              <a:ln w="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0483" name="Oval 280"/>
              <p:cNvSpPr/>
              <p:nvPr/>
            </p:nvSpPr>
            <p:spPr>
              <a:xfrm rot="701281">
                <a:off x="1584" y="1872"/>
                <a:ext cx="196" cy="288"/>
              </a:xfrm>
              <a:prstGeom prst="ellipse">
                <a:avLst/>
              </a:prstGeom>
              <a:solidFill>
                <a:srgbClr val="FFFF00"/>
              </a:solidFill>
              <a:ln w="3175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</p:grpSp>
        <p:grpSp>
          <p:nvGrpSpPr>
            <p:cNvPr id="10319" name="Group 281"/>
            <p:cNvGrpSpPr/>
            <p:nvPr/>
          </p:nvGrpSpPr>
          <p:grpSpPr>
            <a:xfrm rot="701281">
              <a:off x="6858000" y="4495800"/>
              <a:ext cx="382588" cy="433388"/>
              <a:chOff x="1104" y="2880"/>
              <a:chExt cx="528" cy="480"/>
            </a:xfrm>
          </p:grpSpPr>
          <p:sp>
            <p:nvSpPr>
              <p:cNvPr id="10470" name="Oval 282"/>
              <p:cNvSpPr/>
              <p:nvPr/>
            </p:nvSpPr>
            <p:spPr>
              <a:xfrm>
                <a:off x="1344" y="3168"/>
                <a:ext cx="192" cy="192"/>
              </a:xfrm>
              <a:prstGeom prst="ellipse">
                <a:avLst/>
              </a:prstGeom>
              <a:solidFill>
                <a:srgbClr val="FFFF00"/>
              </a:solidFill>
              <a:ln w="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0471" name="Oval 283"/>
              <p:cNvSpPr/>
              <p:nvPr/>
            </p:nvSpPr>
            <p:spPr>
              <a:xfrm>
                <a:off x="1200" y="3168"/>
                <a:ext cx="192" cy="192"/>
              </a:xfrm>
              <a:prstGeom prst="ellipse">
                <a:avLst/>
              </a:prstGeom>
              <a:solidFill>
                <a:srgbClr val="FFFF00"/>
              </a:solidFill>
              <a:ln w="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0472" name="Oval 284"/>
              <p:cNvSpPr/>
              <p:nvPr/>
            </p:nvSpPr>
            <p:spPr>
              <a:xfrm>
                <a:off x="1440" y="3024"/>
                <a:ext cx="192" cy="192"/>
              </a:xfrm>
              <a:prstGeom prst="ellipse">
                <a:avLst/>
              </a:prstGeom>
              <a:solidFill>
                <a:srgbClr val="FFFF00"/>
              </a:solidFill>
              <a:ln w="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0473" name="Oval 285"/>
              <p:cNvSpPr/>
              <p:nvPr/>
            </p:nvSpPr>
            <p:spPr>
              <a:xfrm>
                <a:off x="1104" y="3024"/>
                <a:ext cx="192" cy="192"/>
              </a:xfrm>
              <a:prstGeom prst="ellipse">
                <a:avLst/>
              </a:prstGeom>
              <a:solidFill>
                <a:srgbClr val="FFFF00"/>
              </a:solidFill>
              <a:ln w="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0474" name="Oval 286"/>
              <p:cNvSpPr/>
              <p:nvPr/>
            </p:nvSpPr>
            <p:spPr>
              <a:xfrm>
                <a:off x="1200" y="2880"/>
                <a:ext cx="192" cy="192"/>
              </a:xfrm>
              <a:prstGeom prst="ellipse">
                <a:avLst/>
              </a:prstGeom>
              <a:solidFill>
                <a:srgbClr val="FFFF00"/>
              </a:solidFill>
              <a:ln w="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0475" name="Oval 287"/>
              <p:cNvSpPr/>
              <p:nvPr/>
            </p:nvSpPr>
            <p:spPr>
              <a:xfrm>
                <a:off x="1344" y="2880"/>
                <a:ext cx="192" cy="192"/>
              </a:xfrm>
              <a:prstGeom prst="ellipse">
                <a:avLst/>
              </a:prstGeom>
              <a:solidFill>
                <a:srgbClr val="FFFF00"/>
              </a:solidFill>
              <a:ln w="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0476" name="Oval 288"/>
              <p:cNvSpPr/>
              <p:nvPr/>
            </p:nvSpPr>
            <p:spPr>
              <a:xfrm>
                <a:off x="1248" y="2976"/>
                <a:ext cx="240" cy="288"/>
              </a:xfrm>
              <a:prstGeom prst="ellipse">
                <a:avLst/>
              </a:prstGeom>
              <a:gradFill rotWithShape="1">
                <a:gsLst>
                  <a:gs pos="0">
                    <a:srgbClr val="FF99FF"/>
                  </a:gs>
                  <a:gs pos="100000">
                    <a:srgbClr val="0066FF"/>
                  </a:gs>
                </a:gsLst>
                <a:path path="shape">
                  <a:fillToRect l="50000" t="50000" r="50000" b="50000"/>
                </a:path>
                <a:tileRect/>
              </a:gradFill>
              <a:ln w="3175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</p:grpSp>
        <p:pic>
          <p:nvPicPr>
            <p:cNvPr id="10320" name="Picture 297" descr="3d butterfly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810000" y="3289300"/>
              <a:ext cx="457200" cy="266700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0321" name="Picture 298" descr="3d butterfly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886200" y="3657600"/>
              <a:ext cx="609600" cy="355600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0322" name="Picture 299" descr="3d butterfly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352800" y="3962400"/>
              <a:ext cx="609600" cy="355600"/>
            </a:xfrm>
            <a:prstGeom prst="rect">
              <a:avLst/>
            </a:prstGeom>
            <a:noFill/>
            <a:ln w="9525">
              <a:noFill/>
            </a:ln>
          </p:spPr>
        </p:pic>
        <p:grpSp>
          <p:nvGrpSpPr>
            <p:cNvPr id="10323" name="Group 300"/>
            <p:cNvGrpSpPr/>
            <p:nvPr/>
          </p:nvGrpSpPr>
          <p:grpSpPr>
            <a:xfrm rot="701281">
              <a:off x="4724400" y="4038600"/>
              <a:ext cx="403225" cy="277813"/>
              <a:chOff x="1104" y="2880"/>
              <a:chExt cx="528" cy="480"/>
            </a:xfrm>
          </p:grpSpPr>
          <p:sp>
            <p:nvSpPr>
              <p:cNvPr id="10463" name="Oval 301"/>
              <p:cNvSpPr/>
              <p:nvPr/>
            </p:nvSpPr>
            <p:spPr>
              <a:xfrm>
                <a:off x="1344" y="3168"/>
                <a:ext cx="192" cy="192"/>
              </a:xfrm>
              <a:prstGeom prst="ellipse">
                <a:avLst/>
              </a:prstGeom>
              <a:solidFill>
                <a:srgbClr val="FFFF00"/>
              </a:solidFill>
              <a:ln w="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0464" name="Oval 302"/>
              <p:cNvSpPr/>
              <p:nvPr/>
            </p:nvSpPr>
            <p:spPr>
              <a:xfrm>
                <a:off x="1200" y="3168"/>
                <a:ext cx="192" cy="192"/>
              </a:xfrm>
              <a:prstGeom prst="ellipse">
                <a:avLst/>
              </a:prstGeom>
              <a:solidFill>
                <a:srgbClr val="FFFF00"/>
              </a:solidFill>
              <a:ln w="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0465" name="Oval 303"/>
              <p:cNvSpPr/>
              <p:nvPr/>
            </p:nvSpPr>
            <p:spPr>
              <a:xfrm>
                <a:off x="1440" y="3024"/>
                <a:ext cx="192" cy="192"/>
              </a:xfrm>
              <a:prstGeom prst="ellipse">
                <a:avLst/>
              </a:prstGeom>
              <a:solidFill>
                <a:srgbClr val="FFFF00"/>
              </a:solidFill>
              <a:ln w="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0466" name="Oval 304"/>
              <p:cNvSpPr/>
              <p:nvPr/>
            </p:nvSpPr>
            <p:spPr>
              <a:xfrm>
                <a:off x="1104" y="3024"/>
                <a:ext cx="192" cy="192"/>
              </a:xfrm>
              <a:prstGeom prst="ellipse">
                <a:avLst/>
              </a:prstGeom>
              <a:solidFill>
                <a:srgbClr val="FFFF00"/>
              </a:solidFill>
              <a:ln w="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0467" name="Oval 305"/>
              <p:cNvSpPr/>
              <p:nvPr/>
            </p:nvSpPr>
            <p:spPr>
              <a:xfrm>
                <a:off x="1200" y="2880"/>
                <a:ext cx="192" cy="192"/>
              </a:xfrm>
              <a:prstGeom prst="ellipse">
                <a:avLst/>
              </a:prstGeom>
              <a:solidFill>
                <a:srgbClr val="FFFF00"/>
              </a:solidFill>
              <a:ln w="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0468" name="Oval 306"/>
              <p:cNvSpPr/>
              <p:nvPr/>
            </p:nvSpPr>
            <p:spPr>
              <a:xfrm>
                <a:off x="1344" y="2880"/>
                <a:ext cx="192" cy="192"/>
              </a:xfrm>
              <a:prstGeom prst="ellipse">
                <a:avLst/>
              </a:prstGeom>
              <a:solidFill>
                <a:srgbClr val="FFFF00"/>
              </a:solidFill>
              <a:ln w="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0469" name="Oval 307"/>
              <p:cNvSpPr/>
              <p:nvPr/>
            </p:nvSpPr>
            <p:spPr>
              <a:xfrm>
                <a:off x="1248" y="2976"/>
                <a:ext cx="240" cy="288"/>
              </a:xfrm>
              <a:prstGeom prst="ellipse">
                <a:avLst/>
              </a:prstGeom>
              <a:gradFill rotWithShape="1">
                <a:gsLst>
                  <a:gs pos="0">
                    <a:srgbClr val="FF99FF"/>
                  </a:gs>
                  <a:gs pos="100000">
                    <a:srgbClr val="0066FF">
                      <a:alpha val="98000"/>
                    </a:srgbClr>
                  </a:gs>
                </a:gsLst>
                <a:path path="shape">
                  <a:fillToRect l="50000" t="50000" r="50000" b="50000"/>
                </a:path>
                <a:tileRect/>
              </a:gradFill>
              <a:ln w="3175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</p:grpSp>
        <p:grpSp>
          <p:nvGrpSpPr>
            <p:cNvPr id="10324" name="Group 308"/>
            <p:cNvGrpSpPr/>
            <p:nvPr/>
          </p:nvGrpSpPr>
          <p:grpSpPr>
            <a:xfrm rot="701281">
              <a:off x="6096000" y="4648200"/>
              <a:ext cx="381000" cy="304800"/>
              <a:chOff x="1104" y="2880"/>
              <a:chExt cx="528" cy="480"/>
            </a:xfrm>
          </p:grpSpPr>
          <p:sp>
            <p:nvSpPr>
              <p:cNvPr id="10456" name="Oval 309"/>
              <p:cNvSpPr/>
              <p:nvPr/>
            </p:nvSpPr>
            <p:spPr>
              <a:xfrm>
                <a:off x="1344" y="3168"/>
                <a:ext cx="192" cy="192"/>
              </a:xfrm>
              <a:prstGeom prst="ellipse">
                <a:avLst/>
              </a:prstGeom>
              <a:solidFill>
                <a:srgbClr val="FFFF00"/>
              </a:solidFill>
              <a:ln w="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0457" name="Oval 310"/>
              <p:cNvSpPr/>
              <p:nvPr/>
            </p:nvSpPr>
            <p:spPr>
              <a:xfrm>
                <a:off x="1200" y="3168"/>
                <a:ext cx="192" cy="192"/>
              </a:xfrm>
              <a:prstGeom prst="ellipse">
                <a:avLst/>
              </a:prstGeom>
              <a:solidFill>
                <a:srgbClr val="FFFF00"/>
              </a:solidFill>
              <a:ln w="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0458" name="Oval 311"/>
              <p:cNvSpPr/>
              <p:nvPr/>
            </p:nvSpPr>
            <p:spPr>
              <a:xfrm>
                <a:off x="1440" y="3024"/>
                <a:ext cx="192" cy="192"/>
              </a:xfrm>
              <a:prstGeom prst="ellipse">
                <a:avLst/>
              </a:prstGeom>
              <a:solidFill>
                <a:srgbClr val="FFFF00"/>
              </a:solidFill>
              <a:ln w="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0459" name="Oval 312"/>
              <p:cNvSpPr/>
              <p:nvPr/>
            </p:nvSpPr>
            <p:spPr>
              <a:xfrm>
                <a:off x="1104" y="3024"/>
                <a:ext cx="192" cy="192"/>
              </a:xfrm>
              <a:prstGeom prst="ellipse">
                <a:avLst/>
              </a:prstGeom>
              <a:solidFill>
                <a:srgbClr val="FFFF00"/>
              </a:solidFill>
              <a:ln w="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0460" name="Oval 313"/>
              <p:cNvSpPr/>
              <p:nvPr/>
            </p:nvSpPr>
            <p:spPr>
              <a:xfrm>
                <a:off x="1200" y="2880"/>
                <a:ext cx="192" cy="192"/>
              </a:xfrm>
              <a:prstGeom prst="ellipse">
                <a:avLst/>
              </a:prstGeom>
              <a:solidFill>
                <a:srgbClr val="FFFF00"/>
              </a:solidFill>
              <a:ln w="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0461" name="Oval 314"/>
              <p:cNvSpPr/>
              <p:nvPr/>
            </p:nvSpPr>
            <p:spPr>
              <a:xfrm>
                <a:off x="1344" y="2880"/>
                <a:ext cx="192" cy="192"/>
              </a:xfrm>
              <a:prstGeom prst="ellipse">
                <a:avLst/>
              </a:prstGeom>
              <a:solidFill>
                <a:srgbClr val="FFFF00"/>
              </a:solidFill>
              <a:ln w="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0462" name="Oval 315"/>
              <p:cNvSpPr/>
              <p:nvPr/>
            </p:nvSpPr>
            <p:spPr>
              <a:xfrm>
                <a:off x="1248" y="2976"/>
                <a:ext cx="240" cy="288"/>
              </a:xfrm>
              <a:prstGeom prst="ellipse">
                <a:avLst/>
              </a:prstGeom>
              <a:gradFill rotWithShape="1">
                <a:gsLst>
                  <a:gs pos="0">
                    <a:srgbClr val="FF99FF"/>
                  </a:gs>
                  <a:gs pos="100000">
                    <a:srgbClr val="0066FF">
                      <a:alpha val="98000"/>
                    </a:srgbClr>
                  </a:gs>
                </a:gsLst>
                <a:path path="shape">
                  <a:fillToRect l="50000" t="50000" r="50000" b="50000"/>
                </a:path>
                <a:tileRect/>
              </a:gradFill>
              <a:ln w="3175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</p:grpSp>
        <p:pic>
          <p:nvPicPr>
            <p:cNvPr id="10325" name="Picture 7" descr="SAO_CHAY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71600" y="1295400"/>
              <a:ext cx="762000" cy="457200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0326" name="Picture 7" descr="SAO_CHAY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733800" y="4800600"/>
              <a:ext cx="762000" cy="457200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0327" name="Picture 7" descr="SAO_CHAY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76800" y="3200400"/>
              <a:ext cx="762000" cy="457200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0328" name="Picture 21" descr="D:\AAA\anh dep\gif_icon382.gif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3211920">
              <a:off x="2135187" y="5103812"/>
              <a:ext cx="533400" cy="384175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0329" name="Picture 321" descr="TREE4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52400" y="1905000"/>
              <a:ext cx="1527175" cy="2508250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0330" name="Picture 322" descr="TREE4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886200" y="1600200"/>
              <a:ext cx="1155700" cy="1898650"/>
            </a:xfrm>
            <a:prstGeom prst="rect">
              <a:avLst/>
            </a:prstGeom>
            <a:noFill/>
            <a:ln w="9525">
              <a:noFill/>
            </a:ln>
          </p:spPr>
        </p:pic>
        <p:grpSp>
          <p:nvGrpSpPr>
            <p:cNvPr id="10331" name="Group 323"/>
            <p:cNvGrpSpPr/>
            <p:nvPr/>
          </p:nvGrpSpPr>
          <p:grpSpPr>
            <a:xfrm rot="701281">
              <a:off x="5943600" y="3124200"/>
              <a:ext cx="442913" cy="228600"/>
              <a:chOff x="1104" y="2880"/>
              <a:chExt cx="528" cy="480"/>
            </a:xfrm>
          </p:grpSpPr>
          <p:sp>
            <p:nvSpPr>
              <p:cNvPr id="10449" name="Oval 324"/>
              <p:cNvSpPr/>
              <p:nvPr/>
            </p:nvSpPr>
            <p:spPr>
              <a:xfrm>
                <a:off x="1344" y="3168"/>
                <a:ext cx="192" cy="192"/>
              </a:xfrm>
              <a:prstGeom prst="ellipse">
                <a:avLst/>
              </a:prstGeom>
              <a:solidFill>
                <a:srgbClr val="FFFF00"/>
              </a:solidFill>
              <a:ln w="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0450" name="Oval 325"/>
              <p:cNvSpPr/>
              <p:nvPr/>
            </p:nvSpPr>
            <p:spPr>
              <a:xfrm>
                <a:off x="1200" y="3168"/>
                <a:ext cx="192" cy="192"/>
              </a:xfrm>
              <a:prstGeom prst="ellipse">
                <a:avLst/>
              </a:prstGeom>
              <a:solidFill>
                <a:srgbClr val="FFFF00"/>
              </a:solidFill>
              <a:ln w="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0451" name="Oval 326"/>
              <p:cNvSpPr/>
              <p:nvPr/>
            </p:nvSpPr>
            <p:spPr>
              <a:xfrm>
                <a:off x="1440" y="3024"/>
                <a:ext cx="192" cy="192"/>
              </a:xfrm>
              <a:prstGeom prst="ellipse">
                <a:avLst/>
              </a:prstGeom>
              <a:solidFill>
                <a:srgbClr val="FFFF00"/>
              </a:solidFill>
              <a:ln w="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0452" name="Oval 327"/>
              <p:cNvSpPr/>
              <p:nvPr/>
            </p:nvSpPr>
            <p:spPr>
              <a:xfrm>
                <a:off x="1104" y="3024"/>
                <a:ext cx="192" cy="192"/>
              </a:xfrm>
              <a:prstGeom prst="ellipse">
                <a:avLst/>
              </a:prstGeom>
              <a:solidFill>
                <a:srgbClr val="FFFF00"/>
              </a:solidFill>
              <a:ln w="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0453" name="Oval 328"/>
              <p:cNvSpPr/>
              <p:nvPr/>
            </p:nvSpPr>
            <p:spPr>
              <a:xfrm>
                <a:off x="1200" y="2880"/>
                <a:ext cx="192" cy="192"/>
              </a:xfrm>
              <a:prstGeom prst="ellipse">
                <a:avLst/>
              </a:prstGeom>
              <a:solidFill>
                <a:srgbClr val="FFFF00"/>
              </a:solidFill>
              <a:ln w="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0454" name="Oval 329"/>
              <p:cNvSpPr/>
              <p:nvPr/>
            </p:nvSpPr>
            <p:spPr>
              <a:xfrm>
                <a:off x="1344" y="2880"/>
                <a:ext cx="192" cy="192"/>
              </a:xfrm>
              <a:prstGeom prst="ellipse">
                <a:avLst/>
              </a:prstGeom>
              <a:solidFill>
                <a:srgbClr val="FFFF00"/>
              </a:solidFill>
              <a:ln w="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0455" name="Oval 330"/>
              <p:cNvSpPr/>
              <p:nvPr/>
            </p:nvSpPr>
            <p:spPr>
              <a:xfrm>
                <a:off x="1248" y="2976"/>
                <a:ext cx="240" cy="288"/>
              </a:xfrm>
              <a:prstGeom prst="ellipse">
                <a:avLst/>
              </a:prstGeom>
              <a:gradFill rotWithShape="1">
                <a:gsLst>
                  <a:gs pos="0">
                    <a:srgbClr val="FF00FF"/>
                  </a:gs>
                  <a:gs pos="100000">
                    <a:srgbClr val="0099FF"/>
                  </a:gs>
                </a:gsLst>
                <a:path path="shape">
                  <a:fillToRect l="50000" t="50000" r="50000" b="50000"/>
                </a:path>
                <a:tileRect/>
              </a:gradFill>
              <a:ln w="3175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</p:grpSp>
        <p:grpSp>
          <p:nvGrpSpPr>
            <p:cNvPr id="10332" name="Group 337"/>
            <p:cNvGrpSpPr/>
            <p:nvPr/>
          </p:nvGrpSpPr>
          <p:grpSpPr>
            <a:xfrm rot="701281">
              <a:off x="6248400" y="4495800"/>
              <a:ext cx="442913" cy="228600"/>
              <a:chOff x="1104" y="2880"/>
              <a:chExt cx="528" cy="480"/>
            </a:xfrm>
          </p:grpSpPr>
          <p:sp>
            <p:nvSpPr>
              <p:cNvPr id="10442" name="Oval 338"/>
              <p:cNvSpPr/>
              <p:nvPr/>
            </p:nvSpPr>
            <p:spPr>
              <a:xfrm>
                <a:off x="1344" y="3168"/>
                <a:ext cx="192" cy="192"/>
              </a:xfrm>
              <a:prstGeom prst="ellipse">
                <a:avLst/>
              </a:prstGeom>
              <a:solidFill>
                <a:srgbClr val="FFFF00"/>
              </a:solidFill>
              <a:ln w="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0443" name="Oval 339"/>
              <p:cNvSpPr/>
              <p:nvPr/>
            </p:nvSpPr>
            <p:spPr>
              <a:xfrm>
                <a:off x="1200" y="3168"/>
                <a:ext cx="192" cy="192"/>
              </a:xfrm>
              <a:prstGeom prst="ellipse">
                <a:avLst/>
              </a:prstGeom>
              <a:solidFill>
                <a:srgbClr val="FFFF00"/>
              </a:solidFill>
              <a:ln w="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0444" name="Oval 340"/>
              <p:cNvSpPr/>
              <p:nvPr/>
            </p:nvSpPr>
            <p:spPr>
              <a:xfrm>
                <a:off x="1440" y="3024"/>
                <a:ext cx="192" cy="192"/>
              </a:xfrm>
              <a:prstGeom prst="ellipse">
                <a:avLst/>
              </a:prstGeom>
              <a:solidFill>
                <a:srgbClr val="FFFF00"/>
              </a:solidFill>
              <a:ln w="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0445" name="Oval 341"/>
              <p:cNvSpPr/>
              <p:nvPr/>
            </p:nvSpPr>
            <p:spPr>
              <a:xfrm>
                <a:off x="1104" y="3024"/>
                <a:ext cx="192" cy="192"/>
              </a:xfrm>
              <a:prstGeom prst="ellipse">
                <a:avLst/>
              </a:prstGeom>
              <a:solidFill>
                <a:srgbClr val="FFFF00"/>
              </a:solidFill>
              <a:ln w="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0446" name="Oval 342"/>
              <p:cNvSpPr/>
              <p:nvPr/>
            </p:nvSpPr>
            <p:spPr>
              <a:xfrm>
                <a:off x="1200" y="2880"/>
                <a:ext cx="192" cy="192"/>
              </a:xfrm>
              <a:prstGeom prst="ellipse">
                <a:avLst/>
              </a:prstGeom>
              <a:solidFill>
                <a:srgbClr val="FFFF00"/>
              </a:solidFill>
              <a:ln w="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0447" name="Oval 343"/>
              <p:cNvSpPr/>
              <p:nvPr/>
            </p:nvSpPr>
            <p:spPr>
              <a:xfrm>
                <a:off x="1344" y="2880"/>
                <a:ext cx="192" cy="192"/>
              </a:xfrm>
              <a:prstGeom prst="ellipse">
                <a:avLst/>
              </a:prstGeom>
              <a:solidFill>
                <a:srgbClr val="FFFF00"/>
              </a:solidFill>
              <a:ln w="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0448" name="Oval 344"/>
              <p:cNvSpPr/>
              <p:nvPr/>
            </p:nvSpPr>
            <p:spPr>
              <a:xfrm>
                <a:off x="1248" y="2976"/>
                <a:ext cx="240" cy="288"/>
              </a:xfrm>
              <a:prstGeom prst="ellipse">
                <a:avLst/>
              </a:prstGeom>
              <a:gradFill rotWithShape="1">
                <a:gsLst>
                  <a:gs pos="0">
                    <a:srgbClr val="FF00FF"/>
                  </a:gs>
                  <a:gs pos="100000">
                    <a:srgbClr val="0099FF"/>
                  </a:gs>
                </a:gsLst>
                <a:path path="shape">
                  <a:fillToRect l="50000" t="50000" r="50000" b="50000"/>
                </a:path>
                <a:tileRect/>
              </a:gradFill>
              <a:ln w="3175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</p:grpSp>
        <p:grpSp>
          <p:nvGrpSpPr>
            <p:cNvPr id="10333" name="Group 345"/>
            <p:cNvGrpSpPr/>
            <p:nvPr/>
          </p:nvGrpSpPr>
          <p:grpSpPr>
            <a:xfrm rot="701281">
              <a:off x="5257800" y="3886200"/>
              <a:ext cx="442913" cy="228600"/>
              <a:chOff x="1104" y="2880"/>
              <a:chExt cx="528" cy="480"/>
            </a:xfrm>
          </p:grpSpPr>
          <p:sp>
            <p:nvSpPr>
              <p:cNvPr id="10435" name="Oval 346"/>
              <p:cNvSpPr/>
              <p:nvPr/>
            </p:nvSpPr>
            <p:spPr>
              <a:xfrm>
                <a:off x="1344" y="3168"/>
                <a:ext cx="192" cy="192"/>
              </a:xfrm>
              <a:prstGeom prst="ellipse">
                <a:avLst/>
              </a:prstGeom>
              <a:solidFill>
                <a:srgbClr val="FFFF00"/>
              </a:solidFill>
              <a:ln w="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0436" name="Oval 347"/>
              <p:cNvSpPr/>
              <p:nvPr/>
            </p:nvSpPr>
            <p:spPr>
              <a:xfrm>
                <a:off x="1200" y="3168"/>
                <a:ext cx="192" cy="192"/>
              </a:xfrm>
              <a:prstGeom prst="ellipse">
                <a:avLst/>
              </a:prstGeom>
              <a:solidFill>
                <a:srgbClr val="FFFF00"/>
              </a:solidFill>
              <a:ln w="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0437" name="Oval 348"/>
              <p:cNvSpPr/>
              <p:nvPr/>
            </p:nvSpPr>
            <p:spPr>
              <a:xfrm>
                <a:off x="1440" y="3024"/>
                <a:ext cx="192" cy="192"/>
              </a:xfrm>
              <a:prstGeom prst="ellipse">
                <a:avLst/>
              </a:prstGeom>
              <a:solidFill>
                <a:srgbClr val="FFFF00"/>
              </a:solidFill>
              <a:ln w="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0438" name="Oval 349"/>
              <p:cNvSpPr/>
              <p:nvPr/>
            </p:nvSpPr>
            <p:spPr>
              <a:xfrm>
                <a:off x="1104" y="3024"/>
                <a:ext cx="192" cy="192"/>
              </a:xfrm>
              <a:prstGeom prst="ellipse">
                <a:avLst/>
              </a:prstGeom>
              <a:solidFill>
                <a:srgbClr val="FFFF00"/>
              </a:solidFill>
              <a:ln w="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0439" name="Oval 350"/>
              <p:cNvSpPr/>
              <p:nvPr/>
            </p:nvSpPr>
            <p:spPr>
              <a:xfrm>
                <a:off x="1200" y="2880"/>
                <a:ext cx="192" cy="192"/>
              </a:xfrm>
              <a:prstGeom prst="ellipse">
                <a:avLst/>
              </a:prstGeom>
              <a:solidFill>
                <a:srgbClr val="FFFF00"/>
              </a:solidFill>
              <a:ln w="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0440" name="Oval 351"/>
              <p:cNvSpPr/>
              <p:nvPr/>
            </p:nvSpPr>
            <p:spPr>
              <a:xfrm>
                <a:off x="1344" y="2880"/>
                <a:ext cx="192" cy="192"/>
              </a:xfrm>
              <a:prstGeom prst="ellipse">
                <a:avLst/>
              </a:prstGeom>
              <a:solidFill>
                <a:srgbClr val="FFFF00"/>
              </a:solidFill>
              <a:ln w="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0441" name="Oval 352"/>
              <p:cNvSpPr/>
              <p:nvPr/>
            </p:nvSpPr>
            <p:spPr>
              <a:xfrm>
                <a:off x="1248" y="2976"/>
                <a:ext cx="240" cy="288"/>
              </a:xfrm>
              <a:prstGeom prst="ellipse">
                <a:avLst/>
              </a:prstGeom>
              <a:gradFill rotWithShape="1">
                <a:gsLst>
                  <a:gs pos="0">
                    <a:srgbClr val="FF00FF"/>
                  </a:gs>
                  <a:gs pos="100000">
                    <a:srgbClr val="0099FF"/>
                  </a:gs>
                </a:gsLst>
                <a:path path="shape">
                  <a:fillToRect l="50000" t="50000" r="50000" b="50000"/>
                </a:path>
                <a:tileRect/>
              </a:gradFill>
              <a:ln w="3175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</p:grpSp>
        <p:grpSp>
          <p:nvGrpSpPr>
            <p:cNvPr id="10334" name="Group 353"/>
            <p:cNvGrpSpPr/>
            <p:nvPr/>
          </p:nvGrpSpPr>
          <p:grpSpPr>
            <a:xfrm rot="701281">
              <a:off x="5943600" y="3124200"/>
              <a:ext cx="442913" cy="228600"/>
              <a:chOff x="1104" y="2880"/>
              <a:chExt cx="528" cy="480"/>
            </a:xfrm>
          </p:grpSpPr>
          <p:sp>
            <p:nvSpPr>
              <p:cNvPr id="10428" name="Oval 354"/>
              <p:cNvSpPr/>
              <p:nvPr/>
            </p:nvSpPr>
            <p:spPr>
              <a:xfrm>
                <a:off x="1344" y="3168"/>
                <a:ext cx="192" cy="192"/>
              </a:xfrm>
              <a:prstGeom prst="ellipse">
                <a:avLst/>
              </a:prstGeom>
              <a:solidFill>
                <a:srgbClr val="FFFF00"/>
              </a:solidFill>
              <a:ln w="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0429" name="Oval 355"/>
              <p:cNvSpPr/>
              <p:nvPr/>
            </p:nvSpPr>
            <p:spPr>
              <a:xfrm>
                <a:off x="1200" y="3168"/>
                <a:ext cx="192" cy="192"/>
              </a:xfrm>
              <a:prstGeom prst="ellipse">
                <a:avLst/>
              </a:prstGeom>
              <a:solidFill>
                <a:srgbClr val="FFFF00"/>
              </a:solidFill>
              <a:ln w="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0430" name="Oval 356"/>
              <p:cNvSpPr/>
              <p:nvPr/>
            </p:nvSpPr>
            <p:spPr>
              <a:xfrm>
                <a:off x="1440" y="3024"/>
                <a:ext cx="192" cy="192"/>
              </a:xfrm>
              <a:prstGeom prst="ellipse">
                <a:avLst/>
              </a:prstGeom>
              <a:solidFill>
                <a:srgbClr val="FFFF00"/>
              </a:solidFill>
              <a:ln w="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0431" name="Oval 357"/>
              <p:cNvSpPr/>
              <p:nvPr/>
            </p:nvSpPr>
            <p:spPr>
              <a:xfrm>
                <a:off x="1104" y="3024"/>
                <a:ext cx="192" cy="192"/>
              </a:xfrm>
              <a:prstGeom prst="ellipse">
                <a:avLst/>
              </a:prstGeom>
              <a:solidFill>
                <a:srgbClr val="FFFF00"/>
              </a:solidFill>
              <a:ln w="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0432" name="Oval 358"/>
              <p:cNvSpPr/>
              <p:nvPr/>
            </p:nvSpPr>
            <p:spPr>
              <a:xfrm>
                <a:off x="1200" y="2880"/>
                <a:ext cx="192" cy="192"/>
              </a:xfrm>
              <a:prstGeom prst="ellipse">
                <a:avLst/>
              </a:prstGeom>
              <a:solidFill>
                <a:srgbClr val="FFFF00"/>
              </a:solidFill>
              <a:ln w="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0433" name="Oval 359"/>
              <p:cNvSpPr/>
              <p:nvPr/>
            </p:nvSpPr>
            <p:spPr>
              <a:xfrm>
                <a:off x="1344" y="2880"/>
                <a:ext cx="192" cy="192"/>
              </a:xfrm>
              <a:prstGeom prst="ellipse">
                <a:avLst/>
              </a:prstGeom>
              <a:solidFill>
                <a:srgbClr val="FFFF00"/>
              </a:solidFill>
              <a:ln w="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0434" name="Oval 360"/>
              <p:cNvSpPr/>
              <p:nvPr/>
            </p:nvSpPr>
            <p:spPr>
              <a:xfrm>
                <a:off x="1248" y="2976"/>
                <a:ext cx="240" cy="288"/>
              </a:xfrm>
              <a:prstGeom prst="ellipse">
                <a:avLst/>
              </a:prstGeom>
              <a:gradFill rotWithShape="1">
                <a:gsLst>
                  <a:gs pos="0">
                    <a:srgbClr val="FF00FF"/>
                  </a:gs>
                  <a:gs pos="100000">
                    <a:srgbClr val="0099FF"/>
                  </a:gs>
                </a:gsLst>
                <a:path path="shape">
                  <a:fillToRect l="50000" t="50000" r="50000" b="50000"/>
                </a:path>
                <a:tileRect/>
              </a:gradFill>
              <a:ln w="3175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</p:grpSp>
        <p:grpSp>
          <p:nvGrpSpPr>
            <p:cNvPr id="10335" name="Group 361"/>
            <p:cNvGrpSpPr/>
            <p:nvPr/>
          </p:nvGrpSpPr>
          <p:grpSpPr>
            <a:xfrm rot="701281">
              <a:off x="5943600" y="4038600"/>
              <a:ext cx="442913" cy="228600"/>
              <a:chOff x="1104" y="2880"/>
              <a:chExt cx="528" cy="480"/>
            </a:xfrm>
          </p:grpSpPr>
          <p:sp>
            <p:nvSpPr>
              <p:cNvPr id="10421" name="Oval 362"/>
              <p:cNvSpPr/>
              <p:nvPr/>
            </p:nvSpPr>
            <p:spPr>
              <a:xfrm>
                <a:off x="1344" y="3168"/>
                <a:ext cx="192" cy="192"/>
              </a:xfrm>
              <a:prstGeom prst="ellipse">
                <a:avLst/>
              </a:prstGeom>
              <a:solidFill>
                <a:srgbClr val="FFFF00"/>
              </a:solidFill>
              <a:ln w="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0422" name="Oval 363"/>
              <p:cNvSpPr/>
              <p:nvPr/>
            </p:nvSpPr>
            <p:spPr>
              <a:xfrm>
                <a:off x="1200" y="3168"/>
                <a:ext cx="192" cy="192"/>
              </a:xfrm>
              <a:prstGeom prst="ellipse">
                <a:avLst/>
              </a:prstGeom>
              <a:solidFill>
                <a:srgbClr val="FFFF00"/>
              </a:solidFill>
              <a:ln w="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0423" name="Oval 364"/>
              <p:cNvSpPr/>
              <p:nvPr/>
            </p:nvSpPr>
            <p:spPr>
              <a:xfrm>
                <a:off x="1440" y="3024"/>
                <a:ext cx="192" cy="192"/>
              </a:xfrm>
              <a:prstGeom prst="ellipse">
                <a:avLst/>
              </a:prstGeom>
              <a:solidFill>
                <a:srgbClr val="FFFF00"/>
              </a:solidFill>
              <a:ln w="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0424" name="Oval 365"/>
              <p:cNvSpPr/>
              <p:nvPr/>
            </p:nvSpPr>
            <p:spPr>
              <a:xfrm>
                <a:off x="1104" y="3024"/>
                <a:ext cx="192" cy="192"/>
              </a:xfrm>
              <a:prstGeom prst="ellipse">
                <a:avLst/>
              </a:prstGeom>
              <a:solidFill>
                <a:srgbClr val="FFFF00"/>
              </a:solidFill>
              <a:ln w="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0425" name="Oval 366"/>
              <p:cNvSpPr/>
              <p:nvPr/>
            </p:nvSpPr>
            <p:spPr>
              <a:xfrm>
                <a:off x="1200" y="2880"/>
                <a:ext cx="192" cy="192"/>
              </a:xfrm>
              <a:prstGeom prst="ellipse">
                <a:avLst/>
              </a:prstGeom>
              <a:solidFill>
                <a:srgbClr val="FFFF00"/>
              </a:solidFill>
              <a:ln w="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0426" name="Oval 367"/>
              <p:cNvSpPr/>
              <p:nvPr/>
            </p:nvSpPr>
            <p:spPr>
              <a:xfrm>
                <a:off x="1344" y="2880"/>
                <a:ext cx="192" cy="192"/>
              </a:xfrm>
              <a:prstGeom prst="ellipse">
                <a:avLst/>
              </a:prstGeom>
              <a:solidFill>
                <a:srgbClr val="FFFF00"/>
              </a:solidFill>
              <a:ln w="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0427" name="Oval 368"/>
              <p:cNvSpPr/>
              <p:nvPr/>
            </p:nvSpPr>
            <p:spPr>
              <a:xfrm>
                <a:off x="1248" y="2976"/>
                <a:ext cx="240" cy="288"/>
              </a:xfrm>
              <a:prstGeom prst="ellipse">
                <a:avLst/>
              </a:prstGeom>
              <a:gradFill rotWithShape="1">
                <a:gsLst>
                  <a:gs pos="0">
                    <a:srgbClr val="FF00FF"/>
                  </a:gs>
                  <a:gs pos="100000">
                    <a:srgbClr val="0099FF"/>
                  </a:gs>
                </a:gsLst>
                <a:path path="shape">
                  <a:fillToRect l="50000" t="50000" r="50000" b="50000"/>
                </a:path>
                <a:tileRect/>
              </a:gradFill>
              <a:ln w="3175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</p:grpSp>
        <p:grpSp>
          <p:nvGrpSpPr>
            <p:cNvPr id="10336" name="Group 369"/>
            <p:cNvGrpSpPr/>
            <p:nvPr/>
          </p:nvGrpSpPr>
          <p:grpSpPr>
            <a:xfrm rot="701281">
              <a:off x="5486400" y="3200400"/>
              <a:ext cx="442913" cy="228600"/>
              <a:chOff x="1104" y="2880"/>
              <a:chExt cx="528" cy="480"/>
            </a:xfrm>
          </p:grpSpPr>
          <p:sp>
            <p:nvSpPr>
              <p:cNvPr id="10414" name="Oval 370"/>
              <p:cNvSpPr/>
              <p:nvPr/>
            </p:nvSpPr>
            <p:spPr>
              <a:xfrm>
                <a:off x="1344" y="3168"/>
                <a:ext cx="192" cy="192"/>
              </a:xfrm>
              <a:prstGeom prst="ellipse">
                <a:avLst/>
              </a:prstGeom>
              <a:solidFill>
                <a:srgbClr val="FFFF00"/>
              </a:solidFill>
              <a:ln w="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0415" name="Oval 371"/>
              <p:cNvSpPr/>
              <p:nvPr/>
            </p:nvSpPr>
            <p:spPr>
              <a:xfrm>
                <a:off x="1200" y="3168"/>
                <a:ext cx="192" cy="192"/>
              </a:xfrm>
              <a:prstGeom prst="ellipse">
                <a:avLst/>
              </a:prstGeom>
              <a:solidFill>
                <a:srgbClr val="FFFF00"/>
              </a:solidFill>
              <a:ln w="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0416" name="Oval 372"/>
              <p:cNvSpPr/>
              <p:nvPr/>
            </p:nvSpPr>
            <p:spPr>
              <a:xfrm>
                <a:off x="1440" y="3024"/>
                <a:ext cx="192" cy="192"/>
              </a:xfrm>
              <a:prstGeom prst="ellipse">
                <a:avLst/>
              </a:prstGeom>
              <a:solidFill>
                <a:srgbClr val="FFFF00"/>
              </a:solidFill>
              <a:ln w="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0417" name="Oval 373"/>
              <p:cNvSpPr/>
              <p:nvPr/>
            </p:nvSpPr>
            <p:spPr>
              <a:xfrm>
                <a:off x="1104" y="3024"/>
                <a:ext cx="192" cy="192"/>
              </a:xfrm>
              <a:prstGeom prst="ellipse">
                <a:avLst/>
              </a:prstGeom>
              <a:solidFill>
                <a:srgbClr val="FFFF00"/>
              </a:solidFill>
              <a:ln w="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0418" name="Oval 374"/>
              <p:cNvSpPr/>
              <p:nvPr/>
            </p:nvSpPr>
            <p:spPr>
              <a:xfrm>
                <a:off x="1200" y="2880"/>
                <a:ext cx="192" cy="192"/>
              </a:xfrm>
              <a:prstGeom prst="ellipse">
                <a:avLst/>
              </a:prstGeom>
              <a:solidFill>
                <a:srgbClr val="FFFF00"/>
              </a:solidFill>
              <a:ln w="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0419" name="Oval 375"/>
              <p:cNvSpPr/>
              <p:nvPr/>
            </p:nvSpPr>
            <p:spPr>
              <a:xfrm>
                <a:off x="1344" y="2880"/>
                <a:ext cx="192" cy="192"/>
              </a:xfrm>
              <a:prstGeom prst="ellipse">
                <a:avLst/>
              </a:prstGeom>
              <a:solidFill>
                <a:srgbClr val="FFFF00"/>
              </a:solidFill>
              <a:ln w="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0420" name="Oval 376"/>
              <p:cNvSpPr/>
              <p:nvPr/>
            </p:nvSpPr>
            <p:spPr>
              <a:xfrm>
                <a:off x="1248" y="2976"/>
                <a:ext cx="240" cy="288"/>
              </a:xfrm>
              <a:prstGeom prst="ellipse">
                <a:avLst/>
              </a:prstGeom>
              <a:gradFill rotWithShape="1">
                <a:gsLst>
                  <a:gs pos="0">
                    <a:srgbClr val="FF00FF"/>
                  </a:gs>
                  <a:gs pos="100000">
                    <a:srgbClr val="0099FF"/>
                  </a:gs>
                </a:gsLst>
                <a:path path="shape">
                  <a:fillToRect l="50000" t="50000" r="50000" b="50000"/>
                </a:path>
                <a:tileRect/>
              </a:gradFill>
              <a:ln w="3175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</p:grpSp>
        <p:grpSp>
          <p:nvGrpSpPr>
            <p:cNvPr id="10337" name="Group 377"/>
            <p:cNvGrpSpPr/>
            <p:nvPr/>
          </p:nvGrpSpPr>
          <p:grpSpPr>
            <a:xfrm rot="701281">
              <a:off x="5257800" y="4648200"/>
              <a:ext cx="442913" cy="228600"/>
              <a:chOff x="1104" y="2880"/>
              <a:chExt cx="528" cy="480"/>
            </a:xfrm>
          </p:grpSpPr>
          <p:sp>
            <p:nvSpPr>
              <p:cNvPr id="10407" name="Oval 378"/>
              <p:cNvSpPr/>
              <p:nvPr/>
            </p:nvSpPr>
            <p:spPr>
              <a:xfrm>
                <a:off x="1344" y="3168"/>
                <a:ext cx="192" cy="192"/>
              </a:xfrm>
              <a:prstGeom prst="ellipse">
                <a:avLst/>
              </a:prstGeom>
              <a:solidFill>
                <a:srgbClr val="FFFF00"/>
              </a:solidFill>
              <a:ln w="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0408" name="Oval 379"/>
              <p:cNvSpPr/>
              <p:nvPr/>
            </p:nvSpPr>
            <p:spPr>
              <a:xfrm>
                <a:off x="1200" y="3168"/>
                <a:ext cx="192" cy="192"/>
              </a:xfrm>
              <a:prstGeom prst="ellipse">
                <a:avLst/>
              </a:prstGeom>
              <a:solidFill>
                <a:srgbClr val="FFFF00"/>
              </a:solidFill>
              <a:ln w="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0409" name="Oval 380"/>
              <p:cNvSpPr/>
              <p:nvPr/>
            </p:nvSpPr>
            <p:spPr>
              <a:xfrm>
                <a:off x="1440" y="3024"/>
                <a:ext cx="192" cy="192"/>
              </a:xfrm>
              <a:prstGeom prst="ellipse">
                <a:avLst/>
              </a:prstGeom>
              <a:solidFill>
                <a:srgbClr val="FFFF00"/>
              </a:solidFill>
              <a:ln w="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0410" name="Oval 381"/>
              <p:cNvSpPr/>
              <p:nvPr/>
            </p:nvSpPr>
            <p:spPr>
              <a:xfrm>
                <a:off x="1104" y="3024"/>
                <a:ext cx="192" cy="192"/>
              </a:xfrm>
              <a:prstGeom prst="ellipse">
                <a:avLst/>
              </a:prstGeom>
              <a:solidFill>
                <a:srgbClr val="FFFF00"/>
              </a:solidFill>
              <a:ln w="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0411" name="Oval 382"/>
              <p:cNvSpPr/>
              <p:nvPr/>
            </p:nvSpPr>
            <p:spPr>
              <a:xfrm>
                <a:off x="1200" y="2880"/>
                <a:ext cx="192" cy="192"/>
              </a:xfrm>
              <a:prstGeom prst="ellipse">
                <a:avLst/>
              </a:prstGeom>
              <a:solidFill>
                <a:srgbClr val="FFFF00"/>
              </a:solidFill>
              <a:ln w="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0412" name="Oval 383"/>
              <p:cNvSpPr/>
              <p:nvPr/>
            </p:nvSpPr>
            <p:spPr>
              <a:xfrm>
                <a:off x="1344" y="2880"/>
                <a:ext cx="192" cy="192"/>
              </a:xfrm>
              <a:prstGeom prst="ellipse">
                <a:avLst/>
              </a:prstGeom>
              <a:solidFill>
                <a:srgbClr val="FFFF00"/>
              </a:solidFill>
              <a:ln w="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0413" name="Oval 384"/>
              <p:cNvSpPr/>
              <p:nvPr/>
            </p:nvSpPr>
            <p:spPr>
              <a:xfrm>
                <a:off x="1248" y="2976"/>
                <a:ext cx="240" cy="288"/>
              </a:xfrm>
              <a:prstGeom prst="ellipse">
                <a:avLst/>
              </a:prstGeom>
              <a:gradFill rotWithShape="1">
                <a:gsLst>
                  <a:gs pos="0">
                    <a:srgbClr val="FF00FF"/>
                  </a:gs>
                  <a:gs pos="100000">
                    <a:srgbClr val="0099FF"/>
                  </a:gs>
                </a:gsLst>
                <a:path path="shape">
                  <a:fillToRect l="50000" t="50000" r="50000" b="50000"/>
                </a:path>
                <a:tileRect/>
              </a:gradFill>
              <a:ln w="3175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</p:grpSp>
        <p:grpSp>
          <p:nvGrpSpPr>
            <p:cNvPr id="10338" name="Group 385"/>
            <p:cNvGrpSpPr/>
            <p:nvPr/>
          </p:nvGrpSpPr>
          <p:grpSpPr>
            <a:xfrm rot="701281">
              <a:off x="4724400" y="4114800"/>
              <a:ext cx="442913" cy="228600"/>
              <a:chOff x="1104" y="2880"/>
              <a:chExt cx="528" cy="480"/>
            </a:xfrm>
          </p:grpSpPr>
          <p:sp>
            <p:nvSpPr>
              <p:cNvPr id="10400" name="Oval 386"/>
              <p:cNvSpPr/>
              <p:nvPr/>
            </p:nvSpPr>
            <p:spPr>
              <a:xfrm>
                <a:off x="1344" y="3168"/>
                <a:ext cx="192" cy="192"/>
              </a:xfrm>
              <a:prstGeom prst="ellipse">
                <a:avLst/>
              </a:prstGeom>
              <a:solidFill>
                <a:srgbClr val="FFFF00"/>
              </a:solidFill>
              <a:ln w="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0401" name="Oval 387"/>
              <p:cNvSpPr/>
              <p:nvPr/>
            </p:nvSpPr>
            <p:spPr>
              <a:xfrm>
                <a:off x="1200" y="3168"/>
                <a:ext cx="192" cy="192"/>
              </a:xfrm>
              <a:prstGeom prst="ellipse">
                <a:avLst/>
              </a:prstGeom>
              <a:solidFill>
                <a:srgbClr val="FFFF00"/>
              </a:solidFill>
              <a:ln w="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0402" name="Oval 388"/>
              <p:cNvSpPr/>
              <p:nvPr/>
            </p:nvSpPr>
            <p:spPr>
              <a:xfrm>
                <a:off x="1440" y="3024"/>
                <a:ext cx="192" cy="192"/>
              </a:xfrm>
              <a:prstGeom prst="ellipse">
                <a:avLst/>
              </a:prstGeom>
              <a:solidFill>
                <a:srgbClr val="FFFF00"/>
              </a:solidFill>
              <a:ln w="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0403" name="Oval 389"/>
              <p:cNvSpPr/>
              <p:nvPr/>
            </p:nvSpPr>
            <p:spPr>
              <a:xfrm>
                <a:off x="1104" y="3024"/>
                <a:ext cx="192" cy="192"/>
              </a:xfrm>
              <a:prstGeom prst="ellipse">
                <a:avLst/>
              </a:prstGeom>
              <a:solidFill>
                <a:srgbClr val="FFFF00"/>
              </a:solidFill>
              <a:ln w="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0404" name="Oval 390"/>
              <p:cNvSpPr/>
              <p:nvPr/>
            </p:nvSpPr>
            <p:spPr>
              <a:xfrm>
                <a:off x="1200" y="2880"/>
                <a:ext cx="192" cy="192"/>
              </a:xfrm>
              <a:prstGeom prst="ellipse">
                <a:avLst/>
              </a:prstGeom>
              <a:solidFill>
                <a:srgbClr val="FFFF00"/>
              </a:solidFill>
              <a:ln w="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0405" name="Oval 391"/>
              <p:cNvSpPr/>
              <p:nvPr/>
            </p:nvSpPr>
            <p:spPr>
              <a:xfrm>
                <a:off x="1344" y="2880"/>
                <a:ext cx="192" cy="192"/>
              </a:xfrm>
              <a:prstGeom prst="ellipse">
                <a:avLst/>
              </a:prstGeom>
              <a:solidFill>
                <a:srgbClr val="FFFF00"/>
              </a:solidFill>
              <a:ln w="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0406" name="Oval 392"/>
              <p:cNvSpPr/>
              <p:nvPr/>
            </p:nvSpPr>
            <p:spPr>
              <a:xfrm>
                <a:off x="1248" y="2976"/>
                <a:ext cx="240" cy="288"/>
              </a:xfrm>
              <a:prstGeom prst="ellipse">
                <a:avLst/>
              </a:prstGeom>
              <a:gradFill rotWithShape="1">
                <a:gsLst>
                  <a:gs pos="0">
                    <a:srgbClr val="FF00FF"/>
                  </a:gs>
                  <a:gs pos="100000">
                    <a:srgbClr val="0099FF"/>
                  </a:gs>
                </a:gsLst>
                <a:path path="shape">
                  <a:fillToRect l="50000" t="50000" r="50000" b="50000"/>
                </a:path>
                <a:tileRect/>
              </a:gradFill>
              <a:ln w="3175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</p:grpSp>
        <p:sp>
          <p:nvSpPr>
            <p:cNvPr id="10339" name="Freeform 393"/>
            <p:cNvSpPr/>
            <p:nvPr/>
          </p:nvSpPr>
          <p:spPr>
            <a:xfrm rot="899285">
              <a:off x="5181600" y="3962400"/>
              <a:ext cx="914400" cy="422275"/>
            </a:xfrm>
            <a:custGeom>
              <a:avLst/>
              <a:gdLst>
                <a:gd name="txL" fmla="*/ 0 w 1821"/>
                <a:gd name="txT" fmla="*/ 0 h 1522"/>
                <a:gd name="txR" fmla="*/ 1821 w 1821"/>
                <a:gd name="txB" fmla="*/ 1522 h 1522"/>
              </a:gdLst>
              <a:ahLst/>
              <a:cxnLst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</a:cxnLst>
              <a:rect l="txL" t="txT" r="txR" b="txB"/>
              <a:pathLst>
                <a:path w="1821" h="1522">
                  <a:moveTo>
                    <a:pt x="760" y="1504"/>
                  </a:moveTo>
                  <a:cubicBezTo>
                    <a:pt x="684" y="1522"/>
                    <a:pt x="699" y="1518"/>
                    <a:pt x="585" y="1511"/>
                  </a:cubicBezTo>
                  <a:cubicBezTo>
                    <a:pt x="556" y="1502"/>
                    <a:pt x="523" y="1504"/>
                    <a:pt x="497" y="1489"/>
                  </a:cubicBezTo>
                  <a:cubicBezTo>
                    <a:pt x="482" y="1480"/>
                    <a:pt x="470" y="1465"/>
                    <a:pt x="454" y="1460"/>
                  </a:cubicBezTo>
                  <a:cubicBezTo>
                    <a:pt x="439" y="1455"/>
                    <a:pt x="410" y="1446"/>
                    <a:pt x="410" y="1446"/>
                  </a:cubicBezTo>
                  <a:cubicBezTo>
                    <a:pt x="374" y="1394"/>
                    <a:pt x="297" y="1335"/>
                    <a:pt x="242" y="1300"/>
                  </a:cubicBezTo>
                  <a:cubicBezTo>
                    <a:pt x="237" y="1293"/>
                    <a:pt x="234" y="1284"/>
                    <a:pt x="228" y="1278"/>
                  </a:cubicBezTo>
                  <a:cubicBezTo>
                    <a:pt x="222" y="1272"/>
                    <a:pt x="212" y="1270"/>
                    <a:pt x="206" y="1263"/>
                  </a:cubicBezTo>
                  <a:cubicBezTo>
                    <a:pt x="201" y="1257"/>
                    <a:pt x="202" y="1248"/>
                    <a:pt x="198" y="1242"/>
                  </a:cubicBezTo>
                  <a:cubicBezTo>
                    <a:pt x="192" y="1234"/>
                    <a:pt x="183" y="1228"/>
                    <a:pt x="177" y="1220"/>
                  </a:cubicBezTo>
                  <a:cubicBezTo>
                    <a:pt x="160" y="1195"/>
                    <a:pt x="167" y="1189"/>
                    <a:pt x="147" y="1169"/>
                  </a:cubicBezTo>
                  <a:cubicBezTo>
                    <a:pt x="112" y="1134"/>
                    <a:pt x="138" y="1177"/>
                    <a:pt x="104" y="1132"/>
                  </a:cubicBezTo>
                  <a:cubicBezTo>
                    <a:pt x="59" y="1073"/>
                    <a:pt x="95" y="1101"/>
                    <a:pt x="53" y="1074"/>
                  </a:cubicBezTo>
                  <a:cubicBezTo>
                    <a:pt x="50" y="1067"/>
                    <a:pt x="50" y="1058"/>
                    <a:pt x="45" y="1052"/>
                  </a:cubicBezTo>
                  <a:cubicBezTo>
                    <a:pt x="40" y="1045"/>
                    <a:pt x="29" y="1044"/>
                    <a:pt x="24" y="1037"/>
                  </a:cubicBezTo>
                  <a:cubicBezTo>
                    <a:pt x="16" y="1024"/>
                    <a:pt x="14" y="1008"/>
                    <a:pt x="9" y="994"/>
                  </a:cubicBezTo>
                  <a:cubicBezTo>
                    <a:pt x="7" y="987"/>
                    <a:pt x="2" y="972"/>
                    <a:pt x="2" y="972"/>
                  </a:cubicBezTo>
                  <a:cubicBezTo>
                    <a:pt x="4" y="960"/>
                    <a:pt x="0" y="944"/>
                    <a:pt x="9" y="935"/>
                  </a:cubicBezTo>
                  <a:cubicBezTo>
                    <a:pt x="14" y="929"/>
                    <a:pt x="13" y="950"/>
                    <a:pt x="16" y="957"/>
                  </a:cubicBezTo>
                  <a:cubicBezTo>
                    <a:pt x="21" y="967"/>
                    <a:pt x="49" y="1003"/>
                    <a:pt x="53" y="1008"/>
                  </a:cubicBezTo>
                  <a:cubicBezTo>
                    <a:pt x="69" y="1057"/>
                    <a:pt x="89" y="1082"/>
                    <a:pt x="133" y="1110"/>
                  </a:cubicBezTo>
                  <a:cubicBezTo>
                    <a:pt x="167" y="1164"/>
                    <a:pt x="242" y="1162"/>
                    <a:pt x="301" y="1176"/>
                  </a:cubicBezTo>
                  <a:cubicBezTo>
                    <a:pt x="328" y="1189"/>
                    <a:pt x="345" y="1210"/>
                    <a:pt x="373" y="1220"/>
                  </a:cubicBezTo>
                  <a:cubicBezTo>
                    <a:pt x="388" y="1225"/>
                    <a:pt x="417" y="1234"/>
                    <a:pt x="417" y="1234"/>
                  </a:cubicBezTo>
                  <a:cubicBezTo>
                    <a:pt x="452" y="1261"/>
                    <a:pt x="484" y="1297"/>
                    <a:pt x="527" y="1307"/>
                  </a:cubicBezTo>
                  <a:cubicBezTo>
                    <a:pt x="561" y="1331"/>
                    <a:pt x="599" y="1340"/>
                    <a:pt x="636" y="1358"/>
                  </a:cubicBezTo>
                  <a:cubicBezTo>
                    <a:pt x="654" y="1385"/>
                    <a:pt x="645" y="1377"/>
                    <a:pt x="672" y="1395"/>
                  </a:cubicBezTo>
                  <a:cubicBezTo>
                    <a:pt x="687" y="1405"/>
                    <a:pt x="716" y="1424"/>
                    <a:pt x="716" y="1424"/>
                  </a:cubicBezTo>
                  <a:cubicBezTo>
                    <a:pt x="742" y="1463"/>
                    <a:pt x="725" y="1440"/>
                    <a:pt x="774" y="1489"/>
                  </a:cubicBezTo>
                  <a:cubicBezTo>
                    <a:pt x="781" y="1496"/>
                    <a:pt x="796" y="1511"/>
                    <a:pt x="796" y="1511"/>
                  </a:cubicBezTo>
                  <a:cubicBezTo>
                    <a:pt x="796" y="1511"/>
                    <a:pt x="769" y="1485"/>
                    <a:pt x="753" y="1475"/>
                  </a:cubicBezTo>
                  <a:cubicBezTo>
                    <a:pt x="738" y="1433"/>
                    <a:pt x="693" y="1414"/>
                    <a:pt x="665" y="1380"/>
                  </a:cubicBezTo>
                  <a:cubicBezTo>
                    <a:pt x="646" y="1357"/>
                    <a:pt x="625" y="1345"/>
                    <a:pt x="607" y="1322"/>
                  </a:cubicBezTo>
                  <a:cubicBezTo>
                    <a:pt x="572" y="1277"/>
                    <a:pt x="575" y="1278"/>
                    <a:pt x="534" y="1242"/>
                  </a:cubicBezTo>
                  <a:cubicBezTo>
                    <a:pt x="505" y="1216"/>
                    <a:pt x="485" y="1182"/>
                    <a:pt x="454" y="1161"/>
                  </a:cubicBezTo>
                  <a:cubicBezTo>
                    <a:pt x="433" y="1130"/>
                    <a:pt x="417" y="1097"/>
                    <a:pt x="395" y="1067"/>
                  </a:cubicBezTo>
                  <a:cubicBezTo>
                    <a:pt x="385" y="1034"/>
                    <a:pt x="370" y="1001"/>
                    <a:pt x="352" y="972"/>
                  </a:cubicBezTo>
                  <a:cubicBezTo>
                    <a:pt x="341" y="912"/>
                    <a:pt x="320" y="857"/>
                    <a:pt x="308" y="797"/>
                  </a:cubicBezTo>
                  <a:cubicBezTo>
                    <a:pt x="299" y="678"/>
                    <a:pt x="294" y="661"/>
                    <a:pt x="308" y="512"/>
                  </a:cubicBezTo>
                  <a:cubicBezTo>
                    <a:pt x="310" y="495"/>
                    <a:pt x="312" y="546"/>
                    <a:pt x="315" y="563"/>
                  </a:cubicBezTo>
                  <a:cubicBezTo>
                    <a:pt x="320" y="588"/>
                    <a:pt x="352" y="629"/>
                    <a:pt x="352" y="629"/>
                  </a:cubicBezTo>
                  <a:cubicBezTo>
                    <a:pt x="368" y="680"/>
                    <a:pt x="380" y="737"/>
                    <a:pt x="410" y="782"/>
                  </a:cubicBezTo>
                  <a:cubicBezTo>
                    <a:pt x="421" y="818"/>
                    <a:pt x="432" y="844"/>
                    <a:pt x="468" y="855"/>
                  </a:cubicBezTo>
                  <a:cubicBezTo>
                    <a:pt x="481" y="890"/>
                    <a:pt x="467" y="907"/>
                    <a:pt x="505" y="921"/>
                  </a:cubicBezTo>
                  <a:cubicBezTo>
                    <a:pt x="516" y="954"/>
                    <a:pt x="534" y="981"/>
                    <a:pt x="563" y="1001"/>
                  </a:cubicBezTo>
                  <a:cubicBezTo>
                    <a:pt x="573" y="1031"/>
                    <a:pt x="577" y="1044"/>
                    <a:pt x="600" y="1067"/>
                  </a:cubicBezTo>
                  <a:cubicBezTo>
                    <a:pt x="610" y="1131"/>
                    <a:pt x="605" y="1244"/>
                    <a:pt x="680" y="1271"/>
                  </a:cubicBezTo>
                  <a:cubicBezTo>
                    <a:pt x="694" y="1314"/>
                    <a:pt x="706" y="1372"/>
                    <a:pt x="731" y="1409"/>
                  </a:cubicBezTo>
                  <a:cubicBezTo>
                    <a:pt x="736" y="1424"/>
                    <a:pt x="740" y="1438"/>
                    <a:pt x="745" y="1453"/>
                  </a:cubicBezTo>
                  <a:cubicBezTo>
                    <a:pt x="748" y="1461"/>
                    <a:pt x="734" y="1439"/>
                    <a:pt x="731" y="1431"/>
                  </a:cubicBezTo>
                  <a:cubicBezTo>
                    <a:pt x="725" y="1417"/>
                    <a:pt x="720" y="1402"/>
                    <a:pt x="716" y="1387"/>
                  </a:cubicBezTo>
                  <a:cubicBezTo>
                    <a:pt x="707" y="1356"/>
                    <a:pt x="704" y="1324"/>
                    <a:pt x="694" y="1293"/>
                  </a:cubicBezTo>
                  <a:cubicBezTo>
                    <a:pt x="689" y="1278"/>
                    <a:pt x="680" y="1249"/>
                    <a:pt x="680" y="1249"/>
                  </a:cubicBezTo>
                  <a:cubicBezTo>
                    <a:pt x="672" y="1179"/>
                    <a:pt x="670" y="1107"/>
                    <a:pt x="658" y="1037"/>
                  </a:cubicBezTo>
                  <a:cubicBezTo>
                    <a:pt x="650" y="992"/>
                    <a:pt x="629" y="951"/>
                    <a:pt x="621" y="906"/>
                  </a:cubicBezTo>
                  <a:cubicBezTo>
                    <a:pt x="616" y="879"/>
                    <a:pt x="611" y="853"/>
                    <a:pt x="607" y="826"/>
                  </a:cubicBezTo>
                  <a:cubicBezTo>
                    <a:pt x="601" y="790"/>
                    <a:pt x="592" y="717"/>
                    <a:pt x="592" y="717"/>
                  </a:cubicBezTo>
                  <a:cubicBezTo>
                    <a:pt x="590" y="680"/>
                    <a:pt x="585" y="644"/>
                    <a:pt x="585" y="607"/>
                  </a:cubicBezTo>
                  <a:cubicBezTo>
                    <a:pt x="585" y="529"/>
                    <a:pt x="587" y="452"/>
                    <a:pt x="592" y="374"/>
                  </a:cubicBezTo>
                  <a:cubicBezTo>
                    <a:pt x="595" y="324"/>
                    <a:pt x="623" y="270"/>
                    <a:pt x="636" y="221"/>
                  </a:cubicBezTo>
                  <a:cubicBezTo>
                    <a:pt x="641" y="203"/>
                    <a:pt x="644" y="176"/>
                    <a:pt x="658" y="162"/>
                  </a:cubicBezTo>
                  <a:cubicBezTo>
                    <a:pt x="666" y="154"/>
                    <a:pt x="677" y="153"/>
                    <a:pt x="687" y="148"/>
                  </a:cubicBezTo>
                  <a:cubicBezTo>
                    <a:pt x="711" y="117"/>
                    <a:pt x="724" y="85"/>
                    <a:pt x="745" y="53"/>
                  </a:cubicBezTo>
                  <a:cubicBezTo>
                    <a:pt x="748" y="43"/>
                    <a:pt x="747" y="32"/>
                    <a:pt x="753" y="24"/>
                  </a:cubicBezTo>
                  <a:cubicBezTo>
                    <a:pt x="761" y="12"/>
                    <a:pt x="799" y="0"/>
                    <a:pt x="753" y="17"/>
                  </a:cubicBezTo>
                  <a:cubicBezTo>
                    <a:pt x="747" y="32"/>
                    <a:pt x="737" y="45"/>
                    <a:pt x="731" y="60"/>
                  </a:cubicBezTo>
                  <a:cubicBezTo>
                    <a:pt x="704" y="133"/>
                    <a:pt x="742" y="68"/>
                    <a:pt x="709" y="119"/>
                  </a:cubicBezTo>
                  <a:cubicBezTo>
                    <a:pt x="701" y="153"/>
                    <a:pt x="692" y="184"/>
                    <a:pt x="672" y="213"/>
                  </a:cubicBezTo>
                  <a:cubicBezTo>
                    <a:pt x="655" y="266"/>
                    <a:pt x="662" y="242"/>
                    <a:pt x="651" y="286"/>
                  </a:cubicBezTo>
                  <a:cubicBezTo>
                    <a:pt x="655" y="513"/>
                    <a:pt x="656" y="645"/>
                    <a:pt x="672" y="841"/>
                  </a:cubicBezTo>
                  <a:cubicBezTo>
                    <a:pt x="677" y="982"/>
                    <a:pt x="685" y="1111"/>
                    <a:pt x="702" y="1249"/>
                  </a:cubicBezTo>
                  <a:cubicBezTo>
                    <a:pt x="706" y="1318"/>
                    <a:pt x="704" y="1358"/>
                    <a:pt x="723" y="1417"/>
                  </a:cubicBezTo>
                  <a:cubicBezTo>
                    <a:pt x="726" y="1380"/>
                    <a:pt x="730" y="1344"/>
                    <a:pt x="731" y="1307"/>
                  </a:cubicBezTo>
                  <a:cubicBezTo>
                    <a:pt x="735" y="1066"/>
                    <a:pt x="733" y="826"/>
                    <a:pt x="738" y="585"/>
                  </a:cubicBezTo>
                  <a:cubicBezTo>
                    <a:pt x="738" y="577"/>
                    <a:pt x="743" y="570"/>
                    <a:pt x="745" y="563"/>
                  </a:cubicBezTo>
                  <a:cubicBezTo>
                    <a:pt x="758" y="513"/>
                    <a:pt x="761" y="439"/>
                    <a:pt x="789" y="396"/>
                  </a:cubicBezTo>
                  <a:cubicBezTo>
                    <a:pt x="806" y="370"/>
                    <a:pt x="856" y="329"/>
                    <a:pt x="877" y="308"/>
                  </a:cubicBezTo>
                  <a:cubicBezTo>
                    <a:pt x="897" y="288"/>
                    <a:pt x="910" y="257"/>
                    <a:pt x="928" y="235"/>
                  </a:cubicBezTo>
                  <a:cubicBezTo>
                    <a:pt x="975" y="178"/>
                    <a:pt x="1045" y="151"/>
                    <a:pt x="1117" y="141"/>
                  </a:cubicBezTo>
                  <a:cubicBezTo>
                    <a:pt x="1135" y="136"/>
                    <a:pt x="1165" y="123"/>
                    <a:pt x="1183" y="141"/>
                  </a:cubicBezTo>
                  <a:cubicBezTo>
                    <a:pt x="1188" y="146"/>
                    <a:pt x="1168" y="145"/>
                    <a:pt x="1161" y="148"/>
                  </a:cubicBezTo>
                  <a:cubicBezTo>
                    <a:pt x="1145" y="156"/>
                    <a:pt x="1128" y="170"/>
                    <a:pt x="1117" y="184"/>
                  </a:cubicBezTo>
                  <a:cubicBezTo>
                    <a:pt x="1100" y="206"/>
                    <a:pt x="1065" y="246"/>
                    <a:pt x="1052" y="272"/>
                  </a:cubicBezTo>
                  <a:cubicBezTo>
                    <a:pt x="1033" y="310"/>
                    <a:pt x="1033" y="325"/>
                    <a:pt x="1001" y="359"/>
                  </a:cubicBezTo>
                  <a:cubicBezTo>
                    <a:pt x="992" y="383"/>
                    <a:pt x="987" y="408"/>
                    <a:pt x="979" y="432"/>
                  </a:cubicBezTo>
                  <a:cubicBezTo>
                    <a:pt x="971" y="498"/>
                    <a:pt x="972" y="566"/>
                    <a:pt x="949" y="629"/>
                  </a:cubicBezTo>
                  <a:cubicBezTo>
                    <a:pt x="939" y="721"/>
                    <a:pt x="930" y="813"/>
                    <a:pt x="920" y="906"/>
                  </a:cubicBezTo>
                  <a:cubicBezTo>
                    <a:pt x="917" y="931"/>
                    <a:pt x="906" y="979"/>
                    <a:pt x="906" y="979"/>
                  </a:cubicBezTo>
                  <a:cubicBezTo>
                    <a:pt x="898" y="1072"/>
                    <a:pt x="897" y="1171"/>
                    <a:pt x="855" y="1256"/>
                  </a:cubicBezTo>
                  <a:cubicBezTo>
                    <a:pt x="838" y="1290"/>
                    <a:pt x="842" y="1313"/>
                    <a:pt x="811" y="1344"/>
                  </a:cubicBezTo>
                  <a:cubicBezTo>
                    <a:pt x="779" y="1376"/>
                    <a:pt x="747" y="1400"/>
                    <a:pt x="716" y="1431"/>
                  </a:cubicBezTo>
                  <a:cubicBezTo>
                    <a:pt x="707" y="1440"/>
                    <a:pt x="736" y="1417"/>
                    <a:pt x="745" y="1409"/>
                  </a:cubicBezTo>
                  <a:cubicBezTo>
                    <a:pt x="753" y="1402"/>
                    <a:pt x="759" y="1393"/>
                    <a:pt x="767" y="1387"/>
                  </a:cubicBezTo>
                  <a:cubicBezTo>
                    <a:pt x="807" y="1359"/>
                    <a:pt x="858" y="1322"/>
                    <a:pt x="906" y="1307"/>
                  </a:cubicBezTo>
                  <a:cubicBezTo>
                    <a:pt x="933" y="1265"/>
                    <a:pt x="983" y="1229"/>
                    <a:pt x="1030" y="1212"/>
                  </a:cubicBezTo>
                  <a:cubicBezTo>
                    <a:pt x="1063" y="1179"/>
                    <a:pt x="1087" y="1146"/>
                    <a:pt x="1132" y="1132"/>
                  </a:cubicBezTo>
                  <a:cubicBezTo>
                    <a:pt x="1172" y="1102"/>
                    <a:pt x="1201" y="1072"/>
                    <a:pt x="1248" y="1052"/>
                  </a:cubicBezTo>
                  <a:cubicBezTo>
                    <a:pt x="1282" y="1018"/>
                    <a:pt x="1328" y="1004"/>
                    <a:pt x="1372" y="986"/>
                  </a:cubicBezTo>
                  <a:cubicBezTo>
                    <a:pt x="1402" y="956"/>
                    <a:pt x="1424" y="957"/>
                    <a:pt x="1467" y="950"/>
                  </a:cubicBezTo>
                  <a:cubicBezTo>
                    <a:pt x="1528" y="952"/>
                    <a:pt x="1589" y="949"/>
                    <a:pt x="1649" y="957"/>
                  </a:cubicBezTo>
                  <a:cubicBezTo>
                    <a:pt x="1702" y="964"/>
                    <a:pt x="1734" y="1072"/>
                    <a:pt x="1752" y="1110"/>
                  </a:cubicBezTo>
                  <a:cubicBezTo>
                    <a:pt x="1767" y="1143"/>
                    <a:pt x="1786" y="1173"/>
                    <a:pt x="1803" y="1205"/>
                  </a:cubicBezTo>
                  <a:cubicBezTo>
                    <a:pt x="1807" y="1213"/>
                    <a:pt x="1821" y="1219"/>
                    <a:pt x="1817" y="1227"/>
                  </a:cubicBezTo>
                  <a:cubicBezTo>
                    <a:pt x="1813" y="1234"/>
                    <a:pt x="1802" y="1223"/>
                    <a:pt x="1795" y="1220"/>
                  </a:cubicBezTo>
                  <a:cubicBezTo>
                    <a:pt x="1766" y="1207"/>
                    <a:pt x="1737" y="1188"/>
                    <a:pt x="1708" y="1176"/>
                  </a:cubicBezTo>
                  <a:cubicBezTo>
                    <a:pt x="1684" y="1166"/>
                    <a:pt x="1659" y="1161"/>
                    <a:pt x="1635" y="1154"/>
                  </a:cubicBezTo>
                  <a:cubicBezTo>
                    <a:pt x="1604" y="1145"/>
                    <a:pt x="1540" y="1132"/>
                    <a:pt x="1540" y="1132"/>
                  </a:cubicBezTo>
                  <a:cubicBezTo>
                    <a:pt x="1500" y="1113"/>
                    <a:pt x="1465" y="1118"/>
                    <a:pt x="1423" y="1132"/>
                  </a:cubicBezTo>
                  <a:cubicBezTo>
                    <a:pt x="1404" y="1162"/>
                    <a:pt x="1364" y="1171"/>
                    <a:pt x="1329" y="1183"/>
                  </a:cubicBezTo>
                  <a:cubicBezTo>
                    <a:pt x="1312" y="1208"/>
                    <a:pt x="1281" y="1240"/>
                    <a:pt x="1256" y="1256"/>
                  </a:cubicBezTo>
                  <a:cubicBezTo>
                    <a:pt x="1236" y="1285"/>
                    <a:pt x="1213" y="1317"/>
                    <a:pt x="1183" y="1336"/>
                  </a:cubicBezTo>
                  <a:cubicBezTo>
                    <a:pt x="1106" y="1449"/>
                    <a:pt x="859" y="1380"/>
                    <a:pt x="789" y="1380"/>
                  </a:cubicBezTo>
                  <a:lnTo>
                    <a:pt x="735" y="1312"/>
                  </a:lnTo>
                </a:path>
              </a:pathLst>
            </a:custGeom>
            <a:solidFill>
              <a:srgbClr val="00CC00"/>
            </a:solidFill>
            <a:ln w="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dirty="0">
                <a:latin typeface="Times New Roman" panose="02020603050405020304" pitchFamily="18" charset="0"/>
              </a:endParaRPr>
            </a:p>
          </p:txBody>
        </p:sp>
        <p:sp>
          <p:nvSpPr>
            <p:cNvPr id="10340" name="Freeform 395"/>
            <p:cNvSpPr/>
            <p:nvPr/>
          </p:nvSpPr>
          <p:spPr>
            <a:xfrm rot="899285">
              <a:off x="5791200" y="4343400"/>
              <a:ext cx="914400" cy="422275"/>
            </a:xfrm>
            <a:custGeom>
              <a:avLst/>
              <a:gdLst>
                <a:gd name="txL" fmla="*/ 0 w 1821"/>
                <a:gd name="txT" fmla="*/ 0 h 1522"/>
                <a:gd name="txR" fmla="*/ 1821 w 1821"/>
                <a:gd name="txB" fmla="*/ 1522 h 1522"/>
              </a:gdLst>
              <a:ahLst/>
              <a:cxnLst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</a:cxnLst>
              <a:rect l="txL" t="txT" r="txR" b="txB"/>
              <a:pathLst>
                <a:path w="1821" h="1522">
                  <a:moveTo>
                    <a:pt x="760" y="1504"/>
                  </a:moveTo>
                  <a:cubicBezTo>
                    <a:pt x="684" y="1522"/>
                    <a:pt x="699" y="1518"/>
                    <a:pt x="585" y="1511"/>
                  </a:cubicBezTo>
                  <a:cubicBezTo>
                    <a:pt x="556" y="1502"/>
                    <a:pt x="523" y="1504"/>
                    <a:pt x="497" y="1489"/>
                  </a:cubicBezTo>
                  <a:cubicBezTo>
                    <a:pt x="482" y="1480"/>
                    <a:pt x="470" y="1465"/>
                    <a:pt x="454" y="1460"/>
                  </a:cubicBezTo>
                  <a:cubicBezTo>
                    <a:pt x="439" y="1455"/>
                    <a:pt x="410" y="1446"/>
                    <a:pt x="410" y="1446"/>
                  </a:cubicBezTo>
                  <a:cubicBezTo>
                    <a:pt x="374" y="1394"/>
                    <a:pt x="297" y="1335"/>
                    <a:pt x="242" y="1300"/>
                  </a:cubicBezTo>
                  <a:cubicBezTo>
                    <a:pt x="237" y="1293"/>
                    <a:pt x="234" y="1284"/>
                    <a:pt x="228" y="1278"/>
                  </a:cubicBezTo>
                  <a:cubicBezTo>
                    <a:pt x="222" y="1272"/>
                    <a:pt x="212" y="1270"/>
                    <a:pt x="206" y="1263"/>
                  </a:cubicBezTo>
                  <a:cubicBezTo>
                    <a:pt x="201" y="1257"/>
                    <a:pt x="202" y="1248"/>
                    <a:pt x="198" y="1242"/>
                  </a:cubicBezTo>
                  <a:cubicBezTo>
                    <a:pt x="192" y="1234"/>
                    <a:pt x="183" y="1228"/>
                    <a:pt x="177" y="1220"/>
                  </a:cubicBezTo>
                  <a:cubicBezTo>
                    <a:pt x="160" y="1195"/>
                    <a:pt x="167" y="1189"/>
                    <a:pt x="147" y="1169"/>
                  </a:cubicBezTo>
                  <a:cubicBezTo>
                    <a:pt x="112" y="1134"/>
                    <a:pt x="138" y="1177"/>
                    <a:pt x="104" y="1132"/>
                  </a:cubicBezTo>
                  <a:cubicBezTo>
                    <a:pt x="59" y="1073"/>
                    <a:pt x="95" y="1101"/>
                    <a:pt x="53" y="1074"/>
                  </a:cubicBezTo>
                  <a:cubicBezTo>
                    <a:pt x="50" y="1067"/>
                    <a:pt x="50" y="1058"/>
                    <a:pt x="45" y="1052"/>
                  </a:cubicBezTo>
                  <a:cubicBezTo>
                    <a:pt x="40" y="1045"/>
                    <a:pt x="29" y="1044"/>
                    <a:pt x="24" y="1037"/>
                  </a:cubicBezTo>
                  <a:cubicBezTo>
                    <a:pt x="16" y="1024"/>
                    <a:pt x="14" y="1008"/>
                    <a:pt x="9" y="994"/>
                  </a:cubicBezTo>
                  <a:cubicBezTo>
                    <a:pt x="7" y="987"/>
                    <a:pt x="2" y="972"/>
                    <a:pt x="2" y="972"/>
                  </a:cubicBezTo>
                  <a:cubicBezTo>
                    <a:pt x="4" y="960"/>
                    <a:pt x="0" y="944"/>
                    <a:pt x="9" y="935"/>
                  </a:cubicBezTo>
                  <a:cubicBezTo>
                    <a:pt x="14" y="929"/>
                    <a:pt x="13" y="950"/>
                    <a:pt x="16" y="957"/>
                  </a:cubicBezTo>
                  <a:cubicBezTo>
                    <a:pt x="21" y="967"/>
                    <a:pt x="49" y="1003"/>
                    <a:pt x="53" y="1008"/>
                  </a:cubicBezTo>
                  <a:cubicBezTo>
                    <a:pt x="69" y="1057"/>
                    <a:pt x="89" y="1082"/>
                    <a:pt x="133" y="1110"/>
                  </a:cubicBezTo>
                  <a:cubicBezTo>
                    <a:pt x="167" y="1164"/>
                    <a:pt x="242" y="1162"/>
                    <a:pt x="301" y="1176"/>
                  </a:cubicBezTo>
                  <a:cubicBezTo>
                    <a:pt x="328" y="1189"/>
                    <a:pt x="345" y="1210"/>
                    <a:pt x="373" y="1220"/>
                  </a:cubicBezTo>
                  <a:cubicBezTo>
                    <a:pt x="388" y="1225"/>
                    <a:pt x="417" y="1234"/>
                    <a:pt x="417" y="1234"/>
                  </a:cubicBezTo>
                  <a:cubicBezTo>
                    <a:pt x="452" y="1261"/>
                    <a:pt x="484" y="1297"/>
                    <a:pt x="527" y="1307"/>
                  </a:cubicBezTo>
                  <a:cubicBezTo>
                    <a:pt x="561" y="1331"/>
                    <a:pt x="599" y="1340"/>
                    <a:pt x="636" y="1358"/>
                  </a:cubicBezTo>
                  <a:cubicBezTo>
                    <a:pt x="654" y="1385"/>
                    <a:pt x="645" y="1377"/>
                    <a:pt x="672" y="1395"/>
                  </a:cubicBezTo>
                  <a:cubicBezTo>
                    <a:pt x="687" y="1405"/>
                    <a:pt x="716" y="1424"/>
                    <a:pt x="716" y="1424"/>
                  </a:cubicBezTo>
                  <a:cubicBezTo>
                    <a:pt x="742" y="1463"/>
                    <a:pt x="725" y="1440"/>
                    <a:pt x="774" y="1489"/>
                  </a:cubicBezTo>
                  <a:cubicBezTo>
                    <a:pt x="781" y="1496"/>
                    <a:pt x="796" y="1511"/>
                    <a:pt x="796" y="1511"/>
                  </a:cubicBezTo>
                  <a:cubicBezTo>
                    <a:pt x="796" y="1511"/>
                    <a:pt x="769" y="1485"/>
                    <a:pt x="753" y="1475"/>
                  </a:cubicBezTo>
                  <a:cubicBezTo>
                    <a:pt x="738" y="1433"/>
                    <a:pt x="693" y="1414"/>
                    <a:pt x="665" y="1380"/>
                  </a:cubicBezTo>
                  <a:cubicBezTo>
                    <a:pt x="646" y="1357"/>
                    <a:pt x="625" y="1345"/>
                    <a:pt x="607" y="1322"/>
                  </a:cubicBezTo>
                  <a:cubicBezTo>
                    <a:pt x="572" y="1277"/>
                    <a:pt x="575" y="1278"/>
                    <a:pt x="534" y="1242"/>
                  </a:cubicBezTo>
                  <a:cubicBezTo>
                    <a:pt x="505" y="1216"/>
                    <a:pt x="485" y="1182"/>
                    <a:pt x="454" y="1161"/>
                  </a:cubicBezTo>
                  <a:cubicBezTo>
                    <a:pt x="433" y="1130"/>
                    <a:pt x="417" y="1097"/>
                    <a:pt x="395" y="1067"/>
                  </a:cubicBezTo>
                  <a:cubicBezTo>
                    <a:pt x="385" y="1034"/>
                    <a:pt x="370" y="1001"/>
                    <a:pt x="352" y="972"/>
                  </a:cubicBezTo>
                  <a:cubicBezTo>
                    <a:pt x="341" y="912"/>
                    <a:pt x="320" y="857"/>
                    <a:pt x="308" y="797"/>
                  </a:cubicBezTo>
                  <a:cubicBezTo>
                    <a:pt x="299" y="678"/>
                    <a:pt x="294" y="661"/>
                    <a:pt x="308" y="512"/>
                  </a:cubicBezTo>
                  <a:cubicBezTo>
                    <a:pt x="310" y="495"/>
                    <a:pt x="312" y="546"/>
                    <a:pt x="315" y="563"/>
                  </a:cubicBezTo>
                  <a:cubicBezTo>
                    <a:pt x="320" y="588"/>
                    <a:pt x="352" y="629"/>
                    <a:pt x="352" y="629"/>
                  </a:cubicBezTo>
                  <a:cubicBezTo>
                    <a:pt x="368" y="680"/>
                    <a:pt x="380" y="737"/>
                    <a:pt x="410" y="782"/>
                  </a:cubicBezTo>
                  <a:cubicBezTo>
                    <a:pt x="421" y="818"/>
                    <a:pt x="432" y="844"/>
                    <a:pt x="468" y="855"/>
                  </a:cubicBezTo>
                  <a:cubicBezTo>
                    <a:pt x="481" y="890"/>
                    <a:pt x="467" y="907"/>
                    <a:pt x="505" y="921"/>
                  </a:cubicBezTo>
                  <a:cubicBezTo>
                    <a:pt x="516" y="954"/>
                    <a:pt x="534" y="981"/>
                    <a:pt x="563" y="1001"/>
                  </a:cubicBezTo>
                  <a:cubicBezTo>
                    <a:pt x="573" y="1031"/>
                    <a:pt x="577" y="1044"/>
                    <a:pt x="600" y="1067"/>
                  </a:cubicBezTo>
                  <a:cubicBezTo>
                    <a:pt x="610" y="1131"/>
                    <a:pt x="605" y="1244"/>
                    <a:pt x="680" y="1271"/>
                  </a:cubicBezTo>
                  <a:cubicBezTo>
                    <a:pt x="694" y="1314"/>
                    <a:pt x="706" y="1372"/>
                    <a:pt x="731" y="1409"/>
                  </a:cubicBezTo>
                  <a:cubicBezTo>
                    <a:pt x="736" y="1424"/>
                    <a:pt x="740" y="1438"/>
                    <a:pt x="745" y="1453"/>
                  </a:cubicBezTo>
                  <a:cubicBezTo>
                    <a:pt x="748" y="1461"/>
                    <a:pt x="734" y="1439"/>
                    <a:pt x="731" y="1431"/>
                  </a:cubicBezTo>
                  <a:cubicBezTo>
                    <a:pt x="725" y="1417"/>
                    <a:pt x="720" y="1402"/>
                    <a:pt x="716" y="1387"/>
                  </a:cubicBezTo>
                  <a:cubicBezTo>
                    <a:pt x="707" y="1356"/>
                    <a:pt x="704" y="1324"/>
                    <a:pt x="694" y="1293"/>
                  </a:cubicBezTo>
                  <a:cubicBezTo>
                    <a:pt x="689" y="1278"/>
                    <a:pt x="680" y="1249"/>
                    <a:pt x="680" y="1249"/>
                  </a:cubicBezTo>
                  <a:cubicBezTo>
                    <a:pt x="672" y="1179"/>
                    <a:pt x="670" y="1107"/>
                    <a:pt x="658" y="1037"/>
                  </a:cubicBezTo>
                  <a:cubicBezTo>
                    <a:pt x="650" y="992"/>
                    <a:pt x="629" y="951"/>
                    <a:pt x="621" y="906"/>
                  </a:cubicBezTo>
                  <a:cubicBezTo>
                    <a:pt x="616" y="879"/>
                    <a:pt x="611" y="853"/>
                    <a:pt x="607" y="826"/>
                  </a:cubicBezTo>
                  <a:cubicBezTo>
                    <a:pt x="601" y="790"/>
                    <a:pt x="592" y="717"/>
                    <a:pt x="592" y="717"/>
                  </a:cubicBezTo>
                  <a:cubicBezTo>
                    <a:pt x="590" y="680"/>
                    <a:pt x="585" y="644"/>
                    <a:pt x="585" y="607"/>
                  </a:cubicBezTo>
                  <a:cubicBezTo>
                    <a:pt x="585" y="529"/>
                    <a:pt x="587" y="452"/>
                    <a:pt x="592" y="374"/>
                  </a:cubicBezTo>
                  <a:cubicBezTo>
                    <a:pt x="595" y="324"/>
                    <a:pt x="623" y="270"/>
                    <a:pt x="636" y="221"/>
                  </a:cubicBezTo>
                  <a:cubicBezTo>
                    <a:pt x="641" y="203"/>
                    <a:pt x="644" y="176"/>
                    <a:pt x="658" y="162"/>
                  </a:cubicBezTo>
                  <a:cubicBezTo>
                    <a:pt x="666" y="154"/>
                    <a:pt x="677" y="153"/>
                    <a:pt x="687" y="148"/>
                  </a:cubicBezTo>
                  <a:cubicBezTo>
                    <a:pt x="711" y="117"/>
                    <a:pt x="724" y="85"/>
                    <a:pt x="745" y="53"/>
                  </a:cubicBezTo>
                  <a:cubicBezTo>
                    <a:pt x="748" y="43"/>
                    <a:pt x="747" y="32"/>
                    <a:pt x="753" y="24"/>
                  </a:cubicBezTo>
                  <a:cubicBezTo>
                    <a:pt x="761" y="12"/>
                    <a:pt x="799" y="0"/>
                    <a:pt x="753" y="17"/>
                  </a:cubicBezTo>
                  <a:cubicBezTo>
                    <a:pt x="747" y="32"/>
                    <a:pt x="737" y="45"/>
                    <a:pt x="731" y="60"/>
                  </a:cubicBezTo>
                  <a:cubicBezTo>
                    <a:pt x="704" y="133"/>
                    <a:pt x="742" y="68"/>
                    <a:pt x="709" y="119"/>
                  </a:cubicBezTo>
                  <a:cubicBezTo>
                    <a:pt x="701" y="153"/>
                    <a:pt x="692" y="184"/>
                    <a:pt x="672" y="213"/>
                  </a:cubicBezTo>
                  <a:cubicBezTo>
                    <a:pt x="655" y="266"/>
                    <a:pt x="662" y="242"/>
                    <a:pt x="651" y="286"/>
                  </a:cubicBezTo>
                  <a:cubicBezTo>
                    <a:pt x="655" y="513"/>
                    <a:pt x="656" y="645"/>
                    <a:pt x="672" y="841"/>
                  </a:cubicBezTo>
                  <a:cubicBezTo>
                    <a:pt x="677" y="982"/>
                    <a:pt x="685" y="1111"/>
                    <a:pt x="702" y="1249"/>
                  </a:cubicBezTo>
                  <a:cubicBezTo>
                    <a:pt x="706" y="1318"/>
                    <a:pt x="704" y="1358"/>
                    <a:pt x="723" y="1417"/>
                  </a:cubicBezTo>
                  <a:cubicBezTo>
                    <a:pt x="726" y="1380"/>
                    <a:pt x="730" y="1344"/>
                    <a:pt x="731" y="1307"/>
                  </a:cubicBezTo>
                  <a:cubicBezTo>
                    <a:pt x="735" y="1066"/>
                    <a:pt x="733" y="826"/>
                    <a:pt x="738" y="585"/>
                  </a:cubicBezTo>
                  <a:cubicBezTo>
                    <a:pt x="738" y="577"/>
                    <a:pt x="743" y="570"/>
                    <a:pt x="745" y="563"/>
                  </a:cubicBezTo>
                  <a:cubicBezTo>
                    <a:pt x="758" y="513"/>
                    <a:pt x="761" y="439"/>
                    <a:pt x="789" y="396"/>
                  </a:cubicBezTo>
                  <a:cubicBezTo>
                    <a:pt x="806" y="370"/>
                    <a:pt x="856" y="329"/>
                    <a:pt x="877" y="308"/>
                  </a:cubicBezTo>
                  <a:cubicBezTo>
                    <a:pt x="897" y="288"/>
                    <a:pt x="910" y="257"/>
                    <a:pt x="928" y="235"/>
                  </a:cubicBezTo>
                  <a:cubicBezTo>
                    <a:pt x="975" y="178"/>
                    <a:pt x="1045" y="151"/>
                    <a:pt x="1117" y="141"/>
                  </a:cubicBezTo>
                  <a:cubicBezTo>
                    <a:pt x="1135" y="136"/>
                    <a:pt x="1165" y="123"/>
                    <a:pt x="1183" y="141"/>
                  </a:cubicBezTo>
                  <a:cubicBezTo>
                    <a:pt x="1188" y="146"/>
                    <a:pt x="1168" y="145"/>
                    <a:pt x="1161" y="148"/>
                  </a:cubicBezTo>
                  <a:cubicBezTo>
                    <a:pt x="1145" y="156"/>
                    <a:pt x="1128" y="170"/>
                    <a:pt x="1117" y="184"/>
                  </a:cubicBezTo>
                  <a:cubicBezTo>
                    <a:pt x="1100" y="206"/>
                    <a:pt x="1065" y="246"/>
                    <a:pt x="1052" y="272"/>
                  </a:cubicBezTo>
                  <a:cubicBezTo>
                    <a:pt x="1033" y="310"/>
                    <a:pt x="1033" y="325"/>
                    <a:pt x="1001" y="359"/>
                  </a:cubicBezTo>
                  <a:cubicBezTo>
                    <a:pt x="992" y="383"/>
                    <a:pt x="987" y="408"/>
                    <a:pt x="979" y="432"/>
                  </a:cubicBezTo>
                  <a:cubicBezTo>
                    <a:pt x="971" y="498"/>
                    <a:pt x="972" y="566"/>
                    <a:pt x="949" y="629"/>
                  </a:cubicBezTo>
                  <a:cubicBezTo>
                    <a:pt x="939" y="721"/>
                    <a:pt x="930" y="813"/>
                    <a:pt x="920" y="906"/>
                  </a:cubicBezTo>
                  <a:cubicBezTo>
                    <a:pt x="917" y="931"/>
                    <a:pt x="906" y="979"/>
                    <a:pt x="906" y="979"/>
                  </a:cubicBezTo>
                  <a:cubicBezTo>
                    <a:pt x="898" y="1072"/>
                    <a:pt x="897" y="1171"/>
                    <a:pt x="855" y="1256"/>
                  </a:cubicBezTo>
                  <a:cubicBezTo>
                    <a:pt x="838" y="1290"/>
                    <a:pt x="842" y="1313"/>
                    <a:pt x="811" y="1344"/>
                  </a:cubicBezTo>
                  <a:cubicBezTo>
                    <a:pt x="779" y="1376"/>
                    <a:pt x="747" y="1400"/>
                    <a:pt x="716" y="1431"/>
                  </a:cubicBezTo>
                  <a:cubicBezTo>
                    <a:pt x="707" y="1440"/>
                    <a:pt x="736" y="1417"/>
                    <a:pt x="745" y="1409"/>
                  </a:cubicBezTo>
                  <a:cubicBezTo>
                    <a:pt x="753" y="1402"/>
                    <a:pt x="759" y="1393"/>
                    <a:pt x="767" y="1387"/>
                  </a:cubicBezTo>
                  <a:cubicBezTo>
                    <a:pt x="807" y="1359"/>
                    <a:pt x="858" y="1322"/>
                    <a:pt x="906" y="1307"/>
                  </a:cubicBezTo>
                  <a:cubicBezTo>
                    <a:pt x="933" y="1265"/>
                    <a:pt x="983" y="1229"/>
                    <a:pt x="1030" y="1212"/>
                  </a:cubicBezTo>
                  <a:cubicBezTo>
                    <a:pt x="1063" y="1179"/>
                    <a:pt x="1087" y="1146"/>
                    <a:pt x="1132" y="1132"/>
                  </a:cubicBezTo>
                  <a:cubicBezTo>
                    <a:pt x="1172" y="1102"/>
                    <a:pt x="1201" y="1072"/>
                    <a:pt x="1248" y="1052"/>
                  </a:cubicBezTo>
                  <a:cubicBezTo>
                    <a:pt x="1282" y="1018"/>
                    <a:pt x="1328" y="1004"/>
                    <a:pt x="1372" y="986"/>
                  </a:cubicBezTo>
                  <a:cubicBezTo>
                    <a:pt x="1402" y="956"/>
                    <a:pt x="1424" y="957"/>
                    <a:pt x="1467" y="950"/>
                  </a:cubicBezTo>
                  <a:cubicBezTo>
                    <a:pt x="1528" y="952"/>
                    <a:pt x="1589" y="949"/>
                    <a:pt x="1649" y="957"/>
                  </a:cubicBezTo>
                  <a:cubicBezTo>
                    <a:pt x="1702" y="964"/>
                    <a:pt x="1734" y="1072"/>
                    <a:pt x="1752" y="1110"/>
                  </a:cubicBezTo>
                  <a:cubicBezTo>
                    <a:pt x="1767" y="1143"/>
                    <a:pt x="1786" y="1173"/>
                    <a:pt x="1803" y="1205"/>
                  </a:cubicBezTo>
                  <a:cubicBezTo>
                    <a:pt x="1807" y="1213"/>
                    <a:pt x="1821" y="1219"/>
                    <a:pt x="1817" y="1227"/>
                  </a:cubicBezTo>
                  <a:cubicBezTo>
                    <a:pt x="1813" y="1234"/>
                    <a:pt x="1802" y="1223"/>
                    <a:pt x="1795" y="1220"/>
                  </a:cubicBezTo>
                  <a:cubicBezTo>
                    <a:pt x="1766" y="1207"/>
                    <a:pt x="1737" y="1188"/>
                    <a:pt x="1708" y="1176"/>
                  </a:cubicBezTo>
                  <a:cubicBezTo>
                    <a:pt x="1684" y="1166"/>
                    <a:pt x="1659" y="1161"/>
                    <a:pt x="1635" y="1154"/>
                  </a:cubicBezTo>
                  <a:cubicBezTo>
                    <a:pt x="1604" y="1145"/>
                    <a:pt x="1540" y="1132"/>
                    <a:pt x="1540" y="1132"/>
                  </a:cubicBezTo>
                  <a:cubicBezTo>
                    <a:pt x="1500" y="1113"/>
                    <a:pt x="1465" y="1118"/>
                    <a:pt x="1423" y="1132"/>
                  </a:cubicBezTo>
                  <a:cubicBezTo>
                    <a:pt x="1404" y="1162"/>
                    <a:pt x="1364" y="1171"/>
                    <a:pt x="1329" y="1183"/>
                  </a:cubicBezTo>
                  <a:cubicBezTo>
                    <a:pt x="1312" y="1208"/>
                    <a:pt x="1281" y="1240"/>
                    <a:pt x="1256" y="1256"/>
                  </a:cubicBezTo>
                  <a:cubicBezTo>
                    <a:pt x="1236" y="1285"/>
                    <a:pt x="1213" y="1317"/>
                    <a:pt x="1183" y="1336"/>
                  </a:cubicBezTo>
                  <a:cubicBezTo>
                    <a:pt x="1106" y="1449"/>
                    <a:pt x="859" y="1380"/>
                    <a:pt x="789" y="1380"/>
                  </a:cubicBezTo>
                  <a:lnTo>
                    <a:pt x="735" y="1312"/>
                  </a:lnTo>
                </a:path>
              </a:pathLst>
            </a:custGeom>
            <a:solidFill>
              <a:srgbClr val="00CC00"/>
            </a:solidFill>
            <a:ln w="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dirty="0">
                <a:latin typeface="Times New Roman" panose="02020603050405020304" pitchFamily="18" charset="0"/>
              </a:endParaRPr>
            </a:p>
          </p:txBody>
        </p:sp>
        <p:sp>
          <p:nvSpPr>
            <p:cNvPr id="10341" name="Freeform 394"/>
            <p:cNvSpPr/>
            <p:nvPr/>
          </p:nvSpPr>
          <p:spPr>
            <a:xfrm rot="899285">
              <a:off x="5029200" y="3429000"/>
              <a:ext cx="914400" cy="422275"/>
            </a:xfrm>
            <a:custGeom>
              <a:avLst/>
              <a:gdLst>
                <a:gd name="txL" fmla="*/ 0 w 1821"/>
                <a:gd name="txT" fmla="*/ 0 h 1522"/>
                <a:gd name="txR" fmla="*/ 1821 w 1821"/>
                <a:gd name="txB" fmla="*/ 1522 h 1522"/>
              </a:gdLst>
              <a:ahLst/>
              <a:cxnLst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</a:cxnLst>
              <a:rect l="txL" t="txT" r="txR" b="txB"/>
              <a:pathLst>
                <a:path w="1821" h="1522">
                  <a:moveTo>
                    <a:pt x="760" y="1504"/>
                  </a:moveTo>
                  <a:cubicBezTo>
                    <a:pt x="684" y="1522"/>
                    <a:pt x="699" y="1518"/>
                    <a:pt x="585" y="1511"/>
                  </a:cubicBezTo>
                  <a:cubicBezTo>
                    <a:pt x="556" y="1502"/>
                    <a:pt x="523" y="1504"/>
                    <a:pt x="497" y="1489"/>
                  </a:cubicBezTo>
                  <a:cubicBezTo>
                    <a:pt x="482" y="1480"/>
                    <a:pt x="470" y="1465"/>
                    <a:pt x="454" y="1460"/>
                  </a:cubicBezTo>
                  <a:cubicBezTo>
                    <a:pt x="439" y="1455"/>
                    <a:pt x="410" y="1446"/>
                    <a:pt x="410" y="1446"/>
                  </a:cubicBezTo>
                  <a:cubicBezTo>
                    <a:pt x="374" y="1394"/>
                    <a:pt x="297" y="1335"/>
                    <a:pt x="242" y="1300"/>
                  </a:cubicBezTo>
                  <a:cubicBezTo>
                    <a:pt x="237" y="1293"/>
                    <a:pt x="234" y="1284"/>
                    <a:pt x="228" y="1278"/>
                  </a:cubicBezTo>
                  <a:cubicBezTo>
                    <a:pt x="222" y="1272"/>
                    <a:pt x="212" y="1270"/>
                    <a:pt x="206" y="1263"/>
                  </a:cubicBezTo>
                  <a:cubicBezTo>
                    <a:pt x="201" y="1257"/>
                    <a:pt x="202" y="1248"/>
                    <a:pt x="198" y="1242"/>
                  </a:cubicBezTo>
                  <a:cubicBezTo>
                    <a:pt x="192" y="1234"/>
                    <a:pt x="183" y="1228"/>
                    <a:pt x="177" y="1220"/>
                  </a:cubicBezTo>
                  <a:cubicBezTo>
                    <a:pt x="160" y="1195"/>
                    <a:pt x="167" y="1189"/>
                    <a:pt x="147" y="1169"/>
                  </a:cubicBezTo>
                  <a:cubicBezTo>
                    <a:pt x="112" y="1134"/>
                    <a:pt x="138" y="1177"/>
                    <a:pt x="104" y="1132"/>
                  </a:cubicBezTo>
                  <a:cubicBezTo>
                    <a:pt x="59" y="1073"/>
                    <a:pt x="95" y="1101"/>
                    <a:pt x="53" y="1074"/>
                  </a:cubicBezTo>
                  <a:cubicBezTo>
                    <a:pt x="50" y="1067"/>
                    <a:pt x="50" y="1058"/>
                    <a:pt x="45" y="1052"/>
                  </a:cubicBezTo>
                  <a:cubicBezTo>
                    <a:pt x="40" y="1045"/>
                    <a:pt x="29" y="1044"/>
                    <a:pt x="24" y="1037"/>
                  </a:cubicBezTo>
                  <a:cubicBezTo>
                    <a:pt x="16" y="1024"/>
                    <a:pt x="14" y="1008"/>
                    <a:pt x="9" y="994"/>
                  </a:cubicBezTo>
                  <a:cubicBezTo>
                    <a:pt x="7" y="987"/>
                    <a:pt x="2" y="972"/>
                    <a:pt x="2" y="972"/>
                  </a:cubicBezTo>
                  <a:cubicBezTo>
                    <a:pt x="4" y="960"/>
                    <a:pt x="0" y="944"/>
                    <a:pt x="9" y="935"/>
                  </a:cubicBezTo>
                  <a:cubicBezTo>
                    <a:pt x="14" y="929"/>
                    <a:pt x="13" y="950"/>
                    <a:pt x="16" y="957"/>
                  </a:cubicBezTo>
                  <a:cubicBezTo>
                    <a:pt x="21" y="967"/>
                    <a:pt x="49" y="1003"/>
                    <a:pt x="53" y="1008"/>
                  </a:cubicBezTo>
                  <a:cubicBezTo>
                    <a:pt x="69" y="1057"/>
                    <a:pt x="89" y="1082"/>
                    <a:pt x="133" y="1110"/>
                  </a:cubicBezTo>
                  <a:cubicBezTo>
                    <a:pt x="167" y="1164"/>
                    <a:pt x="242" y="1162"/>
                    <a:pt x="301" y="1176"/>
                  </a:cubicBezTo>
                  <a:cubicBezTo>
                    <a:pt x="328" y="1189"/>
                    <a:pt x="345" y="1210"/>
                    <a:pt x="373" y="1220"/>
                  </a:cubicBezTo>
                  <a:cubicBezTo>
                    <a:pt x="388" y="1225"/>
                    <a:pt x="417" y="1234"/>
                    <a:pt x="417" y="1234"/>
                  </a:cubicBezTo>
                  <a:cubicBezTo>
                    <a:pt x="452" y="1261"/>
                    <a:pt x="484" y="1297"/>
                    <a:pt x="527" y="1307"/>
                  </a:cubicBezTo>
                  <a:cubicBezTo>
                    <a:pt x="561" y="1331"/>
                    <a:pt x="599" y="1340"/>
                    <a:pt x="636" y="1358"/>
                  </a:cubicBezTo>
                  <a:cubicBezTo>
                    <a:pt x="654" y="1385"/>
                    <a:pt x="645" y="1377"/>
                    <a:pt x="672" y="1395"/>
                  </a:cubicBezTo>
                  <a:cubicBezTo>
                    <a:pt x="687" y="1405"/>
                    <a:pt x="716" y="1424"/>
                    <a:pt x="716" y="1424"/>
                  </a:cubicBezTo>
                  <a:cubicBezTo>
                    <a:pt x="742" y="1463"/>
                    <a:pt x="725" y="1440"/>
                    <a:pt x="774" y="1489"/>
                  </a:cubicBezTo>
                  <a:cubicBezTo>
                    <a:pt x="781" y="1496"/>
                    <a:pt x="796" y="1511"/>
                    <a:pt x="796" y="1511"/>
                  </a:cubicBezTo>
                  <a:cubicBezTo>
                    <a:pt x="796" y="1511"/>
                    <a:pt x="769" y="1485"/>
                    <a:pt x="753" y="1475"/>
                  </a:cubicBezTo>
                  <a:cubicBezTo>
                    <a:pt x="738" y="1433"/>
                    <a:pt x="693" y="1414"/>
                    <a:pt x="665" y="1380"/>
                  </a:cubicBezTo>
                  <a:cubicBezTo>
                    <a:pt x="646" y="1357"/>
                    <a:pt x="625" y="1345"/>
                    <a:pt x="607" y="1322"/>
                  </a:cubicBezTo>
                  <a:cubicBezTo>
                    <a:pt x="572" y="1277"/>
                    <a:pt x="575" y="1278"/>
                    <a:pt x="534" y="1242"/>
                  </a:cubicBezTo>
                  <a:cubicBezTo>
                    <a:pt x="505" y="1216"/>
                    <a:pt x="485" y="1182"/>
                    <a:pt x="454" y="1161"/>
                  </a:cubicBezTo>
                  <a:cubicBezTo>
                    <a:pt x="433" y="1130"/>
                    <a:pt x="417" y="1097"/>
                    <a:pt x="395" y="1067"/>
                  </a:cubicBezTo>
                  <a:cubicBezTo>
                    <a:pt x="385" y="1034"/>
                    <a:pt x="370" y="1001"/>
                    <a:pt x="352" y="972"/>
                  </a:cubicBezTo>
                  <a:cubicBezTo>
                    <a:pt x="341" y="912"/>
                    <a:pt x="320" y="857"/>
                    <a:pt x="308" y="797"/>
                  </a:cubicBezTo>
                  <a:cubicBezTo>
                    <a:pt x="299" y="678"/>
                    <a:pt x="294" y="661"/>
                    <a:pt x="308" y="512"/>
                  </a:cubicBezTo>
                  <a:cubicBezTo>
                    <a:pt x="310" y="495"/>
                    <a:pt x="312" y="546"/>
                    <a:pt x="315" y="563"/>
                  </a:cubicBezTo>
                  <a:cubicBezTo>
                    <a:pt x="320" y="588"/>
                    <a:pt x="352" y="629"/>
                    <a:pt x="352" y="629"/>
                  </a:cubicBezTo>
                  <a:cubicBezTo>
                    <a:pt x="368" y="680"/>
                    <a:pt x="380" y="737"/>
                    <a:pt x="410" y="782"/>
                  </a:cubicBezTo>
                  <a:cubicBezTo>
                    <a:pt x="421" y="818"/>
                    <a:pt x="432" y="844"/>
                    <a:pt x="468" y="855"/>
                  </a:cubicBezTo>
                  <a:cubicBezTo>
                    <a:pt x="481" y="890"/>
                    <a:pt x="467" y="907"/>
                    <a:pt x="505" y="921"/>
                  </a:cubicBezTo>
                  <a:cubicBezTo>
                    <a:pt x="516" y="954"/>
                    <a:pt x="534" y="981"/>
                    <a:pt x="563" y="1001"/>
                  </a:cubicBezTo>
                  <a:cubicBezTo>
                    <a:pt x="573" y="1031"/>
                    <a:pt x="577" y="1044"/>
                    <a:pt x="600" y="1067"/>
                  </a:cubicBezTo>
                  <a:cubicBezTo>
                    <a:pt x="610" y="1131"/>
                    <a:pt x="605" y="1244"/>
                    <a:pt x="680" y="1271"/>
                  </a:cubicBezTo>
                  <a:cubicBezTo>
                    <a:pt x="694" y="1314"/>
                    <a:pt x="706" y="1372"/>
                    <a:pt x="731" y="1409"/>
                  </a:cubicBezTo>
                  <a:cubicBezTo>
                    <a:pt x="736" y="1424"/>
                    <a:pt x="740" y="1438"/>
                    <a:pt x="745" y="1453"/>
                  </a:cubicBezTo>
                  <a:cubicBezTo>
                    <a:pt x="748" y="1461"/>
                    <a:pt x="734" y="1439"/>
                    <a:pt x="731" y="1431"/>
                  </a:cubicBezTo>
                  <a:cubicBezTo>
                    <a:pt x="725" y="1417"/>
                    <a:pt x="720" y="1402"/>
                    <a:pt x="716" y="1387"/>
                  </a:cubicBezTo>
                  <a:cubicBezTo>
                    <a:pt x="707" y="1356"/>
                    <a:pt x="704" y="1324"/>
                    <a:pt x="694" y="1293"/>
                  </a:cubicBezTo>
                  <a:cubicBezTo>
                    <a:pt x="689" y="1278"/>
                    <a:pt x="680" y="1249"/>
                    <a:pt x="680" y="1249"/>
                  </a:cubicBezTo>
                  <a:cubicBezTo>
                    <a:pt x="672" y="1179"/>
                    <a:pt x="670" y="1107"/>
                    <a:pt x="658" y="1037"/>
                  </a:cubicBezTo>
                  <a:cubicBezTo>
                    <a:pt x="650" y="992"/>
                    <a:pt x="629" y="951"/>
                    <a:pt x="621" y="906"/>
                  </a:cubicBezTo>
                  <a:cubicBezTo>
                    <a:pt x="616" y="879"/>
                    <a:pt x="611" y="853"/>
                    <a:pt x="607" y="826"/>
                  </a:cubicBezTo>
                  <a:cubicBezTo>
                    <a:pt x="601" y="790"/>
                    <a:pt x="592" y="717"/>
                    <a:pt x="592" y="717"/>
                  </a:cubicBezTo>
                  <a:cubicBezTo>
                    <a:pt x="590" y="680"/>
                    <a:pt x="585" y="644"/>
                    <a:pt x="585" y="607"/>
                  </a:cubicBezTo>
                  <a:cubicBezTo>
                    <a:pt x="585" y="529"/>
                    <a:pt x="587" y="452"/>
                    <a:pt x="592" y="374"/>
                  </a:cubicBezTo>
                  <a:cubicBezTo>
                    <a:pt x="595" y="324"/>
                    <a:pt x="623" y="270"/>
                    <a:pt x="636" y="221"/>
                  </a:cubicBezTo>
                  <a:cubicBezTo>
                    <a:pt x="641" y="203"/>
                    <a:pt x="644" y="176"/>
                    <a:pt x="658" y="162"/>
                  </a:cubicBezTo>
                  <a:cubicBezTo>
                    <a:pt x="666" y="154"/>
                    <a:pt x="677" y="153"/>
                    <a:pt x="687" y="148"/>
                  </a:cubicBezTo>
                  <a:cubicBezTo>
                    <a:pt x="711" y="117"/>
                    <a:pt x="724" y="85"/>
                    <a:pt x="745" y="53"/>
                  </a:cubicBezTo>
                  <a:cubicBezTo>
                    <a:pt x="748" y="43"/>
                    <a:pt x="747" y="32"/>
                    <a:pt x="753" y="24"/>
                  </a:cubicBezTo>
                  <a:cubicBezTo>
                    <a:pt x="761" y="12"/>
                    <a:pt x="799" y="0"/>
                    <a:pt x="753" y="17"/>
                  </a:cubicBezTo>
                  <a:cubicBezTo>
                    <a:pt x="747" y="32"/>
                    <a:pt x="737" y="45"/>
                    <a:pt x="731" y="60"/>
                  </a:cubicBezTo>
                  <a:cubicBezTo>
                    <a:pt x="704" y="133"/>
                    <a:pt x="742" y="68"/>
                    <a:pt x="709" y="119"/>
                  </a:cubicBezTo>
                  <a:cubicBezTo>
                    <a:pt x="701" y="153"/>
                    <a:pt x="692" y="184"/>
                    <a:pt x="672" y="213"/>
                  </a:cubicBezTo>
                  <a:cubicBezTo>
                    <a:pt x="655" y="266"/>
                    <a:pt x="662" y="242"/>
                    <a:pt x="651" y="286"/>
                  </a:cubicBezTo>
                  <a:cubicBezTo>
                    <a:pt x="655" y="513"/>
                    <a:pt x="656" y="645"/>
                    <a:pt x="672" y="841"/>
                  </a:cubicBezTo>
                  <a:cubicBezTo>
                    <a:pt x="677" y="982"/>
                    <a:pt x="685" y="1111"/>
                    <a:pt x="702" y="1249"/>
                  </a:cubicBezTo>
                  <a:cubicBezTo>
                    <a:pt x="706" y="1318"/>
                    <a:pt x="704" y="1358"/>
                    <a:pt x="723" y="1417"/>
                  </a:cubicBezTo>
                  <a:cubicBezTo>
                    <a:pt x="726" y="1380"/>
                    <a:pt x="730" y="1344"/>
                    <a:pt x="731" y="1307"/>
                  </a:cubicBezTo>
                  <a:cubicBezTo>
                    <a:pt x="735" y="1066"/>
                    <a:pt x="733" y="826"/>
                    <a:pt x="738" y="585"/>
                  </a:cubicBezTo>
                  <a:cubicBezTo>
                    <a:pt x="738" y="577"/>
                    <a:pt x="743" y="570"/>
                    <a:pt x="745" y="563"/>
                  </a:cubicBezTo>
                  <a:cubicBezTo>
                    <a:pt x="758" y="513"/>
                    <a:pt x="761" y="439"/>
                    <a:pt x="789" y="396"/>
                  </a:cubicBezTo>
                  <a:cubicBezTo>
                    <a:pt x="806" y="370"/>
                    <a:pt x="856" y="329"/>
                    <a:pt x="877" y="308"/>
                  </a:cubicBezTo>
                  <a:cubicBezTo>
                    <a:pt x="897" y="288"/>
                    <a:pt x="910" y="257"/>
                    <a:pt x="928" y="235"/>
                  </a:cubicBezTo>
                  <a:cubicBezTo>
                    <a:pt x="975" y="178"/>
                    <a:pt x="1045" y="151"/>
                    <a:pt x="1117" y="141"/>
                  </a:cubicBezTo>
                  <a:cubicBezTo>
                    <a:pt x="1135" y="136"/>
                    <a:pt x="1165" y="123"/>
                    <a:pt x="1183" y="141"/>
                  </a:cubicBezTo>
                  <a:cubicBezTo>
                    <a:pt x="1188" y="146"/>
                    <a:pt x="1168" y="145"/>
                    <a:pt x="1161" y="148"/>
                  </a:cubicBezTo>
                  <a:cubicBezTo>
                    <a:pt x="1145" y="156"/>
                    <a:pt x="1128" y="170"/>
                    <a:pt x="1117" y="184"/>
                  </a:cubicBezTo>
                  <a:cubicBezTo>
                    <a:pt x="1100" y="206"/>
                    <a:pt x="1065" y="246"/>
                    <a:pt x="1052" y="272"/>
                  </a:cubicBezTo>
                  <a:cubicBezTo>
                    <a:pt x="1033" y="310"/>
                    <a:pt x="1033" y="325"/>
                    <a:pt x="1001" y="359"/>
                  </a:cubicBezTo>
                  <a:cubicBezTo>
                    <a:pt x="992" y="383"/>
                    <a:pt x="987" y="408"/>
                    <a:pt x="979" y="432"/>
                  </a:cubicBezTo>
                  <a:cubicBezTo>
                    <a:pt x="971" y="498"/>
                    <a:pt x="972" y="566"/>
                    <a:pt x="949" y="629"/>
                  </a:cubicBezTo>
                  <a:cubicBezTo>
                    <a:pt x="939" y="721"/>
                    <a:pt x="930" y="813"/>
                    <a:pt x="920" y="906"/>
                  </a:cubicBezTo>
                  <a:cubicBezTo>
                    <a:pt x="917" y="931"/>
                    <a:pt x="906" y="979"/>
                    <a:pt x="906" y="979"/>
                  </a:cubicBezTo>
                  <a:cubicBezTo>
                    <a:pt x="898" y="1072"/>
                    <a:pt x="897" y="1171"/>
                    <a:pt x="855" y="1256"/>
                  </a:cubicBezTo>
                  <a:cubicBezTo>
                    <a:pt x="838" y="1290"/>
                    <a:pt x="842" y="1313"/>
                    <a:pt x="811" y="1344"/>
                  </a:cubicBezTo>
                  <a:cubicBezTo>
                    <a:pt x="779" y="1376"/>
                    <a:pt x="747" y="1400"/>
                    <a:pt x="716" y="1431"/>
                  </a:cubicBezTo>
                  <a:cubicBezTo>
                    <a:pt x="707" y="1440"/>
                    <a:pt x="736" y="1417"/>
                    <a:pt x="745" y="1409"/>
                  </a:cubicBezTo>
                  <a:cubicBezTo>
                    <a:pt x="753" y="1402"/>
                    <a:pt x="759" y="1393"/>
                    <a:pt x="767" y="1387"/>
                  </a:cubicBezTo>
                  <a:cubicBezTo>
                    <a:pt x="807" y="1359"/>
                    <a:pt x="858" y="1322"/>
                    <a:pt x="906" y="1307"/>
                  </a:cubicBezTo>
                  <a:cubicBezTo>
                    <a:pt x="933" y="1265"/>
                    <a:pt x="983" y="1229"/>
                    <a:pt x="1030" y="1212"/>
                  </a:cubicBezTo>
                  <a:cubicBezTo>
                    <a:pt x="1063" y="1179"/>
                    <a:pt x="1087" y="1146"/>
                    <a:pt x="1132" y="1132"/>
                  </a:cubicBezTo>
                  <a:cubicBezTo>
                    <a:pt x="1172" y="1102"/>
                    <a:pt x="1201" y="1072"/>
                    <a:pt x="1248" y="1052"/>
                  </a:cubicBezTo>
                  <a:cubicBezTo>
                    <a:pt x="1282" y="1018"/>
                    <a:pt x="1328" y="1004"/>
                    <a:pt x="1372" y="986"/>
                  </a:cubicBezTo>
                  <a:cubicBezTo>
                    <a:pt x="1402" y="956"/>
                    <a:pt x="1424" y="957"/>
                    <a:pt x="1467" y="950"/>
                  </a:cubicBezTo>
                  <a:cubicBezTo>
                    <a:pt x="1528" y="952"/>
                    <a:pt x="1589" y="949"/>
                    <a:pt x="1649" y="957"/>
                  </a:cubicBezTo>
                  <a:cubicBezTo>
                    <a:pt x="1702" y="964"/>
                    <a:pt x="1734" y="1072"/>
                    <a:pt x="1752" y="1110"/>
                  </a:cubicBezTo>
                  <a:cubicBezTo>
                    <a:pt x="1767" y="1143"/>
                    <a:pt x="1786" y="1173"/>
                    <a:pt x="1803" y="1205"/>
                  </a:cubicBezTo>
                  <a:cubicBezTo>
                    <a:pt x="1807" y="1213"/>
                    <a:pt x="1821" y="1219"/>
                    <a:pt x="1817" y="1227"/>
                  </a:cubicBezTo>
                  <a:cubicBezTo>
                    <a:pt x="1813" y="1234"/>
                    <a:pt x="1802" y="1223"/>
                    <a:pt x="1795" y="1220"/>
                  </a:cubicBezTo>
                  <a:cubicBezTo>
                    <a:pt x="1766" y="1207"/>
                    <a:pt x="1737" y="1188"/>
                    <a:pt x="1708" y="1176"/>
                  </a:cubicBezTo>
                  <a:cubicBezTo>
                    <a:pt x="1684" y="1166"/>
                    <a:pt x="1659" y="1161"/>
                    <a:pt x="1635" y="1154"/>
                  </a:cubicBezTo>
                  <a:cubicBezTo>
                    <a:pt x="1604" y="1145"/>
                    <a:pt x="1540" y="1132"/>
                    <a:pt x="1540" y="1132"/>
                  </a:cubicBezTo>
                  <a:cubicBezTo>
                    <a:pt x="1500" y="1113"/>
                    <a:pt x="1465" y="1118"/>
                    <a:pt x="1423" y="1132"/>
                  </a:cubicBezTo>
                  <a:cubicBezTo>
                    <a:pt x="1404" y="1162"/>
                    <a:pt x="1364" y="1171"/>
                    <a:pt x="1329" y="1183"/>
                  </a:cubicBezTo>
                  <a:cubicBezTo>
                    <a:pt x="1312" y="1208"/>
                    <a:pt x="1281" y="1240"/>
                    <a:pt x="1256" y="1256"/>
                  </a:cubicBezTo>
                  <a:cubicBezTo>
                    <a:pt x="1236" y="1285"/>
                    <a:pt x="1213" y="1317"/>
                    <a:pt x="1183" y="1336"/>
                  </a:cubicBezTo>
                  <a:cubicBezTo>
                    <a:pt x="1106" y="1449"/>
                    <a:pt x="859" y="1380"/>
                    <a:pt x="789" y="1380"/>
                  </a:cubicBezTo>
                  <a:lnTo>
                    <a:pt x="735" y="1312"/>
                  </a:lnTo>
                </a:path>
              </a:pathLst>
            </a:custGeom>
            <a:solidFill>
              <a:srgbClr val="00CC00"/>
            </a:solidFill>
            <a:ln w="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dirty="0">
                <a:latin typeface="Times New Roman" panose="02020603050405020304" pitchFamily="18" charset="0"/>
              </a:endParaRPr>
            </a:p>
          </p:txBody>
        </p:sp>
        <p:grpSp>
          <p:nvGrpSpPr>
            <p:cNvPr id="10342" name="Group 404"/>
            <p:cNvGrpSpPr/>
            <p:nvPr/>
          </p:nvGrpSpPr>
          <p:grpSpPr>
            <a:xfrm rot="701281">
              <a:off x="5029200" y="3352800"/>
              <a:ext cx="609600" cy="381000"/>
              <a:chOff x="1104" y="2880"/>
              <a:chExt cx="528" cy="480"/>
            </a:xfrm>
          </p:grpSpPr>
          <p:sp>
            <p:nvSpPr>
              <p:cNvPr id="10393" name="Oval 405"/>
              <p:cNvSpPr/>
              <p:nvPr/>
            </p:nvSpPr>
            <p:spPr>
              <a:xfrm>
                <a:off x="1344" y="3168"/>
                <a:ext cx="192" cy="192"/>
              </a:xfrm>
              <a:prstGeom prst="ellipse">
                <a:avLst/>
              </a:prstGeom>
              <a:solidFill>
                <a:srgbClr val="FFFF00"/>
              </a:solidFill>
              <a:ln w="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0394" name="Oval 406"/>
              <p:cNvSpPr/>
              <p:nvPr/>
            </p:nvSpPr>
            <p:spPr>
              <a:xfrm>
                <a:off x="1200" y="3168"/>
                <a:ext cx="192" cy="192"/>
              </a:xfrm>
              <a:prstGeom prst="ellipse">
                <a:avLst/>
              </a:prstGeom>
              <a:solidFill>
                <a:srgbClr val="FFFF00"/>
              </a:solidFill>
              <a:ln w="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0395" name="Oval 407"/>
              <p:cNvSpPr/>
              <p:nvPr/>
            </p:nvSpPr>
            <p:spPr>
              <a:xfrm>
                <a:off x="1440" y="3024"/>
                <a:ext cx="192" cy="192"/>
              </a:xfrm>
              <a:prstGeom prst="ellipse">
                <a:avLst/>
              </a:prstGeom>
              <a:solidFill>
                <a:srgbClr val="FFFF00"/>
              </a:solidFill>
              <a:ln w="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0396" name="Oval 408"/>
              <p:cNvSpPr/>
              <p:nvPr/>
            </p:nvSpPr>
            <p:spPr>
              <a:xfrm>
                <a:off x="1104" y="3024"/>
                <a:ext cx="192" cy="192"/>
              </a:xfrm>
              <a:prstGeom prst="ellipse">
                <a:avLst/>
              </a:prstGeom>
              <a:solidFill>
                <a:srgbClr val="FFFF00"/>
              </a:solidFill>
              <a:ln w="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0397" name="Oval 409"/>
              <p:cNvSpPr/>
              <p:nvPr/>
            </p:nvSpPr>
            <p:spPr>
              <a:xfrm>
                <a:off x="1200" y="2880"/>
                <a:ext cx="192" cy="192"/>
              </a:xfrm>
              <a:prstGeom prst="ellipse">
                <a:avLst/>
              </a:prstGeom>
              <a:solidFill>
                <a:srgbClr val="FFFF00"/>
              </a:solidFill>
              <a:ln w="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0398" name="Oval 410"/>
              <p:cNvSpPr/>
              <p:nvPr/>
            </p:nvSpPr>
            <p:spPr>
              <a:xfrm>
                <a:off x="1344" y="2880"/>
                <a:ext cx="192" cy="192"/>
              </a:xfrm>
              <a:prstGeom prst="ellipse">
                <a:avLst/>
              </a:prstGeom>
              <a:solidFill>
                <a:srgbClr val="FFFF00"/>
              </a:solidFill>
              <a:ln w="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0399" name="Oval 411"/>
              <p:cNvSpPr/>
              <p:nvPr/>
            </p:nvSpPr>
            <p:spPr>
              <a:xfrm>
                <a:off x="1248" y="2976"/>
                <a:ext cx="240" cy="288"/>
              </a:xfrm>
              <a:prstGeom prst="ellipse">
                <a:avLst/>
              </a:prstGeom>
              <a:gradFill rotWithShape="1">
                <a:gsLst>
                  <a:gs pos="0">
                    <a:srgbClr val="FF99FF"/>
                  </a:gs>
                  <a:gs pos="100000">
                    <a:srgbClr val="0066FF">
                      <a:alpha val="98000"/>
                    </a:srgbClr>
                  </a:gs>
                </a:gsLst>
                <a:path path="shape">
                  <a:fillToRect l="50000" t="50000" r="50000" b="50000"/>
                </a:path>
                <a:tileRect/>
              </a:gradFill>
              <a:ln w="3175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</p:grpSp>
        <p:grpSp>
          <p:nvGrpSpPr>
            <p:cNvPr id="10343" name="Group 412"/>
            <p:cNvGrpSpPr/>
            <p:nvPr/>
          </p:nvGrpSpPr>
          <p:grpSpPr>
            <a:xfrm rot="701281">
              <a:off x="5753100" y="3179763"/>
              <a:ext cx="533400" cy="228600"/>
              <a:chOff x="1104" y="2880"/>
              <a:chExt cx="528" cy="480"/>
            </a:xfrm>
          </p:grpSpPr>
          <p:sp>
            <p:nvSpPr>
              <p:cNvPr id="10386" name="Oval 413"/>
              <p:cNvSpPr/>
              <p:nvPr/>
            </p:nvSpPr>
            <p:spPr>
              <a:xfrm>
                <a:off x="1344" y="3168"/>
                <a:ext cx="192" cy="192"/>
              </a:xfrm>
              <a:prstGeom prst="ellipse">
                <a:avLst/>
              </a:prstGeom>
              <a:solidFill>
                <a:srgbClr val="FFFF00"/>
              </a:solidFill>
              <a:ln w="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0387" name="Oval 414"/>
              <p:cNvSpPr/>
              <p:nvPr/>
            </p:nvSpPr>
            <p:spPr>
              <a:xfrm>
                <a:off x="1200" y="3168"/>
                <a:ext cx="192" cy="192"/>
              </a:xfrm>
              <a:prstGeom prst="ellipse">
                <a:avLst/>
              </a:prstGeom>
              <a:solidFill>
                <a:srgbClr val="FFFF00"/>
              </a:solidFill>
              <a:ln w="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0388" name="Oval 415"/>
              <p:cNvSpPr/>
              <p:nvPr/>
            </p:nvSpPr>
            <p:spPr>
              <a:xfrm>
                <a:off x="1440" y="3024"/>
                <a:ext cx="192" cy="192"/>
              </a:xfrm>
              <a:prstGeom prst="ellipse">
                <a:avLst/>
              </a:prstGeom>
              <a:solidFill>
                <a:srgbClr val="FFFF00"/>
              </a:solidFill>
              <a:ln w="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0389" name="Oval 416"/>
              <p:cNvSpPr/>
              <p:nvPr/>
            </p:nvSpPr>
            <p:spPr>
              <a:xfrm>
                <a:off x="1104" y="3024"/>
                <a:ext cx="192" cy="192"/>
              </a:xfrm>
              <a:prstGeom prst="ellipse">
                <a:avLst/>
              </a:prstGeom>
              <a:solidFill>
                <a:srgbClr val="FFFF00"/>
              </a:solidFill>
              <a:ln w="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0390" name="Oval 417"/>
              <p:cNvSpPr/>
              <p:nvPr/>
            </p:nvSpPr>
            <p:spPr>
              <a:xfrm>
                <a:off x="1200" y="2880"/>
                <a:ext cx="192" cy="192"/>
              </a:xfrm>
              <a:prstGeom prst="ellipse">
                <a:avLst/>
              </a:prstGeom>
              <a:solidFill>
                <a:srgbClr val="FFFF00"/>
              </a:solidFill>
              <a:ln w="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0391" name="Oval 418"/>
              <p:cNvSpPr/>
              <p:nvPr/>
            </p:nvSpPr>
            <p:spPr>
              <a:xfrm>
                <a:off x="1344" y="2880"/>
                <a:ext cx="192" cy="192"/>
              </a:xfrm>
              <a:prstGeom prst="ellipse">
                <a:avLst/>
              </a:prstGeom>
              <a:solidFill>
                <a:srgbClr val="FFFF00"/>
              </a:solidFill>
              <a:ln w="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0392" name="Oval 419"/>
              <p:cNvSpPr/>
              <p:nvPr/>
            </p:nvSpPr>
            <p:spPr>
              <a:xfrm>
                <a:off x="1248" y="2976"/>
                <a:ext cx="240" cy="288"/>
              </a:xfrm>
              <a:prstGeom prst="ellipse">
                <a:avLst/>
              </a:prstGeom>
              <a:gradFill rotWithShape="1">
                <a:gsLst>
                  <a:gs pos="0">
                    <a:srgbClr val="FF99FF"/>
                  </a:gs>
                  <a:gs pos="100000">
                    <a:srgbClr val="0066FF">
                      <a:alpha val="98000"/>
                    </a:srgbClr>
                  </a:gs>
                </a:gsLst>
                <a:path path="shape">
                  <a:fillToRect l="50000" t="50000" r="50000" b="50000"/>
                </a:path>
                <a:tileRect/>
              </a:gradFill>
              <a:ln w="3175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</p:grpSp>
        <p:grpSp>
          <p:nvGrpSpPr>
            <p:cNvPr id="10344" name="Group 420"/>
            <p:cNvGrpSpPr/>
            <p:nvPr/>
          </p:nvGrpSpPr>
          <p:grpSpPr>
            <a:xfrm rot="701281">
              <a:off x="4114800" y="4267200"/>
              <a:ext cx="404813" cy="304800"/>
              <a:chOff x="1104" y="2880"/>
              <a:chExt cx="528" cy="480"/>
            </a:xfrm>
          </p:grpSpPr>
          <p:sp>
            <p:nvSpPr>
              <p:cNvPr id="10379" name="Oval 421"/>
              <p:cNvSpPr/>
              <p:nvPr/>
            </p:nvSpPr>
            <p:spPr>
              <a:xfrm>
                <a:off x="1344" y="3168"/>
                <a:ext cx="192" cy="192"/>
              </a:xfrm>
              <a:prstGeom prst="ellipse">
                <a:avLst/>
              </a:prstGeom>
              <a:solidFill>
                <a:srgbClr val="FFFF00"/>
              </a:solidFill>
              <a:ln w="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0380" name="Oval 422"/>
              <p:cNvSpPr/>
              <p:nvPr/>
            </p:nvSpPr>
            <p:spPr>
              <a:xfrm>
                <a:off x="1200" y="3168"/>
                <a:ext cx="192" cy="192"/>
              </a:xfrm>
              <a:prstGeom prst="ellipse">
                <a:avLst/>
              </a:prstGeom>
              <a:solidFill>
                <a:srgbClr val="FFFF00"/>
              </a:solidFill>
              <a:ln w="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0381" name="Oval 423"/>
              <p:cNvSpPr/>
              <p:nvPr/>
            </p:nvSpPr>
            <p:spPr>
              <a:xfrm>
                <a:off x="1440" y="3024"/>
                <a:ext cx="192" cy="192"/>
              </a:xfrm>
              <a:prstGeom prst="ellipse">
                <a:avLst/>
              </a:prstGeom>
              <a:solidFill>
                <a:srgbClr val="FFFF00"/>
              </a:solidFill>
              <a:ln w="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0382" name="Oval 424"/>
              <p:cNvSpPr/>
              <p:nvPr/>
            </p:nvSpPr>
            <p:spPr>
              <a:xfrm>
                <a:off x="1104" y="3024"/>
                <a:ext cx="192" cy="192"/>
              </a:xfrm>
              <a:prstGeom prst="ellipse">
                <a:avLst/>
              </a:prstGeom>
              <a:solidFill>
                <a:srgbClr val="FFFF00"/>
              </a:solidFill>
              <a:ln w="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0383" name="Oval 425"/>
              <p:cNvSpPr/>
              <p:nvPr/>
            </p:nvSpPr>
            <p:spPr>
              <a:xfrm>
                <a:off x="1200" y="2880"/>
                <a:ext cx="192" cy="192"/>
              </a:xfrm>
              <a:prstGeom prst="ellipse">
                <a:avLst/>
              </a:prstGeom>
              <a:solidFill>
                <a:srgbClr val="FFFF00"/>
              </a:solidFill>
              <a:ln w="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0384" name="Oval 426"/>
              <p:cNvSpPr/>
              <p:nvPr/>
            </p:nvSpPr>
            <p:spPr>
              <a:xfrm>
                <a:off x="1344" y="2880"/>
                <a:ext cx="192" cy="192"/>
              </a:xfrm>
              <a:prstGeom prst="ellipse">
                <a:avLst/>
              </a:prstGeom>
              <a:solidFill>
                <a:srgbClr val="FFFF00"/>
              </a:solidFill>
              <a:ln w="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0385" name="Oval 427"/>
              <p:cNvSpPr/>
              <p:nvPr/>
            </p:nvSpPr>
            <p:spPr>
              <a:xfrm>
                <a:off x="1248" y="2976"/>
                <a:ext cx="240" cy="288"/>
              </a:xfrm>
              <a:prstGeom prst="ellipse">
                <a:avLst/>
              </a:prstGeom>
              <a:gradFill rotWithShape="1">
                <a:gsLst>
                  <a:gs pos="0">
                    <a:srgbClr val="FF99FF"/>
                  </a:gs>
                  <a:gs pos="100000">
                    <a:srgbClr val="0066FF">
                      <a:alpha val="98000"/>
                    </a:srgbClr>
                  </a:gs>
                </a:gsLst>
                <a:path path="shape">
                  <a:fillToRect l="50000" t="50000" r="50000" b="50000"/>
                </a:path>
                <a:tileRect/>
              </a:gradFill>
              <a:ln w="3175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</p:grpSp>
        <p:grpSp>
          <p:nvGrpSpPr>
            <p:cNvPr id="10345" name="Group 428"/>
            <p:cNvGrpSpPr/>
            <p:nvPr/>
          </p:nvGrpSpPr>
          <p:grpSpPr>
            <a:xfrm rot="701281">
              <a:off x="5851525" y="3952875"/>
              <a:ext cx="609600" cy="457200"/>
              <a:chOff x="1104" y="2880"/>
              <a:chExt cx="528" cy="480"/>
            </a:xfrm>
          </p:grpSpPr>
          <p:sp>
            <p:nvSpPr>
              <p:cNvPr id="10372" name="Oval 429"/>
              <p:cNvSpPr/>
              <p:nvPr/>
            </p:nvSpPr>
            <p:spPr>
              <a:xfrm>
                <a:off x="1344" y="3168"/>
                <a:ext cx="192" cy="192"/>
              </a:xfrm>
              <a:prstGeom prst="ellipse">
                <a:avLst/>
              </a:prstGeom>
              <a:solidFill>
                <a:srgbClr val="FFFF00"/>
              </a:solidFill>
              <a:ln w="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0373" name="Oval 430"/>
              <p:cNvSpPr/>
              <p:nvPr/>
            </p:nvSpPr>
            <p:spPr>
              <a:xfrm>
                <a:off x="1200" y="3168"/>
                <a:ext cx="192" cy="192"/>
              </a:xfrm>
              <a:prstGeom prst="ellipse">
                <a:avLst/>
              </a:prstGeom>
              <a:solidFill>
                <a:srgbClr val="FFFF00"/>
              </a:solidFill>
              <a:ln w="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0374" name="Oval 431"/>
              <p:cNvSpPr/>
              <p:nvPr/>
            </p:nvSpPr>
            <p:spPr>
              <a:xfrm>
                <a:off x="1440" y="3024"/>
                <a:ext cx="192" cy="192"/>
              </a:xfrm>
              <a:prstGeom prst="ellipse">
                <a:avLst/>
              </a:prstGeom>
              <a:solidFill>
                <a:srgbClr val="FFFF00"/>
              </a:solidFill>
              <a:ln w="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0375" name="Oval 432"/>
              <p:cNvSpPr/>
              <p:nvPr/>
            </p:nvSpPr>
            <p:spPr>
              <a:xfrm>
                <a:off x="1104" y="3024"/>
                <a:ext cx="192" cy="192"/>
              </a:xfrm>
              <a:prstGeom prst="ellipse">
                <a:avLst/>
              </a:prstGeom>
              <a:solidFill>
                <a:srgbClr val="FFFF00"/>
              </a:solidFill>
              <a:ln w="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0376" name="Oval 433"/>
              <p:cNvSpPr/>
              <p:nvPr/>
            </p:nvSpPr>
            <p:spPr>
              <a:xfrm>
                <a:off x="1200" y="2880"/>
                <a:ext cx="192" cy="192"/>
              </a:xfrm>
              <a:prstGeom prst="ellipse">
                <a:avLst/>
              </a:prstGeom>
              <a:solidFill>
                <a:srgbClr val="FFFF00"/>
              </a:solidFill>
              <a:ln w="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0377" name="Oval 434"/>
              <p:cNvSpPr/>
              <p:nvPr/>
            </p:nvSpPr>
            <p:spPr>
              <a:xfrm>
                <a:off x="1344" y="2880"/>
                <a:ext cx="192" cy="192"/>
              </a:xfrm>
              <a:prstGeom prst="ellipse">
                <a:avLst/>
              </a:prstGeom>
              <a:solidFill>
                <a:srgbClr val="FFFF00"/>
              </a:solidFill>
              <a:ln w="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0378" name="Oval 435"/>
              <p:cNvSpPr/>
              <p:nvPr/>
            </p:nvSpPr>
            <p:spPr>
              <a:xfrm>
                <a:off x="1248" y="2976"/>
                <a:ext cx="240" cy="288"/>
              </a:xfrm>
              <a:prstGeom prst="ellipse">
                <a:avLst/>
              </a:prstGeom>
              <a:gradFill rotWithShape="1">
                <a:gsLst>
                  <a:gs pos="0">
                    <a:srgbClr val="FF99FF"/>
                  </a:gs>
                  <a:gs pos="100000">
                    <a:srgbClr val="0066FF">
                      <a:alpha val="98000"/>
                    </a:srgbClr>
                  </a:gs>
                </a:gsLst>
                <a:path path="shape">
                  <a:fillToRect l="50000" t="50000" r="50000" b="50000"/>
                </a:path>
                <a:tileRect/>
              </a:gradFill>
              <a:ln w="3175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</p:grpSp>
        <p:sp>
          <p:nvSpPr>
            <p:cNvPr id="10346" name="Freeform 436"/>
            <p:cNvSpPr/>
            <p:nvPr/>
          </p:nvSpPr>
          <p:spPr>
            <a:xfrm rot="899285">
              <a:off x="4572000" y="4191000"/>
              <a:ext cx="914400" cy="422275"/>
            </a:xfrm>
            <a:custGeom>
              <a:avLst/>
              <a:gdLst>
                <a:gd name="txL" fmla="*/ 0 w 1821"/>
                <a:gd name="txT" fmla="*/ 0 h 1522"/>
                <a:gd name="txR" fmla="*/ 1821 w 1821"/>
                <a:gd name="txB" fmla="*/ 1522 h 1522"/>
              </a:gdLst>
              <a:ahLst/>
              <a:cxnLst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</a:cxnLst>
              <a:rect l="txL" t="txT" r="txR" b="txB"/>
              <a:pathLst>
                <a:path w="1821" h="1522">
                  <a:moveTo>
                    <a:pt x="760" y="1504"/>
                  </a:moveTo>
                  <a:cubicBezTo>
                    <a:pt x="684" y="1522"/>
                    <a:pt x="699" y="1518"/>
                    <a:pt x="585" y="1511"/>
                  </a:cubicBezTo>
                  <a:cubicBezTo>
                    <a:pt x="556" y="1502"/>
                    <a:pt x="523" y="1504"/>
                    <a:pt x="497" y="1489"/>
                  </a:cubicBezTo>
                  <a:cubicBezTo>
                    <a:pt x="482" y="1480"/>
                    <a:pt x="470" y="1465"/>
                    <a:pt x="454" y="1460"/>
                  </a:cubicBezTo>
                  <a:cubicBezTo>
                    <a:pt x="439" y="1455"/>
                    <a:pt x="410" y="1446"/>
                    <a:pt x="410" y="1446"/>
                  </a:cubicBezTo>
                  <a:cubicBezTo>
                    <a:pt x="374" y="1394"/>
                    <a:pt x="297" y="1335"/>
                    <a:pt x="242" y="1300"/>
                  </a:cubicBezTo>
                  <a:cubicBezTo>
                    <a:pt x="237" y="1293"/>
                    <a:pt x="234" y="1284"/>
                    <a:pt x="228" y="1278"/>
                  </a:cubicBezTo>
                  <a:cubicBezTo>
                    <a:pt x="222" y="1272"/>
                    <a:pt x="212" y="1270"/>
                    <a:pt x="206" y="1263"/>
                  </a:cubicBezTo>
                  <a:cubicBezTo>
                    <a:pt x="201" y="1257"/>
                    <a:pt x="202" y="1248"/>
                    <a:pt x="198" y="1242"/>
                  </a:cubicBezTo>
                  <a:cubicBezTo>
                    <a:pt x="192" y="1234"/>
                    <a:pt x="183" y="1228"/>
                    <a:pt x="177" y="1220"/>
                  </a:cubicBezTo>
                  <a:cubicBezTo>
                    <a:pt x="160" y="1195"/>
                    <a:pt x="167" y="1189"/>
                    <a:pt x="147" y="1169"/>
                  </a:cubicBezTo>
                  <a:cubicBezTo>
                    <a:pt x="112" y="1134"/>
                    <a:pt x="138" y="1177"/>
                    <a:pt x="104" y="1132"/>
                  </a:cubicBezTo>
                  <a:cubicBezTo>
                    <a:pt x="59" y="1073"/>
                    <a:pt x="95" y="1101"/>
                    <a:pt x="53" y="1074"/>
                  </a:cubicBezTo>
                  <a:cubicBezTo>
                    <a:pt x="50" y="1067"/>
                    <a:pt x="50" y="1058"/>
                    <a:pt x="45" y="1052"/>
                  </a:cubicBezTo>
                  <a:cubicBezTo>
                    <a:pt x="40" y="1045"/>
                    <a:pt x="29" y="1044"/>
                    <a:pt x="24" y="1037"/>
                  </a:cubicBezTo>
                  <a:cubicBezTo>
                    <a:pt x="16" y="1024"/>
                    <a:pt x="14" y="1008"/>
                    <a:pt x="9" y="994"/>
                  </a:cubicBezTo>
                  <a:cubicBezTo>
                    <a:pt x="7" y="987"/>
                    <a:pt x="2" y="972"/>
                    <a:pt x="2" y="972"/>
                  </a:cubicBezTo>
                  <a:cubicBezTo>
                    <a:pt x="4" y="960"/>
                    <a:pt x="0" y="944"/>
                    <a:pt x="9" y="935"/>
                  </a:cubicBezTo>
                  <a:cubicBezTo>
                    <a:pt x="14" y="929"/>
                    <a:pt x="13" y="950"/>
                    <a:pt x="16" y="957"/>
                  </a:cubicBezTo>
                  <a:cubicBezTo>
                    <a:pt x="21" y="967"/>
                    <a:pt x="49" y="1003"/>
                    <a:pt x="53" y="1008"/>
                  </a:cubicBezTo>
                  <a:cubicBezTo>
                    <a:pt x="69" y="1057"/>
                    <a:pt x="89" y="1082"/>
                    <a:pt x="133" y="1110"/>
                  </a:cubicBezTo>
                  <a:cubicBezTo>
                    <a:pt x="167" y="1164"/>
                    <a:pt x="242" y="1162"/>
                    <a:pt x="301" y="1176"/>
                  </a:cubicBezTo>
                  <a:cubicBezTo>
                    <a:pt x="328" y="1189"/>
                    <a:pt x="345" y="1210"/>
                    <a:pt x="373" y="1220"/>
                  </a:cubicBezTo>
                  <a:cubicBezTo>
                    <a:pt x="388" y="1225"/>
                    <a:pt x="417" y="1234"/>
                    <a:pt x="417" y="1234"/>
                  </a:cubicBezTo>
                  <a:cubicBezTo>
                    <a:pt x="452" y="1261"/>
                    <a:pt x="484" y="1297"/>
                    <a:pt x="527" y="1307"/>
                  </a:cubicBezTo>
                  <a:cubicBezTo>
                    <a:pt x="561" y="1331"/>
                    <a:pt x="599" y="1340"/>
                    <a:pt x="636" y="1358"/>
                  </a:cubicBezTo>
                  <a:cubicBezTo>
                    <a:pt x="654" y="1385"/>
                    <a:pt x="645" y="1377"/>
                    <a:pt x="672" y="1395"/>
                  </a:cubicBezTo>
                  <a:cubicBezTo>
                    <a:pt x="687" y="1405"/>
                    <a:pt x="716" y="1424"/>
                    <a:pt x="716" y="1424"/>
                  </a:cubicBezTo>
                  <a:cubicBezTo>
                    <a:pt x="742" y="1463"/>
                    <a:pt x="725" y="1440"/>
                    <a:pt x="774" y="1489"/>
                  </a:cubicBezTo>
                  <a:cubicBezTo>
                    <a:pt x="781" y="1496"/>
                    <a:pt x="796" y="1511"/>
                    <a:pt x="796" y="1511"/>
                  </a:cubicBezTo>
                  <a:cubicBezTo>
                    <a:pt x="796" y="1511"/>
                    <a:pt x="769" y="1485"/>
                    <a:pt x="753" y="1475"/>
                  </a:cubicBezTo>
                  <a:cubicBezTo>
                    <a:pt x="738" y="1433"/>
                    <a:pt x="693" y="1414"/>
                    <a:pt x="665" y="1380"/>
                  </a:cubicBezTo>
                  <a:cubicBezTo>
                    <a:pt x="646" y="1357"/>
                    <a:pt x="625" y="1345"/>
                    <a:pt x="607" y="1322"/>
                  </a:cubicBezTo>
                  <a:cubicBezTo>
                    <a:pt x="572" y="1277"/>
                    <a:pt x="575" y="1278"/>
                    <a:pt x="534" y="1242"/>
                  </a:cubicBezTo>
                  <a:cubicBezTo>
                    <a:pt x="505" y="1216"/>
                    <a:pt x="485" y="1182"/>
                    <a:pt x="454" y="1161"/>
                  </a:cubicBezTo>
                  <a:cubicBezTo>
                    <a:pt x="433" y="1130"/>
                    <a:pt x="417" y="1097"/>
                    <a:pt x="395" y="1067"/>
                  </a:cubicBezTo>
                  <a:cubicBezTo>
                    <a:pt x="385" y="1034"/>
                    <a:pt x="370" y="1001"/>
                    <a:pt x="352" y="972"/>
                  </a:cubicBezTo>
                  <a:cubicBezTo>
                    <a:pt x="341" y="912"/>
                    <a:pt x="320" y="857"/>
                    <a:pt x="308" y="797"/>
                  </a:cubicBezTo>
                  <a:cubicBezTo>
                    <a:pt x="299" y="678"/>
                    <a:pt x="294" y="661"/>
                    <a:pt x="308" y="512"/>
                  </a:cubicBezTo>
                  <a:cubicBezTo>
                    <a:pt x="310" y="495"/>
                    <a:pt x="312" y="546"/>
                    <a:pt x="315" y="563"/>
                  </a:cubicBezTo>
                  <a:cubicBezTo>
                    <a:pt x="320" y="588"/>
                    <a:pt x="352" y="629"/>
                    <a:pt x="352" y="629"/>
                  </a:cubicBezTo>
                  <a:cubicBezTo>
                    <a:pt x="368" y="680"/>
                    <a:pt x="380" y="737"/>
                    <a:pt x="410" y="782"/>
                  </a:cubicBezTo>
                  <a:cubicBezTo>
                    <a:pt x="421" y="818"/>
                    <a:pt x="432" y="844"/>
                    <a:pt x="468" y="855"/>
                  </a:cubicBezTo>
                  <a:cubicBezTo>
                    <a:pt x="481" y="890"/>
                    <a:pt x="467" y="907"/>
                    <a:pt x="505" y="921"/>
                  </a:cubicBezTo>
                  <a:cubicBezTo>
                    <a:pt x="516" y="954"/>
                    <a:pt x="534" y="981"/>
                    <a:pt x="563" y="1001"/>
                  </a:cubicBezTo>
                  <a:cubicBezTo>
                    <a:pt x="573" y="1031"/>
                    <a:pt x="577" y="1044"/>
                    <a:pt x="600" y="1067"/>
                  </a:cubicBezTo>
                  <a:cubicBezTo>
                    <a:pt x="610" y="1131"/>
                    <a:pt x="605" y="1244"/>
                    <a:pt x="680" y="1271"/>
                  </a:cubicBezTo>
                  <a:cubicBezTo>
                    <a:pt x="694" y="1314"/>
                    <a:pt x="706" y="1372"/>
                    <a:pt x="731" y="1409"/>
                  </a:cubicBezTo>
                  <a:cubicBezTo>
                    <a:pt x="736" y="1424"/>
                    <a:pt x="740" y="1438"/>
                    <a:pt x="745" y="1453"/>
                  </a:cubicBezTo>
                  <a:cubicBezTo>
                    <a:pt x="748" y="1461"/>
                    <a:pt x="734" y="1439"/>
                    <a:pt x="731" y="1431"/>
                  </a:cubicBezTo>
                  <a:cubicBezTo>
                    <a:pt x="725" y="1417"/>
                    <a:pt x="720" y="1402"/>
                    <a:pt x="716" y="1387"/>
                  </a:cubicBezTo>
                  <a:cubicBezTo>
                    <a:pt x="707" y="1356"/>
                    <a:pt x="704" y="1324"/>
                    <a:pt x="694" y="1293"/>
                  </a:cubicBezTo>
                  <a:cubicBezTo>
                    <a:pt x="689" y="1278"/>
                    <a:pt x="680" y="1249"/>
                    <a:pt x="680" y="1249"/>
                  </a:cubicBezTo>
                  <a:cubicBezTo>
                    <a:pt x="672" y="1179"/>
                    <a:pt x="670" y="1107"/>
                    <a:pt x="658" y="1037"/>
                  </a:cubicBezTo>
                  <a:cubicBezTo>
                    <a:pt x="650" y="992"/>
                    <a:pt x="629" y="951"/>
                    <a:pt x="621" y="906"/>
                  </a:cubicBezTo>
                  <a:cubicBezTo>
                    <a:pt x="616" y="879"/>
                    <a:pt x="611" y="853"/>
                    <a:pt x="607" y="826"/>
                  </a:cubicBezTo>
                  <a:cubicBezTo>
                    <a:pt x="601" y="790"/>
                    <a:pt x="592" y="717"/>
                    <a:pt x="592" y="717"/>
                  </a:cubicBezTo>
                  <a:cubicBezTo>
                    <a:pt x="590" y="680"/>
                    <a:pt x="585" y="644"/>
                    <a:pt x="585" y="607"/>
                  </a:cubicBezTo>
                  <a:cubicBezTo>
                    <a:pt x="585" y="529"/>
                    <a:pt x="587" y="452"/>
                    <a:pt x="592" y="374"/>
                  </a:cubicBezTo>
                  <a:cubicBezTo>
                    <a:pt x="595" y="324"/>
                    <a:pt x="623" y="270"/>
                    <a:pt x="636" y="221"/>
                  </a:cubicBezTo>
                  <a:cubicBezTo>
                    <a:pt x="641" y="203"/>
                    <a:pt x="644" y="176"/>
                    <a:pt x="658" y="162"/>
                  </a:cubicBezTo>
                  <a:cubicBezTo>
                    <a:pt x="666" y="154"/>
                    <a:pt x="677" y="153"/>
                    <a:pt x="687" y="148"/>
                  </a:cubicBezTo>
                  <a:cubicBezTo>
                    <a:pt x="711" y="117"/>
                    <a:pt x="724" y="85"/>
                    <a:pt x="745" y="53"/>
                  </a:cubicBezTo>
                  <a:cubicBezTo>
                    <a:pt x="748" y="43"/>
                    <a:pt x="747" y="32"/>
                    <a:pt x="753" y="24"/>
                  </a:cubicBezTo>
                  <a:cubicBezTo>
                    <a:pt x="761" y="12"/>
                    <a:pt x="799" y="0"/>
                    <a:pt x="753" y="17"/>
                  </a:cubicBezTo>
                  <a:cubicBezTo>
                    <a:pt x="747" y="32"/>
                    <a:pt x="737" y="45"/>
                    <a:pt x="731" y="60"/>
                  </a:cubicBezTo>
                  <a:cubicBezTo>
                    <a:pt x="704" y="133"/>
                    <a:pt x="742" y="68"/>
                    <a:pt x="709" y="119"/>
                  </a:cubicBezTo>
                  <a:cubicBezTo>
                    <a:pt x="701" y="153"/>
                    <a:pt x="692" y="184"/>
                    <a:pt x="672" y="213"/>
                  </a:cubicBezTo>
                  <a:cubicBezTo>
                    <a:pt x="655" y="266"/>
                    <a:pt x="662" y="242"/>
                    <a:pt x="651" y="286"/>
                  </a:cubicBezTo>
                  <a:cubicBezTo>
                    <a:pt x="655" y="513"/>
                    <a:pt x="656" y="645"/>
                    <a:pt x="672" y="841"/>
                  </a:cubicBezTo>
                  <a:cubicBezTo>
                    <a:pt x="677" y="982"/>
                    <a:pt x="685" y="1111"/>
                    <a:pt x="702" y="1249"/>
                  </a:cubicBezTo>
                  <a:cubicBezTo>
                    <a:pt x="706" y="1318"/>
                    <a:pt x="704" y="1358"/>
                    <a:pt x="723" y="1417"/>
                  </a:cubicBezTo>
                  <a:cubicBezTo>
                    <a:pt x="726" y="1380"/>
                    <a:pt x="730" y="1344"/>
                    <a:pt x="731" y="1307"/>
                  </a:cubicBezTo>
                  <a:cubicBezTo>
                    <a:pt x="735" y="1066"/>
                    <a:pt x="733" y="826"/>
                    <a:pt x="738" y="585"/>
                  </a:cubicBezTo>
                  <a:cubicBezTo>
                    <a:pt x="738" y="577"/>
                    <a:pt x="743" y="570"/>
                    <a:pt x="745" y="563"/>
                  </a:cubicBezTo>
                  <a:cubicBezTo>
                    <a:pt x="758" y="513"/>
                    <a:pt x="761" y="439"/>
                    <a:pt x="789" y="396"/>
                  </a:cubicBezTo>
                  <a:cubicBezTo>
                    <a:pt x="806" y="370"/>
                    <a:pt x="856" y="329"/>
                    <a:pt x="877" y="308"/>
                  </a:cubicBezTo>
                  <a:cubicBezTo>
                    <a:pt x="897" y="288"/>
                    <a:pt x="910" y="257"/>
                    <a:pt x="928" y="235"/>
                  </a:cubicBezTo>
                  <a:cubicBezTo>
                    <a:pt x="975" y="178"/>
                    <a:pt x="1045" y="151"/>
                    <a:pt x="1117" y="141"/>
                  </a:cubicBezTo>
                  <a:cubicBezTo>
                    <a:pt x="1135" y="136"/>
                    <a:pt x="1165" y="123"/>
                    <a:pt x="1183" y="141"/>
                  </a:cubicBezTo>
                  <a:cubicBezTo>
                    <a:pt x="1188" y="146"/>
                    <a:pt x="1168" y="145"/>
                    <a:pt x="1161" y="148"/>
                  </a:cubicBezTo>
                  <a:cubicBezTo>
                    <a:pt x="1145" y="156"/>
                    <a:pt x="1128" y="170"/>
                    <a:pt x="1117" y="184"/>
                  </a:cubicBezTo>
                  <a:cubicBezTo>
                    <a:pt x="1100" y="206"/>
                    <a:pt x="1065" y="246"/>
                    <a:pt x="1052" y="272"/>
                  </a:cubicBezTo>
                  <a:cubicBezTo>
                    <a:pt x="1033" y="310"/>
                    <a:pt x="1033" y="325"/>
                    <a:pt x="1001" y="359"/>
                  </a:cubicBezTo>
                  <a:cubicBezTo>
                    <a:pt x="992" y="383"/>
                    <a:pt x="987" y="408"/>
                    <a:pt x="979" y="432"/>
                  </a:cubicBezTo>
                  <a:cubicBezTo>
                    <a:pt x="971" y="498"/>
                    <a:pt x="972" y="566"/>
                    <a:pt x="949" y="629"/>
                  </a:cubicBezTo>
                  <a:cubicBezTo>
                    <a:pt x="939" y="721"/>
                    <a:pt x="930" y="813"/>
                    <a:pt x="920" y="906"/>
                  </a:cubicBezTo>
                  <a:cubicBezTo>
                    <a:pt x="917" y="931"/>
                    <a:pt x="906" y="979"/>
                    <a:pt x="906" y="979"/>
                  </a:cubicBezTo>
                  <a:cubicBezTo>
                    <a:pt x="898" y="1072"/>
                    <a:pt x="897" y="1171"/>
                    <a:pt x="855" y="1256"/>
                  </a:cubicBezTo>
                  <a:cubicBezTo>
                    <a:pt x="838" y="1290"/>
                    <a:pt x="842" y="1313"/>
                    <a:pt x="811" y="1344"/>
                  </a:cubicBezTo>
                  <a:cubicBezTo>
                    <a:pt x="779" y="1376"/>
                    <a:pt x="747" y="1400"/>
                    <a:pt x="716" y="1431"/>
                  </a:cubicBezTo>
                  <a:cubicBezTo>
                    <a:pt x="707" y="1440"/>
                    <a:pt x="736" y="1417"/>
                    <a:pt x="745" y="1409"/>
                  </a:cubicBezTo>
                  <a:cubicBezTo>
                    <a:pt x="753" y="1402"/>
                    <a:pt x="759" y="1393"/>
                    <a:pt x="767" y="1387"/>
                  </a:cubicBezTo>
                  <a:cubicBezTo>
                    <a:pt x="807" y="1359"/>
                    <a:pt x="858" y="1322"/>
                    <a:pt x="906" y="1307"/>
                  </a:cubicBezTo>
                  <a:cubicBezTo>
                    <a:pt x="933" y="1265"/>
                    <a:pt x="983" y="1229"/>
                    <a:pt x="1030" y="1212"/>
                  </a:cubicBezTo>
                  <a:cubicBezTo>
                    <a:pt x="1063" y="1179"/>
                    <a:pt x="1087" y="1146"/>
                    <a:pt x="1132" y="1132"/>
                  </a:cubicBezTo>
                  <a:cubicBezTo>
                    <a:pt x="1172" y="1102"/>
                    <a:pt x="1201" y="1072"/>
                    <a:pt x="1248" y="1052"/>
                  </a:cubicBezTo>
                  <a:cubicBezTo>
                    <a:pt x="1282" y="1018"/>
                    <a:pt x="1328" y="1004"/>
                    <a:pt x="1372" y="986"/>
                  </a:cubicBezTo>
                  <a:cubicBezTo>
                    <a:pt x="1402" y="956"/>
                    <a:pt x="1424" y="957"/>
                    <a:pt x="1467" y="950"/>
                  </a:cubicBezTo>
                  <a:cubicBezTo>
                    <a:pt x="1528" y="952"/>
                    <a:pt x="1589" y="949"/>
                    <a:pt x="1649" y="957"/>
                  </a:cubicBezTo>
                  <a:cubicBezTo>
                    <a:pt x="1702" y="964"/>
                    <a:pt x="1734" y="1072"/>
                    <a:pt x="1752" y="1110"/>
                  </a:cubicBezTo>
                  <a:cubicBezTo>
                    <a:pt x="1767" y="1143"/>
                    <a:pt x="1786" y="1173"/>
                    <a:pt x="1803" y="1205"/>
                  </a:cubicBezTo>
                  <a:cubicBezTo>
                    <a:pt x="1807" y="1213"/>
                    <a:pt x="1821" y="1219"/>
                    <a:pt x="1817" y="1227"/>
                  </a:cubicBezTo>
                  <a:cubicBezTo>
                    <a:pt x="1813" y="1234"/>
                    <a:pt x="1802" y="1223"/>
                    <a:pt x="1795" y="1220"/>
                  </a:cubicBezTo>
                  <a:cubicBezTo>
                    <a:pt x="1766" y="1207"/>
                    <a:pt x="1737" y="1188"/>
                    <a:pt x="1708" y="1176"/>
                  </a:cubicBezTo>
                  <a:cubicBezTo>
                    <a:pt x="1684" y="1166"/>
                    <a:pt x="1659" y="1161"/>
                    <a:pt x="1635" y="1154"/>
                  </a:cubicBezTo>
                  <a:cubicBezTo>
                    <a:pt x="1604" y="1145"/>
                    <a:pt x="1540" y="1132"/>
                    <a:pt x="1540" y="1132"/>
                  </a:cubicBezTo>
                  <a:cubicBezTo>
                    <a:pt x="1500" y="1113"/>
                    <a:pt x="1465" y="1118"/>
                    <a:pt x="1423" y="1132"/>
                  </a:cubicBezTo>
                  <a:cubicBezTo>
                    <a:pt x="1404" y="1162"/>
                    <a:pt x="1364" y="1171"/>
                    <a:pt x="1329" y="1183"/>
                  </a:cubicBezTo>
                  <a:cubicBezTo>
                    <a:pt x="1312" y="1208"/>
                    <a:pt x="1281" y="1240"/>
                    <a:pt x="1256" y="1256"/>
                  </a:cubicBezTo>
                  <a:cubicBezTo>
                    <a:pt x="1236" y="1285"/>
                    <a:pt x="1213" y="1317"/>
                    <a:pt x="1183" y="1336"/>
                  </a:cubicBezTo>
                  <a:cubicBezTo>
                    <a:pt x="1106" y="1449"/>
                    <a:pt x="859" y="1380"/>
                    <a:pt x="789" y="1380"/>
                  </a:cubicBezTo>
                  <a:lnTo>
                    <a:pt x="735" y="1312"/>
                  </a:lnTo>
                </a:path>
              </a:pathLst>
            </a:custGeom>
            <a:solidFill>
              <a:srgbClr val="00CC00"/>
            </a:solidFill>
            <a:ln w="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dirty="0">
                <a:latin typeface="Times New Roman" panose="02020603050405020304" pitchFamily="18" charset="0"/>
              </a:endParaRPr>
            </a:p>
          </p:txBody>
        </p:sp>
        <p:sp>
          <p:nvSpPr>
            <p:cNvPr id="10347" name="Freeform 437"/>
            <p:cNvSpPr/>
            <p:nvPr/>
          </p:nvSpPr>
          <p:spPr>
            <a:xfrm rot="899285">
              <a:off x="6019800" y="4724400"/>
              <a:ext cx="914400" cy="422275"/>
            </a:xfrm>
            <a:custGeom>
              <a:avLst/>
              <a:gdLst>
                <a:gd name="txL" fmla="*/ 0 w 1821"/>
                <a:gd name="txT" fmla="*/ 0 h 1522"/>
                <a:gd name="txR" fmla="*/ 1821 w 1821"/>
                <a:gd name="txB" fmla="*/ 1522 h 1522"/>
              </a:gdLst>
              <a:ahLst/>
              <a:cxnLst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</a:cxnLst>
              <a:rect l="txL" t="txT" r="txR" b="txB"/>
              <a:pathLst>
                <a:path w="1821" h="1522">
                  <a:moveTo>
                    <a:pt x="760" y="1504"/>
                  </a:moveTo>
                  <a:cubicBezTo>
                    <a:pt x="684" y="1522"/>
                    <a:pt x="699" y="1518"/>
                    <a:pt x="585" y="1511"/>
                  </a:cubicBezTo>
                  <a:cubicBezTo>
                    <a:pt x="556" y="1502"/>
                    <a:pt x="523" y="1504"/>
                    <a:pt x="497" y="1489"/>
                  </a:cubicBezTo>
                  <a:cubicBezTo>
                    <a:pt x="482" y="1480"/>
                    <a:pt x="470" y="1465"/>
                    <a:pt x="454" y="1460"/>
                  </a:cubicBezTo>
                  <a:cubicBezTo>
                    <a:pt x="439" y="1455"/>
                    <a:pt x="410" y="1446"/>
                    <a:pt x="410" y="1446"/>
                  </a:cubicBezTo>
                  <a:cubicBezTo>
                    <a:pt x="374" y="1394"/>
                    <a:pt x="297" y="1335"/>
                    <a:pt x="242" y="1300"/>
                  </a:cubicBezTo>
                  <a:cubicBezTo>
                    <a:pt x="237" y="1293"/>
                    <a:pt x="234" y="1284"/>
                    <a:pt x="228" y="1278"/>
                  </a:cubicBezTo>
                  <a:cubicBezTo>
                    <a:pt x="222" y="1272"/>
                    <a:pt x="212" y="1270"/>
                    <a:pt x="206" y="1263"/>
                  </a:cubicBezTo>
                  <a:cubicBezTo>
                    <a:pt x="201" y="1257"/>
                    <a:pt x="202" y="1248"/>
                    <a:pt x="198" y="1242"/>
                  </a:cubicBezTo>
                  <a:cubicBezTo>
                    <a:pt x="192" y="1234"/>
                    <a:pt x="183" y="1228"/>
                    <a:pt x="177" y="1220"/>
                  </a:cubicBezTo>
                  <a:cubicBezTo>
                    <a:pt x="160" y="1195"/>
                    <a:pt x="167" y="1189"/>
                    <a:pt x="147" y="1169"/>
                  </a:cubicBezTo>
                  <a:cubicBezTo>
                    <a:pt x="112" y="1134"/>
                    <a:pt x="138" y="1177"/>
                    <a:pt x="104" y="1132"/>
                  </a:cubicBezTo>
                  <a:cubicBezTo>
                    <a:pt x="59" y="1073"/>
                    <a:pt x="95" y="1101"/>
                    <a:pt x="53" y="1074"/>
                  </a:cubicBezTo>
                  <a:cubicBezTo>
                    <a:pt x="50" y="1067"/>
                    <a:pt x="50" y="1058"/>
                    <a:pt x="45" y="1052"/>
                  </a:cubicBezTo>
                  <a:cubicBezTo>
                    <a:pt x="40" y="1045"/>
                    <a:pt x="29" y="1044"/>
                    <a:pt x="24" y="1037"/>
                  </a:cubicBezTo>
                  <a:cubicBezTo>
                    <a:pt x="16" y="1024"/>
                    <a:pt x="14" y="1008"/>
                    <a:pt x="9" y="994"/>
                  </a:cubicBezTo>
                  <a:cubicBezTo>
                    <a:pt x="7" y="987"/>
                    <a:pt x="2" y="972"/>
                    <a:pt x="2" y="972"/>
                  </a:cubicBezTo>
                  <a:cubicBezTo>
                    <a:pt x="4" y="960"/>
                    <a:pt x="0" y="944"/>
                    <a:pt x="9" y="935"/>
                  </a:cubicBezTo>
                  <a:cubicBezTo>
                    <a:pt x="14" y="929"/>
                    <a:pt x="13" y="950"/>
                    <a:pt x="16" y="957"/>
                  </a:cubicBezTo>
                  <a:cubicBezTo>
                    <a:pt x="21" y="967"/>
                    <a:pt x="49" y="1003"/>
                    <a:pt x="53" y="1008"/>
                  </a:cubicBezTo>
                  <a:cubicBezTo>
                    <a:pt x="69" y="1057"/>
                    <a:pt x="89" y="1082"/>
                    <a:pt x="133" y="1110"/>
                  </a:cubicBezTo>
                  <a:cubicBezTo>
                    <a:pt x="167" y="1164"/>
                    <a:pt x="242" y="1162"/>
                    <a:pt x="301" y="1176"/>
                  </a:cubicBezTo>
                  <a:cubicBezTo>
                    <a:pt x="328" y="1189"/>
                    <a:pt x="345" y="1210"/>
                    <a:pt x="373" y="1220"/>
                  </a:cubicBezTo>
                  <a:cubicBezTo>
                    <a:pt x="388" y="1225"/>
                    <a:pt x="417" y="1234"/>
                    <a:pt x="417" y="1234"/>
                  </a:cubicBezTo>
                  <a:cubicBezTo>
                    <a:pt x="452" y="1261"/>
                    <a:pt x="484" y="1297"/>
                    <a:pt x="527" y="1307"/>
                  </a:cubicBezTo>
                  <a:cubicBezTo>
                    <a:pt x="561" y="1331"/>
                    <a:pt x="599" y="1340"/>
                    <a:pt x="636" y="1358"/>
                  </a:cubicBezTo>
                  <a:cubicBezTo>
                    <a:pt x="654" y="1385"/>
                    <a:pt x="645" y="1377"/>
                    <a:pt x="672" y="1395"/>
                  </a:cubicBezTo>
                  <a:cubicBezTo>
                    <a:pt x="687" y="1405"/>
                    <a:pt x="716" y="1424"/>
                    <a:pt x="716" y="1424"/>
                  </a:cubicBezTo>
                  <a:cubicBezTo>
                    <a:pt x="742" y="1463"/>
                    <a:pt x="725" y="1440"/>
                    <a:pt x="774" y="1489"/>
                  </a:cubicBezTo>
                  <a:cubicBezTo>
                    <a:pt x="781" y="1496"/>
                    <a:pt x="796" y="1511"/>
                    <a:pt x="796" y="1511"/>
                  </a:cubicBezTo>
                  <a:cubicBezTo>
                    <a:pt x="796" y="1511"/>
                    <a:pt x="769" y="1485"/>
                    <a:pt x="753" y="1475"/>
                  </a:cubicBezTo>
                  <a:cubicBezTo>
                    <a:pt x="738" y="1433"/>
                    <a:pt x="693" y="1414"/>
                    <a:pt x="665" y="1380"/>
                  </a:cubicBezTo>
                  <a:cubicBezTo>
                    <a:pt x="646" y="1357"/>
                    <a:pt x="625" y="1345"/>
                    <a:pt x="607" y="1322"/>
                  </a:cubicBezTo>
                  <a:cubicBezTo>
                    <a:pt x="572" y="1277"/>
                    <a:pt x="575" y="1278"/>
                    <a:pt x="534" y="1242"/>
                  </a:cubicBezTo>
                  <a:cubicBezTo>
                    <a:pt x="505" y="1216"/>
                    <a:pt x="485" y="1182"/>
                    <a:pt x="454" y="1161"/>
                  </a:cubicBezTo>
                  <a:cubicBezTo>
                    <a:pt x="433" y="1130"/>
                    <a:pt x="417" y="1097"/>
                    <a:pt x="395" y="1067"/>
                  </a:cubicBezTo>
                  <a:cubicBezTo>
                    <a:pt x="385" y="1034"/>
                    <a:pt x="370" y="1001"/>
                    <a:pt x="352" y="972"/>
                  </a:cubicBezTo>
                  <a:cubicBezTo>
                    <a:pt x="341" y="912"/>
                    <a:pt x="320" y="857"/>
                    <a:pt x="308" y="797"/>
                  </a:cubicBezTo>
                  <a:cubicBezTo>
                    <a:pt x="299" y="678"/>
                    <a:pt x="294" y="661"/>
                    <a:pt x="308" y="512"/>
                  </a:cubicBezTo>
                  <a:cubicBezTo>
                    <a:pt x="310" y="495"/>
                    <a:pt x="312" y="546"/>
                    <a:pt x="315" y="563"/>
                  </a:cubicBezTo>
                  <a:cubicBezTo>
                    <a:pt x="320" y="588"/>
                    <a:pt x="352" y="629"/>
                    <a:pt x="352" y="629"/>
                  </a:cubicBezTo>
                  <a:cubicBezTo>
                    <a:pt x="368" y="680"/>
                    <a:pt x="380" y="737"/>
                    <a:pt x="410" y="782"/>
                  </a:cubicBezTo>
                  <a:cubicBezTo>
                    <a:pt x="421" y="818"/>
                    <a:pt x="432" y="844"/>
                    <a:pt x="468" y="855"/>
                  </a:cubicBezTo>
                  <a:cubicBezTo>
                    <a:pt x="481" y="890"/>
                    <a:pt x="467" y="907"/>
                    <a:pt x="505" y="921"/>
                  </a:cubicBezTo>
                  <a:cubicBezTo>
                    <a:pt x="516" y="954"/>
                    <a:pt x="534" y="981"/>
                    <a:pt x="563" y="1001"/>
                  </a:cubicBezTo>
                  <a:cubicBezTo>
                    <a:pt x="573" y="1031"/>
                    <a:pt x="577" y="1044"/>
                    <a:pt x="600" y="1067"/>
                  </a:cubicBezTo>
                  <a:cubicBezTo>
                    <a:pt x="610" y="1131"/>
                    <a:pt x="605" y="1244"/>
                    <a:pt x="680" y="1271"/>
                  </a:cubicBezTo>
                  <a:cubicBezTo>
                    <a:pt x="694" y="1314"/>
                    <a:pt x="706" y="1372"/>
                    <a:pt x="731" y="1409"/>
                  </a:cubicBezTo>
                  <a:cubicBezTo>
                    <a:pt x="736" y="1424"/>
                    <a:pt x="740" y="1438"/>
                    <a:pt x="745" y="1453"/>
                  </a:cubicBezTo>
                  <a:cubicBezTo>
                    <a:pt x="748" y="1461"/>
                    <a:pt x="734" y="1439"/>
                    <a:pt x="731" y="1431"/>
                  </a:cubicBezTo>
                  <a:cubicBezTo>
                    <a:pt x="725" y="1417"/>
                    <a:pt x="720" y="1402"/>
                    <a:pt x="716" y="1387"/>
                  </a:cubicBezTo>
                  <a:cubicBezTo>
                    <a:pt x="707" y="1356"/>
                    <a:pt x="704" y="1324"/>
                    <a:pt x="694" y="1293"/>
                  </a:cubicBezTo>
                  <a:cubicBezTo>
                    <a:pt x="689" y="1278"/>
                    <a:pt x="680" y="1249"/>
                    <a:pt x="680" y="1249"/>
                  </a:cubicBezTo>
                  <a:cubicBezTo>
                    <a:pt x="672" y="1179"/>
                    <a:pt x="670" y="1107"/>
                    <a:pt x="658" y="1037"/>
                  </a:cubicBezTo>
                  <a:cubicBezTo>
                    <a:pt x="650" y="992"/>
                    <a:pt x="629" y="951"/>
                    <a:pt x="621" y="906"/>
                  </a:cubicBezTo>
                  <a:cubicBezTo>
                    <a:pt x="616" y="879"/>
                    <a:pt x="611" y="853"/>
                    <a:pt x="607" y="826"/>
                  </a:cubicBezTo>
                  <a:cubicBezTo>
                    <a:pt x="601" y="790"/>
                    <a:pt x="592" y="717"/>
                    <a:pt x="592" y="717"/>
                  </a:cubicBezTo>
                  <a:cubicBezTo>
                    <a:pt x="590" y="680"/>
                    <a:pt x="585" y="644"/>
                    <a:pt x="585" y="607"/>
                  </a:cubicBezTo>
                  <a:cubicBezTo>
                    <a:pt x="585" y="529"/>
                    <a:pt x="587" y="452"/>
                    <a:pt x="592" y="374"/>
                  </a:cubicBezTo>
                  <a:cubicBezTo>
                    <a:pt x="595" y="324"/>
                    <a:pt x="623" y="270"/>
                    <a:pt x="636" y="221"/>
                  </a:cubicBezTo>
                  <a:cubicBezTo>
                    <a:pt x="641" y="203"/>
                    <a:pt x="644" y="176"/>
                    <a:pt x="658" y="162"/>
                  </a:cubicBezTo>
                  <a:cubicBezTo>
                    <a:pt x="666" y="154"/>
                    <a:pt x="677" y="153"/>
                    <a:pt x="687" y="148"/>
                  </a:cubicBezTo>
                  <a:cubicBezTo>
                    <a:pt x="711" y="117"/>
                    <a:pt x="724" y="85"/>
                    <a:pt x="745" y="53"/>
                  </a:cubicBezTo>
                  <a:cubicBezTo>
                    <a:pt x="748" y="43"/>
                    <a:pt x="747" y="32"/>
                    <a:pt x="753" y="24"/>
                  </a:cubicBezTo>
                  <a:cubicBezTo>
                    <a:pt x="761" y="12"/>
                    <a:pt x="799" y="0"/>
                    <a:pt x="753" y="17"/>
                  </a:cubicBezTo>
                  <a:cubicBezTo>
                    <a:pt x="747" y="32"/>
                    <a:pt x="737" y="45"/>
                    <a:pt x="731" y="60"/>
                  </a:cubicBezTo>
                  <a:cubicBezTo>
                    <a:pt x="704" y="133"/>
                    <a:pt x="742" y="68"/>
                    <a:pt x="709" y="119"/>
                  </a:cubicBezTo>
                  <a:cubicBezTo>
                    <a:pt x="701" y="153"/>
                    <a:pt x="692" y="184"/>
                    <a:pt x="672" y="213"/>
                  </a:cubicBezTo>
                  <a:cubicBezTo>
                    <a:pt x="655" y="266"/>
                    <a:pt x="662" y="242"/>
                    <a:pt x="651" y="286"/>
                  </a:cubicBezTo>
                  <a:cubicBezTo>
                    <a:pt x="655" y="513"/>
                    <a:pt x="656" y="645"/>
                    <a:pt x="672" y="841"/>
                  </a:cubicBezTo>
                  <a:cubicBezTo>
                    <a:pt x="677" y="982"/>
                    <a:pt x="685" y="1111"/>
                    <a:pt x="702" y="1249"/>
                  </a:cubicBezTo>
                  <a:cubicBezTo>
                    <a:pt x="706" y="1318"/>
                    <a:pt x="704" y="1358"/>
                    <a:pt x="723" y="1417"/>
                  </a:cubicBezTo>
                  <a:cubicBezTo>
                    <a:pt x="726" y="1380"/>
                    <a:pt x="730" y="1344"/>
                    <a:pt x="731" y="1307"/>
                  </a:cubicBezTo>
                  <a:cubicBezTo>
                    <a:pt x="735" y="1066"/>
                    <a:pt x="733" y="826"/>
                    <a:pt x="738" y="585"/>
                  </a:cubicBezTo>
                  <a:cubicBezTo>
                    <a:pt x="738" y="577"/>
                    <a:pt x="743" y="570"/>
                    <a:pt x="745" y="563"/>
                  </a:cubicBezTo>
                  <a:cubicBezTo>
                    <a:pt x="758" y="513"/>
                    <a:pt x="761" y="439"/>
                    <a:pt x="789" y="396"/>
                  </a:cubicBezTo>
                  <a:cubicBezTo>
                    <a:pt x="806" y="370"/>
                    <a:pt x="856" y="329"/>
                    <a:pt x="877" y="308"/>
                  </a:cubicBezTo>
                  <a:cubicBezTo>
                    <a:pt x="897" y="288"/>
                    <a:pt x="910" y="257"/>
                    <a:pt x="928" y="235"/>
                  </a:cubicBezTo>
                  <a:cubicBezTo>
                    <a:pt x="975" y="178"/>
                    <a:pt x="1045" y="151"/>
                    <a:pt x="1117" y="141"/>
                  </a:cubicBezTo>
                  <a:cubicBezTo>
                    <a:pt x="1135" y="136"/>
                    <a:pt x="1165" y="123"/>
                    <a:pt x="1183" y="141"/>
                  </a:cubicBezTo>
                  <a:cubicBezTo>
                    <a:pt x="1188" y="146"/>
                    <a:pt x="1168" y="145"/>
                    <a:pt x="1161" y="148"/>
                  </a:cubicBezTo>
                  <a:cubicBezTo>
                    <a:pt x="1145" y="156"/>
                    <a:pt x="1128" y="170"/>
                    <a:pt x="1117" y="184"/>
                  </a:cubicBezTo>
                  <a:cubicBezTo>
                    <a:pt x="1100" y="206"/>
                    <a:pt x="1065" y="246"/>
                    <a:pt x="1052" y="272"/>
                  </a:cubicBezTo>
                  <a:cubicBezTo>
                    <a:pt x="1033" y="310"/>
                    <a:pt x="1033" y="325"/>
                    <a:pt x="1001" y="359"/>
                  </a:cubicBezTo>
                  <a:cubicBezTo>
                    <a:pt x="992" y="383"/>
                    <a:pt x="987" y="408"/>
                    <a:pt x="979" y="432"/>
                  </a:cubicBezTo>
                  <a:cubicBezTo>
                    <a:pt x="971" y="498"/>
                    <a:pt x="972" y="566"/>
                    <a:pt x="949" y="629"/>
                  </a:cubicBezTo>
                  <a:cubicBezTo>
                    <a:pt x="939" y="721"/>
                    <a:pt x="930" y="813"/>
                    <a:pt x="920" y="906"/>
                  </a:cubicBezTo>
                  <a:cubicBezTo>
                    <a:pt x="917" y="931"/>
                    <a:pt x="906" y="979"/>
                    <a:pt x="906" y="979"/>
                  </a:cubicBezTo>
                  <a:cubicBezTo>
                    <a:pt x="898" y="1072"/>
                    <a:pt x="897" y="1171"/>
                    <a:pt x="855" y="1256"/>
                  </a:cubicBezTo>
                  <a:cubicBezTo>
                    <a:pt x="838" y="1290"/>
                    <a:pt x="842" y="1313"/>
                    <a:pt x="811" y="1344"/>
                  </a:cubicBezTo>
                  <a:cubicBezTo>
                    <a:pt x="779" y="1376"/>
                    <a:pt x="747" y="1400"/>
                    <a:pt x="716" y="1431"/>
                  </a:cubicBezTo>
                  <a:cubicBezTo>
                    <a:pt x="707" y="1440"/>
                    <a:pt x="736" y="1417"/>
                    <a:pt x="745" y="1409"/>
                  </a:cubicBezTo>
                  <a:cubicBezTo>
                    <a:pt x="753" y="1402"/>
                    <a:pt x="759" y="1393"/>
                    <a:pt x="767" y="1387"/>
                  </a:cubicBezTo>
                  <a:cubicBezTo>
                    <a:pt x="807" y="1359"/>
                    <a:pt x="858" y="1322"/>
                    <a:pt x="906" y="1307"/>
                  </a:cubicBezTo>
                  <a:cubicBezTo>
                    <a:pt x="933" y="1265"/>
                    <a:pt x="983" y="1229"/>
                    <a:pt x="1030" y="1212"/>
                  </a:cubicBezTo>
                  <a:cubicBezTo>
                    <a:pt x="1063" y="1179"/>
                    <a:pt x="1087" y="1146"/>
                    <a:pt x="1132" y="1132"/>
                  </a:cubicBezTo>
                  <a:cubicBezTo>
                    <a:pt x="1172" y="1102"/>
                    <a:pt x="1201" y="1072"/>
                    <a:pt x="1248" y="1052"/>
                  </a:cubicBezTo>
                  <a:cubicBezTo>
                    <a:pt x="1282" y="1018"/>
                    <a:pt x="1328" y="1004"/>
                    <a:pt x="1372" y="986"/>
                  </a:cubicBezTo>
                  <a:cubicBezTo>
                    <a:pt x="1402" y="956"/>
                    <a:pt x="1424" y="957"/>
                    <a:pt x="1467" y="950"/>
                  </a:cubicBezTo>
                  <a:cubicBezTo>
                    <a:pt x="1528" y="952"/>
                    <a:pt x="1589" y="949"/>
                    <a:pt x="1649" y="957"/>
                  </a:cubicBezTo>
                  <a:cubicBezTo>
                    <a:pt x="1702" y="964"/>
                    <a:pt x="1734" y="1072"/>
                    <a:pt x="1752" y="1110"/>
                  </a:cubicBezTo>
                  <a:cubicBezTo>
                    <a:pt x="1767" y="1143"/>
                    <a:pt x="1786" y="1173"/>
                    <a:pt x="1803" y="1205"/>
                  </a:cubicBezTo>
                  <a:cubicBezTo>
                    <a:pt x="1807" y="1213"/>
                    <a:pt x="1821" y="1219"/>
                    <a:pt x="1817" y="1227"/>
                  </a:cubicBezTo>
                  <a:cubicBezTo>
                    <a:pt x="1813" y="1234"/>
                    <a:pt x="1802" y="1223"/>
                    <a:pt x="1795" y="1220"/>
                  </a:cubicBezTo>
                  <a:cubicBezTo>
                    <a:pt x="1766" y="1207"/>
                    <a:pt x="1737" y="1188"/>
                    <a:pt x="1708" y="1176"/>
                  </a:cubicBezTo>
                  <a:cubicBezTo>
                    <a:pt x="1684" y="1166"/>
                    <a:pt x="1659" y="1161"/>
                    <a:pt x="1635" y="1154"/>
                  </a:cubicBezTo>
                  <a:cubicBezTo>
                    <a:pt x="1604" y="1145"/>
                    <a:pt x="1540" y="1132"/>
                    <a:pt x="1540" y="1132"/>
                  </a:cubicBezTo>
                  <a:cubicBezTo>
                    <a:pt x="1500" y="1113"/>
                    <a:pt x="1465" y="1118"/>
                    <a:pt x="1423" y="1132"/>
                  </a:cubicBezTo>
                  <a:cubicBezTo>
                    <a:pt x="1404" y="1162"/>
                    <a:pt x="1364" y="1171"/>
                    <a:pt x="1329" y="1183"/>
                  </a:cubicBezTo>
                  <a:cubicBezTo>
                    <a:pt x="1312" y="1208"/>
                    <a:pt x="1281" y="1240"/>
                    <a:pt x="1256" y="1256"/>
                  </a:cubicBezTo>
                  <a:cubicBezTo>
                    <a:pt x="1236" y="1285"/>
                    <a:pt x="1213" y="1317"/>
                    <a:pt x="1183" y="1336"/>
                  </a:cubicBezTo>
                  <a:cubicBezTo>
                    <a:pt x="1106" y="1449"/>
                    <a:pt x="859" y="1380"/>
                    <a:pt x="789" y="1380"/>
                  </a:cubicBezTo>
                  <a:lnTo>
                    <a:pt x="735" y="1312"/>
                  </a:lnTo>
                </a:path>
              </a:pathLst>
            </a:custGeom>
            <a:solidFill>
              <a:srgbClr val="00CC00"/>
            </a:solidFill>
            <a:ln w="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dirty="0">
                <a:latin typeface="Times New Roman" panose="02020603050405020304" pitchFamily="18" charset="0"/>
              </a:endParaRPr>
            </a:p>
          </p:txBody>
        </p:sp>
        <p:pic>
          <p:nvPicPr>
            <p:cNvPr id="10348" name="Picture 62" descr="C:\Documents and Settings\Van Phong\Local Settings\Temporary Internet Files\Content.IE5\34SWH8BN\MCj04239900000[1].wmf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858000" y="1371600"/>
              <a:ext cx="2286000" cy="3048000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0349" name="Picture 447" descr="1 (1820)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235950" y="3733800"/>
              <a:ext cx="908050" cy="1143000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0350" name="Picture 448" descr="1 (1820)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620000" y="4114800"/>
              <a:ext cx="990600" cy="609600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0351" name="Picture 449" descr="1 (1820)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705600" y="3810000"/>
              <a:ext cx="990600" cy="685800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0352" name="Picture 450" descr="1 (1820)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315200" y="4419600"/>
              <a:ext cx="904875" cy="838200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0353" name="Picture 451" descr="roses_swaying_back_an_a_mc">
              <a:hlinkClick r:id="rId8" action="ppaction://hlinkfile"/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819400" y="3581400"/>
              <a:ext cx="952500" cy="66198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0354" name="Picture 452" descr="flower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33400" y="3843338"/>
              <a:ext cx="762000" cy="619125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0355" name="Picture 453" descr="roses_swaying_back_an_a_mc">
              <a:hlinkClick r:id="rId8" action="ppaction://hlinkfile"/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657600" y="3505200"/>
              <a:ext cx="876300" cy="609600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0356" name="Picture 21" descr="D:\AAA\anh dep\gif_icon382.gif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3211920">
              <a:off x="6630987" y="3884612"/>
              <a:ext cx="533400" cy="384175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0357" name="Picture 21" descr="D:\AAA\anh dep\gif_icon382.gif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3211920">
              <a:off x="4725987" y="4037012"/>
              <a:ext cx="533400" cy="384175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0358" name="Picture 21" descr="D:\AAA\anh dep\gif_icon382.gif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3211920">
              <a:off x="2516187" y="3503612"/>
              <a:ext cx="533400" cy="384175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0359" name="Picture 460"/>
            <p:cNvPicPr>
              <a:picLocks noChangeAspect="1"/>
            </p:cNvPicPr>
            <p:nvPr/>
          </p:nvPicPr>
          <p:blipFill>
            <a:blip r:embed="rId1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371600" y="4267200"/>
              <a:ext cx="1066800" cy="731838"/>
            </a:xfrm>
            <a:prstGeom prst="rect">
              <a:avLst/>
            </a:prstGeom>
            <a:noFill/>
            <a:ln w="9525">
              <a:noFill/>
            </a:ln>
          </p:spPr>
        </p:pic>
        <p:grpSp>
          <p:nvGrpSpPr>
            <p:cNvPr id="10360" name="Group 289"/>
            <p:cNvGrpSpPr/>
            <p:nvPr/>
          </p:nvGrpSpPr>
          <p:grpSpPr>
            <a:xfrm rot="701281">
              <a:off x="5105400" y="4191000"/>
              <a:ext cx="381000" cy="228600"/>
              <a:chOff x="1104" y="2880"/>
              <a:chExt cx="528" cy="480"/>
            </a:xfrm>
          </p:grpSpPr>
          <p:sp>
            <p:nvSpPr>
              <p:cNvPr id="10365" name="Oval 290"/>
              <p:cNvSpPr/>
              <p:nvPr/>
            </p:nvSpPr>
            <p:spPr>
              <a:xfrm>
                <a:off x="1344" y="3168"/>
                <a:ext cx="192" cy="192"/>
              </a:xfrm>
              <a:prstGeom prst="ellipse">
                <a:avLst/>
              </a:prstGeom>
              <a:solidFill>
                <a:srgbClr val="FFFF00"/>
              </a:solidFill>
              <a:ln w="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0366" name="Oval 291"/>
              <p:cNvSpPr/>
              <p:nvPr/>
            </p:nvSpPr>
            <p:spPr>
              <a:xfrm>
                <a:off x="1200" y="3168"/>
                <a:ext cx="192" cy="192"/>
              </a:xfrm>
              <a:prstGeom prst="ellipse">
                <a:avLst/>
              </a:prstGeom>
              <a:solidFill>
                <a:srgbClr val="FFFF00"/>
              </a:solidFill>
              <a:ln w="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0367" name="Oval 292"/>
              <p:cNvSpPr/>
              <p:nvPr/>
            </p:nvSpPr>
            <p:spPr>
              <a:xfrm>
                <a:off x="1440" y="3024"/>
                <a:ext cx="192" cy="192"/>
              </a:xfrm>
              <a:prstGeom prst="ellipse">
                <a:avLst/>
              </a:prstGeom>
              <a:solidFill>
                <a:srgbClr val="FFFF00"/>
              </a:solidFill>
              <a:ln w="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0368" name="Oval 293"/>
              <p:cNvSpPr/>
              <p:nvPr/>
            </p:nvSpPr>
            <p:spPr>
              <a:xfrm>
                <a:off x="1104" y="3024"/>
                <a:ext cx="192" cy="192"/>
              </a:xfrm>
              <a:prstGeom prst="ellipse">
                <a:avLst/>
              </a:prstGeom>
              <a:solidFill>
                <a:srgbClr val="FFFF00"/>
              </a:solidFill>
              <a:ln w="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0369" name="Oval 294"/>
              <p:cNvSpPr/>
              <p:nvPr/>
            </p:nvSpPr>
            <p:spPr>
              <a:xfrm>
                <a:off x="1200" y="2880"/>
                <a:ext cx="192" cy="192"/>
              </a:xfrm>
              <a:prstGeom prst="ellipse">
                <a:avLst/>
              </a:prstGeom>
              <a:solidFill>
                <a:srgbClr val="FFFF00"/>
              </a:solidFill>
              <a:ln w="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0370" name="Oval 295"/>
              <p:cNvSpPr/>
              <p:nvPr/>
            </p:nvSpPr>
            <p:spPr>
              <a:xfrm>
                <a:off x="1344" y="2880"/>
                <a:ext cx="192" cy="192"/>
              </a:xfrm>
              <a:prstGeom prst="ellipse">
                <a:avLst/>
              </a:prstGeom>
              <a:solidFill>
                <a:srgbClr val="FFFF00"/>
              </a:solidFill>
              <a:ln w="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0371" name="Oval 296"/>
              <p:cNvSpPr/>
              <p:nvPr/>
            </p:nvSpPr>
            <p:spPr>
              <a:xfrm>
                <a:off x="1248" y="2976"/>
                <a:ext cx="240" cy="288"/>
              </a:xfrm>
              <a:prstGeom prst="ellipse">
                <a:avLst/>
              </a:prstGeom>
              <a:gradFill rotWithShape="1">
                <a:gsLst>
                  <a:gs pos="0">
                    <a:srgbClr val="FF99FF"/>
                  </a:gs>
                  <a:gs pos="100000">
                    <a:srgbClr val="0066FF"/>
                  </a:gs>
                </a:gsLst>
                <a:path path="shape">
                  <a:fillToRect l="50000" t="50000" r="50000" b="50000"/>
                </a:path>
                <a:tileRect/>
              </a:gradFill>
              <a:ln w="3175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</p:grpSp>
        <p:grpSp>
          <p:nvGrpSpPr>
            <p:cNvPr id="10361" name="Group 430"/>
            <p:cNvGrpSpPr/>
            <p:nvPr/>
          </p:nvGrpSpPr>
          <p:grpSpPr>
            <a:xfrm>
              <a:off x="152400" y="3810000"/>
              <a:ext cx="1600200" cy="2209800"/>
              <a:chOff x="1219200" y="3657600"/>
              <a:chExt cx="2971800" cy="3200400"/>
            </a:xfrm>
          </p:grpSpPr>
          <p:pic>
            <p:nvPicPr>
              <p:cNvPr id="10362" name="Picture 64"/>
              <p:cNvPicPr>
                <a:picLocks noChangeAspect="1"/>
              </p:cNvPicPr>
              <p:nvPr/>
            </p:nvPicPr>
            <p:blipFill>
              <a:blip r:embed="rId1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 rot="927324">
                <a:off x="1219200" y="5257800"/>
                <a:ext cx="1600200" cy="1136650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10363" name="Picture 65"/>
              <p:cNvPicPr>
                <a:picLocks noChangeAspect="1"/>
              </p:cNvPicPr>
              <p:nvPr/>
            </p:nvPicPr>
            <p:blipFill>
              <a:blip r:embed="rId1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 rot="574389">
                <a:off x="1524000" y="4572000"/>
                <a:ext cx="2590800" cy="2286000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10364" name="Picture 7" descr="hanh 8"/>
              <p:cNvPicPr>
                <a:picLocks noChangeAspect="1"/>
              </p:cNvPicPr>
              <p:nvPr/>
            </p:nvPicPr>
            <p:blipFill>
              <a:blip r:embed="rId1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 rot="544002" flipH="1">
                <a:off x="2057400" y="3657600"/>
                <a:ext cx="2133600" cy="1625600"/>
              </a:xfrm>
              <a:prstGeom prst="rect">
                <a:avLst/>
              </a:prstGeom>
              <a:noFill/>
              <a:ln w="9525">
                <a:noFill/>
              </a:ln>
            </p:spPr>
          </p:pic>
        </p:grp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11"/>
          <p:cNvPicPr>
            <a:picLocks noChangeAspect="1"/>
          </p:cNvPicPr>
          <p:nvPr/>
        </p:nvPicPr>
        <p:blipFill>
          <a:blip r:embed="rId2"/>
          <a:srcRect l="4416" b="35696"/>
          <a:stretch>
            <a:fillRect/>
          </a:stretch>
        </p:blipFill>
        <p:spPr>
          <a:xfrm>
            <a:off x="0" y="2209800"/>
            <a:ext cx="9144000" cy="4191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5960" name="Picture 8" descr="c005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63" y="0"/>
            <a:ext cx="9126537" cy="2209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68" name="Picture 62" descr="C:\Documents and Settings\Van Phong\Local Settings\Temporary Internet Files\Content.IE5\34SWH8BN\MCj04239900000[1].wm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28600" y="1143000"/>
            <a:ext cx="3141663" cy="4800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5964" name="Picture 12" descr="blumen-pflanzen05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6800" y="5334000"/>
            <a:ext cx="974725" cy="11620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5981" name="Picture 29" descr="Flower-03-june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77000" y="4267200"/>
            <a:ext cx="506413" cy="685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5990" name="Picture 38" descr="Flower-02-june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01000" y="4038600"/>
            <a:ext cx="398463" cy="838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5992" name="Picture 40" descr="animated_chick[1]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838200" y="1828800"/>
            <a:ext cx="838200" cy="6667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5993" name="Picture 41" descr="animated_chick[1]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838200" y="3657600"/>
            <a:ext cx="838200" cy="6667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5995" name="Picture 43" descr="bird[1]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809625" y="2590800"/>
            <a:ext cx="809625" cy="7429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6007" name="Picture 55" descr="1 (1820)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199063" y="5486400"/>
            <a:ext cx="727075" cy="914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6009" name="Picture 57" descr="Flower-03-june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5800" y="5791200"/>
            <a:ext cx="619125" cy="838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6011" name="Picture 59" descr="Flower-02-june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14800" y="2209800"/>
            <a:ext cx="252413" cy="533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6012" name="Picture 60" descr="Flower-02-june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2000" y="4876800"/>
            <a:ext cx="398463" cy="838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6013" name="Picture 61" descr="Flower-02-june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2400" y="5105400"/>
            <a:ext cx="506413" cy="1066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6014" name="Picture 62" descr="Flower-03-june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72200" y="4953000"/>
            <a:ext cx="674688" cy="914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6017" name="Picture 65" descr="1 (1820)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174038" y="4792663"/>
            <a:ext cx="727075" cy="914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6019" name="Picture 67" descr="Flower-03-june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58000" y="5715000"/>
            <a:ext cx="506413" cy="685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6025" name="Picture 73" descr="Flower-02-june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67600" y="5715000"/>
            <a:ext cx="433388" cy="914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84" name="Picture 87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20000" b="55000"/>
          <a:stretch>
            <a:fillRect/>
          </a:stretch>
        </p:blipFill>
        <p:spPr>
          <a:xfrm>
            <a:off x="0" y="6324600"/>
            <a:ext cx="9372600" cy="6858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285" name="Freeform 91"/>
          <p:cNvSpPr/>
          <p:nvPr/>
        </p:nvSpPr>
        <p:spPr>
          <a:xfrm>
            <a:off x="5486400" y="4876800"/>
            <a:ext cx="914400" cy="287338"/>
          </a:xfrm>
          <a:custGeom>
            <a:avLst/>
            <a:gdLst>
              <a:gd name="txL" fmla="*/ 0 w 670"/>
              <a:gd name="txT" fmla="*/ 0 h 418"/>
              <a:gd name="txR" fmla="*/ 670 w 670"/>
              <a:gd name="txB" fmla="*/ 418 h 418"/>
            </a:gdLst>
            <a:ahLst/>
            <a:cxnLst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rect l="txL" t="txT" r="txR" b="txB"/>
            <a:pathLst>
              <a:path w="670" h="418">
                <a:moveTo>
                  <a:pt x="670" y="330"/>
                </a:moveTo>
                <a:lnTo>
                  <a:pt x="638" y="366"/>
                </a:lnTo>
                <a:lnTo>
                  <a:pt x="624" y="306"/>
                </a:lnTo>
                <a:lnTo>
                  <a:pt x="574" y="362"/>
                </a:lnTo>
                <a:lnTo>
                  <a:pt x="556" y="234"/>
                </a:lnTo>
                <a:lnTo>
                  <a:pt x="498" y="352"/>
                </a:lnTo>
                <a:lnTo>
                  <a:pt x="504" y="170"/>
                </a:lnTo>
                <a:lnTo>
                  <a:pt x="446" y="276"/>
                </a:lnTo>
                <a:lnTo>
                  <a:pt x="448" y="72"/>
                </a:lnTo>
                <a:lnTo>
                  <a:pt x="374" y="250"/>
                </a:lnTo>
                <a:lnTo>
                  <a:pt x="370" y="44"/>
                </a:lnTo>
                <a:lnTo>
                  <a:pt x="300" y="214"/>
                </a:lnTo>
                <a:lnTo>
                  <a:pt x="294" y="0"/>
                </a:lnTo>
                <a:lnTo>
                  <a:pt x="220" y="194"/>
                </a:lnTo>
                <a:lnTo>
                  <a:pt x="136" y="22"/>
                </a:lnTo>
                <a:lnTo>
                  <a:pt x="146" y="190"/>
                </a:lnTo>
                <a:lnTo>
                  <a:pt x="66" y="56"/>
                </a:lnTo>
                <a:lnTo>
                  <a:pt x="76" y="222"/>
                </a:lnTo>
                <a:lnTo>
                  <a:pt x="0" y="122"/>
                </a:lnTo>
                <a:lnTo>
                  <a:pt x="52" y="418"/>
                </a:lnTo>
                <a:lnTo>
                  <a:pt x="660" y="418"/>
                </a:lnTo>
                <a:lnTo>
                  <a:pt x="670" y="330"/>
                </a:lnTo>
                <a:close/>
              </a:path>
            </a:pathLst>
          </a:custGeom>
          <a:solidFill>
            <a:srgbClr val="00CC00"/>
          </a:solidFill>
          <a:ln w="9525">
            <a:noFill/>
          </a:ln>
        </p:spPr>
        <p:txBody>
          <a:bodyPr/>
          <a:lstStyle/>
          <a:p>
            <a:endParaRPr dirty="0">
              <a:latin typeface="Times New Roman" panose="02020603050405020304" pitchFamily="18" charset="0"/>
            </a:endParaRPr>
          </a:p>
        </p:txBody>
      </p:sp>
      <p:sp>
        <p:nvSpPr>
          <p:cNvPr id="11286" name="Freeform 91"/>
          <p:cNvSpPr/>
          <p:nvPr/>
        </p:nvSpPr>
        <p:spPr>
          <a:xfrm>
            <a:off x="5334000" y="6019800"/>
            <a:ext cx="914400" cy="287338"/>
          </a:xfrm>
          <a:custGeom>
            <a:avLst/>
            <a:gdLst>
              <a:gd name="txL" fmla="*/ 0 w 670"/>
              <a:gd name="txT" fmla="*/ 0 h 418"/>
              <a:gd name="txR" fmla="*/ 670 w 670"/>
              <a:gd name="txB" fmla="*/ 418 h 418"/>
            </a:gdLst>
            <a:ahLst/>
            <a:cxnLst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rect l="txL" t="txT" r="txR" b="txB"/>
            <a:pathLst>
              <a:path w="670" h="418">
                <a:moveTo>
                  <a:pt x="670" y="330"/>
                </a:moveTo>
                <a:lnTo>
                  <a:pt x="638" y="366"/>
                </a:lnTo>
                <a:lnTo>
                  <a:pt x="624" y="306"/>
                </a:lnTo>
                <a:lnTo>
                  <a:pt x="574" y="362"/>
                </a:lnTo>
                <a:lnTo>
                  <a:pt x="556" y="234"/>
                </a:lnTo>
                <a:lnTo>
                  <a:pt x="498" y="352"/>
                </a:lnTo>
                <a:lnTo>
                  <a:pt x="504" y="170"/>
                </a:lnTo>
                <a:lnTo>
                  <a:pt x="446" y="276"/>
                </a:lnTo>
                <a:lnTo>
                  <a:pt x="448" y="72"/>
                </a:lnTo>
                <a:lnTo>
                  <a:pt x="374" y="250"/>
                </a:lnTo>
                <a:lnTo>
                  <a:pt x="370" y="44"/>
                </a:lnTo>
                <a:lnTo>
                  <a:pt x="300" y="214"/>
                </a:lnTo>
                <a:lnTo>
                  <a:pt x="294" y="0"/>
                </a:lnTo>
                <a:lnTo>
                  <a:pt x="220" y="194"/>
                </a:lnTo>
                <a:lnTo>
                  <a:pt x="136" y="22"/>
                </a:lnTo>
                <a:lnTo>
                  <a:pt x="146" y="190"/>
                </a:lnTo>
                <a:lnTo>
                  <a:pt x="66" y="56"/>
                </a:lnTo>
                <a:lnTo>
                  <a:pt x="76" y="222"/>
                </a:lnTo>
                <a:lnTo>
                  <a:pt x="0" y="122"/>
                </a:lnTo>
                <a:lnTo>
                  <a:pt x="52" y="418"/>
                </a:lnTo>
                <a:lnTo>
                  <a:pt x="660" y="418"/>
                </a:lnTo>
                <a:lnTo>
                  <a:pt x="670" y="330"/>
                </a:lnTo>
                <a:close/>
              </a:path>
            </a:pathLst>
          </a:custGeom>
          <a:solidFill>
            <a:srgbClr val="00CC00"/>
          </a:solidFill>
          <a:ln w="9525">
            <a:noFill/>
          </a:ln>
        </p:spPr>
        <p:txBody>
          <a:bodyPr/>
          <a:lstStyle/>
          <a:p>
            <a:endParaRPr dirty="0">
              <a:latin typeface="Times New Roman" panose="02020603050405020304" pitchFamily="18" charset="0"/>
            </a:endParaRPr>
          </a:p>
        </p:txBody>
      </p:sp>
      <p:sp>
        <p:nvSpPr>
          <p:cNvPr id="11287" name="Freeform 91"/>
          <p:cNvSpPr/>
          <p:nvPr/>
        </p:nvSpPr>
        <p:spPr>
          <a:xfrm>
            <a:off x="4267200" y="3276600"/>
            <a:ext cx="914400" cy="287338"/>
          </a:xfrm>
          <a:custGeom>
            <a:avLst/>
            <a:gdLst>
              <a:gd name="txL" fmla="*/ 0 w 670"/>
              <a:gd name="txT" fmla="*/ 0 h 418"/>
              <a:gd name="txR" fmla="*/ 670 w 670"/>
              <a:gd name="txB" fmla="*/ 418 h 418"/>
            </a:gdLst>
            <a:ahLst/>
            <a:cxnLst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rect l="txL" t="txT" r="txR" b="txB"/>
            <a:pathLst>
              <a:path w="670" h="418">
                <a:moveTo>
                  <a:pt x="670" y="330"/>
                </a:moveTo>
                <a:lnTo>
                  <a:pt x="638" y="366"/>
                </a:lnTo>
                <a:lnTo>
                  <a:pt x="624" y="306"/>
                </a:lnTo>
                <a:lnTo>
                  <a:pt x="574" y="362"/>
                </a:lnTo>
                <a:lnTo>
                  <a:pt x="556" y="234"/>
                </a:lnTo>
                <a:lnTo>
                  <a:pt x="498" y="352"/>
                </a:lnTo>
                <a:lnTo>
                  <a:pt x="504" y="170"/>
                </a:lnTo>
                <a:lnTo>
                  <a:pt x="446" y="276"/>
                </a:lnTo>
                <a:lnTo>
                  <a:pt x="448" y="72"/>
                </a:lnTo>
                <a:lnTo>
                  <a:pt x="374" y="250"/>
                </a:lnTo>
                <a:lnTo>
                  <a:pt x="370" y="44"/>
                </a:lnTo>
                <a:lnTo>
                  <a:pt x="300" y="214"/>
                </a:lnTo>
                <a:lnTo>
                  <a:pt x="294" y="0"/>
                </a:lnTo>
                <a:lnTo>
                  <a:pt x="220" y="194"/>
                </a:lnTo>
                <a:lnTo>
                  <a:pt x="136" y="22"/>
                </a:lnTo>
                <a:lnTo>
                  <a:pt x="146" y="190"/>
                </a:lnTo>
                <a:lnTo>
                  <a:pt x="66" y="56"/>
                </a:lnTo>
                <a:lnTo>
                  <a:pt x="76" y="222"/>
                </a:lnTo>
                <a:lnTo>
                  <a:pt x="0" y="122"/>
                </a:lnTo>
                <a:lnTo>
                  <a:pt x="52" y="418"/>
                </a:lnTo>
                <a:lnTo>
                  <a:pt x="660" y="418"/>
                </a:lnTo>
                <a:lnTo>
                  <a:pt x="670" y="330"/>
                </a:lnTo>
                <a:close/>
              </a:path>
            </a:pathLst>
          </a:custGeom>
          <a:solidFill>
            <a:srgbClr val="00CC00"/>
          </a:solidFill>
          <a:ln w="9525">
            <a:noFill/>
          </a:ln>
        </p:spPr>
        <p:txBody>
          <a:bodyPr/>
          <a:lstStyle/>
          <a:p>
            <a:endParaRPr dirty="0">
              <a:latin typeface="Times New Roman" panose="02020603050405020304" pitchFamily="18" charset="0"/>
            </a:endParaRPr>
          </a:p>
        </p:txBody>
      </p:sp>
      <p:sp>
        <p:nvSpPr>
          <p:cNvPr id="11288" name="Freeform 91"/>
          <p:cNvSpPr/>
          <p:nvPr/>
        </p:nvSpPr>
        <p:spPr>
          <a:xfrm>
            <a:off x="3352800" y="5867400"/>
            <a:ext cx="838200" cy="211138"/>
          </a:xfrm>
          <a:custGeom>
            <a:avLst/>
            <a:gdLst>
              <a:gd name="txL" fmla="*/ 0 w 670"/>
              <a:gd name="txT" fmla="*/ 0 h 418"/>
              <a:gd name="txR" fmla="*/ 670 w 670"/>
              <a:gd name="txB" fmla="*/ 418 h 418"/>
            </a:gdLst>
            <a:ahLst/>
            <a:cxnLst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rect l="txL" t="txT" r="txR" b="txB"/>
            <a:pathLst>
              <a:path w="670" h="418">
                <a:moveTo>
                  <a:pt x="670" y="330"/>
                </a:moveTo>
                <a:lnTo>
                  <a:pt x="638" y="366"/>
                </a:lnTo>
                <a:lnTo>
                  <a:pt x="624" y="306"/>
                </a:lnTo>
                <a:lnTo>
                  <a:pt x="574" y="362"/>
                </a:lnTo>
                <a:lnTo>
                  <a:pt x="556" y="234"/>
                </a:lnTo>
                <a:lnTo>
                  <a:pt x="498" y="352"/>
                </a:lnTo>
                <a:lnTo>
                  <a:pt x="504" y="170"/>
                </a:lnTo>
                <a:lnTo>
                  <a:pt x="446" y="276"/>
                </a:lnTo>
                <a:lnTo>
                  <a:pt x="448" y="72"/>
                </a:lnTo>
                <a:lnTo>
                  <a:pt x="374" y="250"/>
                </a:lnTo>
                <a:lnTo>
                  <a:pt x="370" y="44"/>
                </a:lnTo>
                <a:lnTo>
                  <a:pt x="300" y="214"/>
                </a:lnTo>
                <a:lnTo>
                  <a:pt x="294" y="0"/>
                </a:lnTo>
                <a:lnTo>
                  <a:pt x="220" y="194"/>
                </a:lnTo>
                <a:lnTo>
                  <a:pt x="136" y="22"/>
                </a:lnTo>
                <a:lnTo>
                  <a:pt x="146" y="190"/>
                </a:lnTo>
                <a:lnTo>
                  <a:pt x="66" y="56"/>
                </a:lnTo>
                <a:lnTo>
                  <a:pt x="76" y="222"/>
                </a:lnTo>
                <a:lnTo>
                  <a:pt x="0" y="122"/>
                </a:lnTo>
                <a:lnTo>
                  <a:pt x="52" y="418"/>
                </a:lnTo>
                <a:lnTo>
                  <a:pt x="660" y="418"/>
                </a:lnTo>
                <a:lnTo>
                  <a:pt x="670" y="330"/>
                </a:lnTo>
                <a:close/>
              </a:path>
            </a:pathLst>
          </a:custGeom>
          <a:solidFill>
            <a:srgbClr val="00CC00"/>
          </a:solidFill>
          <a:ln w="9525">
            <a:noFill/>
          </a:ln>
        </p:spPr>
        <p:txBody>
          <a:bodyPr/>
          <a:lstStyle/>
          <a:p>
            <a:endParaRPr dirty="0">
              <a:latin typeface="Times New Roman" panose="02020603050405020304" pitchFamily="18" charset="0"/>
            </a:endParaRPr>
          </a:p>
        </p:txBody>
      </p:sp>
      <p:sp>
        <p:nvSpPr>
          <p:cNvPr id="11289" name="Freeform 91"/>
          <p:cNvSpPr/>
          <p:nvPr/>
        </p:nvSpPr>
        <p:spPr>
          <a:xfrm>
            <a:off x="3200400" y="5105400"/>
            <a:ext cx="914400" cy="287338"/>
          </a:xfrm>
          <a:custGeom>
            <a:avLst/>
            <a:gdLst>
              <a:gd name="txL" fmla="*/ 0 w 670"/>
              <a:gd name="txT" fmla="*/ 0 h 418"/>
              <a:gd name="txR" fmla="*/ 670 w 670"/>
              <a:gd name="txB" fmla="*/ 418 h 418"/>
            </a:gdLst>
            <a:ahLst/>
            <a:cxnLst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rect l="txL" t="txT" r="txR" b="txB"/>
            <a:pathLst>
              <a:path w="670" h="418">
                <a:moveTo>
                  <a:pt x="670" y="330"/>
                </a:moveTo>
                <a:lnTo>
                  <a:pt x="638" y="366"/>
                </a:lnTo>
                <a:lnTo>
                  <a:pt x="624" y="306"/>
                </a:lnTo>
                <a:lnTo>
                  <a:pt x="574" y="362"/>
                </a:lnTo>
                <a:lnTo>
                  <a:pt x="556" y="234"/>
                </a:lnTo>
                <a:lnTo>
                  <a:pt x="498" y="352"/>
                </a:lnTo>
                <a:lnTo>
                  <a:pt x="504" y="170"/>
                </a:lnTo>
                <a:lnTo>
                  <a:pt x="446" y="276"/>
                </a:lnTo>
                <a:lnTo>
                  <a:pt x="448" y="72"/>
                </a:lnTo>
                <a:lnTo>
                  <a:pt x="374" y="250"/>
                </a:lnTo>
                <a:lnTo>
                  <a:pt x="370" y="44"/>
                </a:lnTo>
                <a:lnTo>
                  <a:pt x="300" y="214"/>
                </a:lnTo>
                <a:lnTo>
                  <a:pt x="294" y="0"/>
                </a:lnTo>
                <a:lnTo>
                  <a:pt x="220" y="194"/>
                </a:lnTo>
                <a:lnTo>
                  <a:pt x="136" y="22"/>
                </a:lnTo>
                <a:lnTo>
                  <a:pt x="146" y="190"/>
                </a:lnTo>
                <a:lnTo>
                  <a:pt x="66" y="56"/>
                </a:lnTo>
                <a:lnTo>
                  <a:pt x="76" y="222"/>
                </a:lnTo>
                <a:lnTo>
                  <a:pt x="0" y="122"/>
                </a:lnTo>
                <a:lnTo>
                  <a:pt x="52" y="418"/>
                </a:lnTo>
                <a:lnTo>
                  <a:pt x="660" y="418"/>
                </a:lnTo>
                <a:lnTo>
                  <a:pt x="670" y="330"/>
                </a:lnTo>
                <a:close/>
              </a:path>
            </a:pathLst>
          </a:custGeom>
          <a:solidFill>
            <a:srgbClr val="00CC00"/>
          </a:solidFill>
          <a:ln w="9525">
            <a:noFill/>
          </a:ln>
        </p:spPr>
        <p:txBody>
          <a:bodyPr/>
          <a:lstStyle/>
          <a:p>
            <a:endParaRPr dirty="0">
              <a:latin typeface="Times New Roman" panose="02020603050405020304" pitchFamily="18" charset="0"/>
            </a:endParaRPr>
          </a:p>
        </p:txBody>
      </p:sp>
      <p:sp>
        <p:nvSpPr>
          <p:cNvPr id="11290" name="Freeform 91"/>
          <p:cNvSpPr/>
          <p:nvPr/>
        </p:nvSpPr>
        <p:spPr>
          <a:xfrm>
            <a:off x="3048000" y="4572000"/>
            <a:ext cx="914400" cy="287338"/>
          </a:xfrm>
          <a:custGeom>
            <a:avLst/>
            <a:gdLst>
              <a:gd name="txL" fmla="*/ 0 w 670"/>
              <a:gd name="txT" fmla="*/ 0 h 418"/>
              <a:gd name="txR" fmla="*/ 670 w 670"/>
              <a:gd name="txB" fmla="*/ 418 h 418"/>
            </a:gdLst>
            <a:ahLst/>
            <a:cxnLst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rect l="txL" t="txT" r="txR" b="txB"/>
            <a:pathLst>
              <a:path w="670" h="418">
                <a:moveTo>
                  <a:pt x="670" y="330"/>
                </a:moveTo>
                <a:lnTo>
                  <a:pt x="638" y="366"/>
                </a:lnTo>
                <a:lnTo>
                  <a:pt x="624" y="306"/>
                </a:lnTo>
                <a:lnTo>
                  <a:pt x="574" y="362"/>
                </a:lnTo>
                <a:lnTo>
                  <a:pt x="556" y="234"/>
                </a:lnTo>
                <a:lnTo>
                  <a:pt x="498" y="352"/>
                </a:lnTo>
                <a:lnTo>
                  <a:pt x="504" y="170"/>
                </a:lnTo>
                <a:lnTo>
                  <a:pt x="446" y="276"/>
                </a:lnTo>
                <a:lnTo>
                  <a:pt x="448" y="72"/>
                </a:lnTo>
                <a:lnTo>
                  <a:pt x="374" y="250"/>
                </a:lnTo>
                <a:lnTo>
                  <a:pt x="370" y="44"/>
                </a:lnTo>
                <a:lnTo>
                  <a:pt x="300" y="214"/>
                </a:lnTo>
                <a:lnTo>
                  <a:pt x="294" y="0"/>
                </a:lnTo>
                <a:lnTo>
                  <a:pt x="220" y="194"/>
                </a:lnTo>
                <a:lnTo>
                  <a:pt x="136" y="22"/>
                </a:lnTo>
                <a:lnTo>
                  <a:pt x="146" y="190"/>
                </a:lnTo>
                <a:lnTo>
                  <a:pt x="66" y="56"/>
                </a:lnTo>
                <a:lnTo>
                  <a:pt x="76" y="222"/>
                </a:lnTo>
                <a:lnTo>
                  <a:pt x="0" y="122"/>
                </a:lnTo>
                <a:lnTo>
                  <a:pt x="52" y="418"/>
                </a:lnTo>
                <a:lnTo>
                  <a:pt x="660" y="418"/>
                </a:lnTo>
                <a:lnTo>
                  <a:pt x="670" y="330"/>
                </a:lnTo>
                <a:close/>
              </a:path>
            </a:pathLst>
          </a:custGeom>
          <a:solidFill>
            <a:srgbClr val="00CC00"/>
          </a:solidFill>
          <a:ln w="9525">
            <a:noFill/>
          </a:ln>
        </p:spPr>
        <p:txBody>
          <a:bodyPr/>
          <a:lstStyle/>
          <a:p>
            <a:endParaRPr dirty="0">
              <a:latin typeface="Times New Roman" panose="02020603050405020304" pitchFamily="18" charset="0"/>
            </a:endParaRPr>
          </a:p>
        </p:txBody>
      </p:sp>
      <p:sp>
        <p:nvSpPr>
          <p:cNvPr id="11291" name="Freeform 91"/>
          <p:cNvSpPr/>
          <p:nvPr/>
        </p:nvSpPr>
        <p:spPr>
          <a:xfrm>
            <a:off x="4343400" y="4876800"/>
            <a:ext cx="914400" cy="287338"/>
          </a:xfrm>
          <a:custGeom>
            <a:avLst/>
            <a:gdLst>
              <a:gd name="txL" fmla="*/ 0 w 670"/>
              <a:gd name="txT" fmla="*/ 0 h 418"/>
              <a:gd name="txR" fmla="*/ 670 w 670"/>
              <a:gd name="txB" fmla="*/ 418 h 418"/>
            </a:gdLst>
            <a:ahLst/>
            <a:cxnLst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rect l="txL" t="txT" r="txR" b="txB"/>
            <a:pathLst>
              <a:path w="670" h="418">
                <a:moveTo>
                  <a:pt x="670" y="330"/>
                </a:moveTo>
                <a:lnTo>
                  <a:pt x="638" y="366"/>
                </a:lnTo>
                <a:lnTo>
                  <a:pt x="624" y="306"/>
                </a:lnTo>
                <a:lnTo>
                  <a:pt x="574" y="362"/>
                </a:lnTo>
                <a:lnTo>
                  <a:pt x="556" y="234"/>
                </a:lnTo>
                <a:lnTo>
                  <a:pt x="498" y="352"/>
                </a:lnTo>
                <a:lnTo>
                  <a:pt x="504" y="170"/>
                </a:lnTo>
                <a:lnTo>
                  <a:pt x="446" y="276"/>
                </a:lnTo>
                <a:lnTo>
                  <a:pt x="448" y="72"/>
                </a:lnTo>
                <a:lnTo>
                  <a:pt x="374" y="250"/>
                </a:lnTo>
                <a:lnTo>
                  <a:pt x="370" y="44"/>
                </a:lnTo>
                <a:lnTo>
                  <a:pt x="300" y="214"/>
                </a:lnTo>
                <a:lnTo>
                  <a:pt x="294" y="0"/>
                </a:lnTo>
                <a:lnTo>
                  <a:pt x="220" y="194"/>
                </a:lnTo>
                <a:lnTo>
                  <a:pt x="136" y="22"/>
                </a:lnTo>
                <a:lnTo>
                  <a:pt x="146" y="190"/>
                </a:lnTo>
                <a:lnTo>
                  <a:pt x="66" y="56"/>
                </a:lnTo>
                <a:lnTo>
                  <a:pt x="76" y="222"/>
                </a:lnTo>
                <a:lnTo>
                  <a:pt x="0" y="122"/>
                </a:lnTo>
                <a:lnTo>
                  <a:pt x="52" y="418"/>
                </a:lnTo>
                <a:lnTo>
                  <a:pt x="660" y="418"/>
                </a:lnTo>
                <a:lnTo>
                  <a:pt x="670" y="330"/>
                </a:lnTo>
                <a:close/>
              </a:path>
            </a:pathLst>
          </a:custGeom>
          <a:solidFill>
            <a:srgbClr val="00CC00"/>
          </a:solidFill>
          <a:ln w="9525">
            <a:noFill/>
          </a:ln>
        </p:spPr>
        <p:txBody>
          <a:bodyPr/>
          <a:lstStyle/>
          <a:p>
            <a:endParaRPr dirty="0">
              <a:latin typeface="Times New Roman" panose="02020603050405020304" pitchFamily="18" charset="0"/>
            </a:endParaRPr>
          </a:p>
        </p:txBody>
      </p:sp>
      <p:sp>
        <p:nvSpPr>
          <p:cNvPr id="11292" name="Freeform 91"/>
          <p:cNvSpPr/>
          <p:nvPr/>
        </p:nvSpPr>
        <p:spPr>
          <a:xfrm>
            <a:off x="2971800" y="3200400"/>
            <a:ext cx="914400" cy="287338"/>
          </a:xfrm>
          <a:custGeom>
            <a:avLst/>
            <a:gdLst>
              <a:gd name="txL" fmla="*/ 0 w 670"/>
              <a:gd name="txT" fmla="*/ 0 h 418"/>
              <a:gd name="txR" fmla="*/ 670 w 670"/>
              <a:gd name="txB" fmla="*/ 418 h 418"/>
            </a:gdLst>
            <a:ahLst/>
            <a:cxnLst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rect l="txL" t="txT" r="txR" b="txB"/>
            <a:pathLst>
              <a:path w="670" h="418">
                <a:moveTo>
                  <a:pt x="670" y="330"/>
                </a:moveTo>
                <a:lnTo>
                  <a:pt x="638" y="366"/>
                </a:lnTo>
                <a:lnTo>
                  <a:pt x="624" y="306"/>
                </a:lnTo>
                <a:lnTo>
                  <a:pt x="574" y="362"/>
                </a:lnTo>
                <a:lnTo>
                  <a:pt x="556" y="234"/>
                </a:lnTo>
                <a:lnTo>
                  <a:pt x="498" y="352"/>
                </a:lnTo>
                <a:lnTo>
                  <a:pt x="504" y="170"/>
                </a:lnTo>
                <a:lnTo>
                  <a:pt x="446" y="276"/>
                </a:lnTo>
                <a:lnTo>
                  <a:pt x="448" y="72"/>
                </a:lnTo>
                <a:lnTo>
                  <a:pt x="374" y="250"/>
                </a:lnTo>
                <a:lnTo>
                  <a:pt x="370" y="44"/>
                </a:lnTo>
                <a:lnTo>
                  <a:pt x="300" y="214"/>
                </a:lnTo>
                <a:lnTo>
                  <a:pt x="294" y="0"/>
                </a:lnTo>
                <a:lnTo>
                  <a:pt x="220" y="194"/>
                </a:lnTo>
                <a:lnTo>
                  <a:pt x="136" y="22"/>
                </a:lnTo>
                <a:lnTo>
                  <a:pt x="146" y="190"/>
                </a:lnTo>
                <a:lnTo>
                  <a:pt x="66" y="56"/>
                </a:lnTo>
                <a:lnTo>
                  <a:pt x="76" y="222"/>
                </a:lnTo>
                <a:lnTo>
                  <a:pt x="0" y="122"/>
                </a:lnTo>
                <a:lnTo>
                  <a:pt x="52" y="418"/>
                </a:lnTo>
                <a:lnTo>
                  <a:pt x="660" y="418"/>
                </a:lnTo>
                <a:lnTo>
                  <a:pt x="670" y="330"/>
                </a:lnTo>
                <a:close/>
              </a:path>
            </a:pathLst>
          </a:custGeom>
          <a:solidFill>
            <a:srgbClr val="00CC00"/>
          </a:solidFill>
          <a:ln w="9525">
            <a:noFill/>
          </a:ln>
        </p:spPr>
        <p:txBody>
          <a:bodyPr/>
          <a:lstStyle/>
          <a:p>
            <a:endParaRPr dirty="0">
              <a:latin typeface="Times New Roman" panose="02020603050405020304" pitchFamily="18" charset="0"/>
            </a:endParaRPr>
          </a:p>
        </p:txBody>
      </p:sp>
      <p:sp>
        <p:nvSpPr>
          <p:cNvPr id="11293" name="Freeform 91"/>
          <p:cNvSpPr/>
          <p:nvPr/>
        </p:nvSpPr>
        <p:spPr>
          <a:xfrm>
            <a:off x="3657600" y="3124200"/>
            <a:ext cx="914400" cy="287338"/>
          </a:xfrm>
          <a:custGeom>
            <a:avLst/>
            <a:gdLst>
              <a:gd name="txL" fmla="*/ 0 w 670"/>
              <a:gd name="txT" fmla="*/ 0 h 418"/>
              <a:gd name="txR" fmla="*/ 670 w 670"/>
              <a:gd name="txB" fmla="*/ 418 h 418"/>
            </a:gdLst>
            <a:ahLst/>
            <a:cxnLst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rect l="txL" t="txT" r="txR" b="txB"/>
            <a:pathLst>
              <a:path w="670" h="418">
                <a:moveTo>
                  <a:pt x="670" y="330"/>
                </a:moveTo>
                <a:lnTo>
                  <a:pt x="638" y="366"/>
                </a:lnTo>
                <a:lnTo>
                  <a:pt x="624" y="306"/>
                </a:lnTo>
                <a:lnTo>
                  <a:pt x="574" y="362"/>
                </a:lnTo>
                <a:lnTo>
                  <a:pt x="556" y="234"/>
                </a:lnTo>
                <a:lnTo>
                  <a:pt x="498" y="352"/>
                </a:lnTo>
                <a:lnTo>
                  <a:pt x="504" y="170"/>
                </a:lnTo>
                <a:lnTo>
                  <a:pt x="446" y="276"/>
                </a:lnTo>
                <a:lnTo>
                  <a:pt x="448" y="72"/>
                </a:lnTo>
                <a:lnTo>
                  <a:pt x="374" y="250"/>
                </a:lnTo>
                <a:lnTo>
                  <a:pt x="370" y="44"/>
                </a:lnTo>
                <a:lnTo>
                  <a:pt x="300" y="214"/>
                </a:lnTo>
                <a:lnTo>
                  <a:pt x="294" y="0"/>
                </a:lnTo>
                <a:lnTo>
                  <a:pt x="220" y="194"/>
                </a:lnTo>
                <a:lnTo>
                  <a:pt x="136" y="22"/>
                </a:lnTo>
                <a:lnTo>
                  <a:pt x="146" y="190"/>
                </a:lnTo>
                <a:lnTo>
                  <a:pt x="66" y="56"/>
                </a:lnTo>
                <a:lnTo>
                  <a:pt x="76" y="222"/>
                </a:lnTo>
                <a:lnTo>
                  <a:pt x="0" y="122"/>
                </a:lnTo>
                <a:lnTo>
                  <a:pt x="52" y="418"/>
                </a:lnTo>
                <a:lnTo>
                  <a:pt x="660" y="418"/>
                </a:lnTo>
                <a:lnTo>
                  <a:pt x="670" y="330"/>
                </a:lnTo>
                <a:close/>
              </a:path>
            </a:pathLst>
          </a:custGeom>
          <a:solidFill>
            <a:srgbClr val="00CC00"/>
          </a:solidFill>
          <a:ln w="9525">
            <a:noFill/>
          </a:ln>
        </p:spPr>
        <p:txBody>
          <a:bodyPr/>
          <a:lstStyle/>
          <a:p>
            <a:endParaRPr dirty="0">
              <a:latin typeface="Times New Roman" panose="02020603050405020304" pitchFamily="18" charset="0"/>
            </a:endParaRPr>
          </a:p>
        </p:txBody>
      </p:sp>
      <p:pic>
        <p:nvPicPr>
          <p:cNvPr id="126020" name="Picture 68" descr="Flower-03-june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62400" y="3352800"/>
            <a:ext cx="338138" cy="4572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295" name="Freeform 91"/>
          <p:cNvSpPr/>
          <p:nvPr/>
        </p:nvSpPr>
        <p:spPr>
          <a:xfrm>
            <a:off x="4572000" y="2133600"/>
            <a:ext cx="533400" cy="211138"/>
          </a:xfrm>
          <a:custGeom>
            <a:avLst/>
            <a:gdLst>
              <a:gd name="txL" fmla="*/ 0 w 670"/>
              <a:gd name="txT" fmla="*/ 0 h 418"/>
              <a:gd name="txR" fmla="*/ 670 w 670"/>
              <a:gd name="txB" fmla="*/ 418 h 418"/>
            </a:gdLst>
            <a:ahLst/>
            <a:cxnLst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rect l="txL" t="txT" r="txR" b="txB"/>
            <a:pathLst>
              <a:path w="670" h="418">
                <a:moveTo>
                  <a:pt x="670" y="330"/>
                </a:moveTo>
                <a:lnTo>
                  <a:pt x="638" y="366"/>
                </a:lnTo>
                <a:lnTo>
                  <a:pt x="624" y="306"/>
                </a:lnTo>
                <a:lnTo>
                  <a:pt x="574" y="362"/>
                </a:lnTo>
                <a:lnTo>
                  <a:pt x="556" y="234"/>
                </a:lnTo>
                <a:lnTo>
                  <a:pt x="498" y="352"/>
                </a:lnTo>
                <a:lnTo>
                  <a:pt x="504" y="170"/>
                </a:lnTo>
                <a:lnTo>
                  <a:pt x="446" y="276"/>
                </a:lnTo>
                <a:lnTo>
                  <a:pt x="448" y="72"/>
                </a:lnTo>
                <a:lnTo>
                  <a:pt x="374" y="250"/>
                </a:lnTo>
                <a:lnTo>
                  <a:pt x="370" y="44"/>
                </a:lnTo>
                <a:lnTo>
                  <a:pt x="300" y="214"/>
                </a:lnTo>
                <a:lnTo>
                  <a:pt x="294" y="0"/>
                </a:lnTo>
                <a:lnTo>
                  <a:pt x="220" y="194"/>
                </a:lnTo>
                <a:lnTo>
                  <a:pt x="136" y="22"/>
                </a:lnTo>
                <a:lnTo>
                  <a:pt x="146" y="190"/>
                </a:lnTo>
                <a:lnTo>
                  <a:pt x="66" y="56"/>
                </a:lnTo>
                <a:lnTo>
                  <a:pt x="76" y="222"/>
                </a:lnTo>
                <a:lnTo>
                  <a:pt x="0" y="122"/>
                </a:lnTo>
                <a:lnTo>
                  <a:pt x="52" y="418"/>
                </a:lnTo>
                <a:lnTo>
                  <a:pt x="660" y="418"/>
                </a:lnTo>
                <a:lnTo>
                  <a:pt x="670" y="330"/>
                </a:lnTo>
                <a:close/>
              </a:path>
            </a:pathLst>
          </a:custGeom>
          <a:solidFill>
            <a:srgbClr val="00CC00"/>
          </a:solidFill>
          <a:ln w="9525">
            <a:noFill/>
          </a:ln>
        </p:spPr>
        <p:txBody>
          <a:bodyPr/>
          <a:lstStyle/>
          <a:p>
            <a:endParaRPr dirty="0">
              <a:latin typeface="Times New Roman" panose="02020603050405020304" pitchFamily="18" charset="0"/>
            </a:endParaRPr>
          </a:p>
        </p:txBody>
      </p:sp>
      <p:sp>
        <p:nvSpPr>
          <p:cNvPr id="11296" name="Freeform 91"/>
          <p:cNvSpPr/>
          <p:nvPr/>
        </p:nvSpPr>
        <p:spPr>
          <a:xfrm>
            <a:off x="8610600" y="2209800"/>
            <a:ext cx="533400" cy="134938"/>
          </a:xfrm>
          <a:custGeom>
            <a:avLst/>
            <a:gdLst>
              <a:gd name="txL" fmla="*/ 0 w 670"/>
              <a:gd name="txT" fmla="*/ 0 h 418"/>
              <a:gd name="txR" fmla="*/ 670 w 670"/>
              <a:gd name="txB" fmla="*/ 418 h 418"/>
            </a:gdLst>
            <a:ahLst/>
            <a:cxnLst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rect l="txL" t="txT" r="txR" b="txB"/>
            <a:pathLst>
              <a:path w="670" h="418">
                <a:moveTo>
                  <a:pt x="670" y="330"/>
                </a:moveTo>
                <a:lnTo>
                  <a:pt x="638" y="366"/>
                </a:lnTo>
                <a:lnTo>
                  <a:pt x="624" y="306"/>
                </a:lnTo>
                <a:lnTo>
                  <a:pt x="574" y="362"/>
                </a:lnTo>
                <a:lnTo>
                  <a:pt x="556" y="234"/>
                </a:lnTo>
                <a:lnTo>
                  <a:pt x="498" y="352"/>
                </a:lnTo>
                <a:lnTo>
                  <a:pt x="504" y="170"/>
                </a:lnTo>
                <a:lnTo>
                  <a:pt x="446" y="276"/>
                </a:lnTo>
                <a:lnTo>
                  <a:pt x="448" y="72"/>
                </a:lnTo>
                <a:lnTo>
                  <a:pt x="374" y="250"/>
                </a:lnTo>
                <a:lnTo>
                  <a:pt x="370" y="44"/>
                </a:lnTo>
                <a:lnTo>
                  <a:pt x="300" y="214"/>
                </a:lnTo>
                <a:lnTo>
                  <a:pt x="294" y="0"/>
                </a:lnTo>
                <a:lnTo>
                  <a:pt x="220" y="194"/>
                </a:lnTo>
                <a:lnTo>
                  <a:pt x="136" y="22"/>
                </a:lnTo>
                <a:lnTo>
                  <a:pt x="146" y="190"/>
                </a:lnTo>
                <a:lnTo>
                  <a:pt x="66" y="56"/>
                </a:lnTo>
                <a:lnTo>
                  <a:pt x="76" y="222"/>
                </a:lnTo>
                <a:lnTo>
                  <a:pt x="0" y="122"/>
                </a:lnTo>
                <a:lnTo>
                  <a:pt x="52" y="418"/>
                </a:lnTo>
                <a:lnTo>
                  <a:pt x="660" y="418"/>
                </a:lnTo>
                <a:lnTo>
                  <a:pt x="670" y="330"/>
                </a:lnTo>
                <a:close/>
              </a:path>
            </a:pathLst>
          </a:custGeom>
          <a:solidFill>
            <a:srgbClr val="00CC00"/>
          </a:solidFill>
          <a:ln w="9525">
            <a:noFill/>
          </a:ln>
        </p:spPr>
        <p:txBody>
          <a:bodyPr/>
          <a:lstStyle/>
          <a:p>
            <a:endParaRPr dirty="0">
              <a:latin typeface="Times New Roman" panose="02020603050405020304" pitchFamily="18" charset="0"/>
            </a:endParaRPr>
          </a:p>
        </p:txBody>
      </p:sp>
      <p:sp>
        <p:nvSpPr>
          <p:cNvPr id="11297" name="Freeform 91"/>
          <p:cNvSpPr/>
          <p:nvPr/>
        </p:nvSpPr>
        <p:spPr>
          <a:xfrm>
            <a:off x="6934200" y="2209800"/>
            <a:ext cx="533400" cy="134938"/>
          </a:xfrm>
          <a:custGeom>
            <a:avLst/>
            <a:gdLst>
              <a:gd name="txL" fmla="*/ 0 w 670"/>
              <a:gd name="txT" fmla="*/ 0 h 418"/>
              <a:gd name="txR" fmla="*/ 670 w 670"/>
              <a:gd name="txB" fmla="*/ 418 h 418"/>
            </a:gdLst>
            <a:ahLst/>
            <a:cxnLst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rect l="txL" t="txT" r="txR" b="txB"/>
            <a:pathLst>
              <a:path w="670" h="418">
                <a:moveTo>
                  <a:pt x="670" y="330"/>
                </a:moveTo>
                <a:lnTo>
                  <a:pt x="638" y="366"/>
                </a:lnTo>
                <a:lnTo>
                  <a:pt x="624" y="306"/>
                </a:lnTo>
                <a:lnTo>
                  <a:pt x="574" y="362"/>
                </a:lnTo>
                <a:lnTo>
                  <a:pt x="556" y="234"/>
                </a:lnTo>
                <a:lnTo>
                  <a:pt x="498" y="352"/>
                </a:lnTo>
                <a:lnTo>
                  <a:pt x="504" y="170"/>
                </a:lnTo>
                <a:lnTo>
                  <a:pt x="446" y="276"/>
                </a:lnTo>
                <a:lnTo>
                  <a:pt x="448" y="72"/>
                </a:lnTo>
                <a:lnTo>
                  <a:pt x="374" y="250"/>
                </a:lnTo>
                <a:lnTo>
                  <a:pt x="370" y="44"/>
                </a:lnTo>
                <a:lnTo>
                  <a:pt x="300" y="214"/>
                </a:lnTo>
                <a:lnTo>
                  <a:pt x="294" y="0"/>
                </a:lnTo>
                <a:lnTo>
                  <a:pt x="220" y="194"/>
                </a:lnTo>
                <a:lnTo>
                  <a:pt x="136" y="22"/>
                </a:lnTo>
                <a:lnTo>
                  <a:pt x="146" y="190"/>
                </a:lnTo>
                <a:lnTo>
                  <a:pt x="66" y="56"/>
                </a:lnTo>
                <a:lnTo>
                  <a:pt x="76" y="222"/>
                </a:lnTo>
                <a:lnTo>
                  <a:pt x="0" y="122"/>
                </a:lnTo>
                <a:lnTo>
                  <a:pt x="52" y="418"/>
                </a:lnTo>
                <a:lnTo>
                  <a:pt x="660" y="418"/>
                </a:lnTo>
                <a:lnTo>
                  <a:pt x="670" y="330"/>
                </a:lnTo>
                <a:close/>
              </a:path>
            </a:pathLst>
          </a:custGeom>
          <a:solidFill>
            <a:srgbClr val="00CC00"/>
          </a:solidFill>
          <a:ln w="9525">
            <a:noFill/>
          </a:ln>
        </p:spPr>
        <p:txBody>
          <a:bodyPr/>
          <a:lstStyle/>
          <a:p>
            <a:endParaRPr dirty="0">
              <a:latin typeface="Times New Roman" panose="02020603050405020304" pitchFamily="18" charset="0"/>
            </a:endParaRPr>
          </a:p>
        </p:txBody>
      </p:sp>
      <p:sp>
        <p:nvSpPr>
          <p:cNvPr id="11298" name="Freeform 91"/>
          <p:cNvSpPr/>
          <p:nvPr/>
        </p:nvSpPr>
        <p:spPr>
          <a:xfrm>
            <a:off x="0" y="4876800"/>
            <a:ext cx="838200" cy="211138"/>
          </a:xfrm>
          <a:custGeom>
            <a:avLst/>
            <a:gdLst>
              <a:gd name="txL" fmla="*/ 0 w 670"/>
              <a:gd name="txT" fmla="*/ 0 h 418"/>
              <a:gd name="txR" fmla="*/ 670 w 670"/>
              <a:gd name="txB" fmla="*/ 418 h 418"/>
            </a:gdLst>
            <a:ahLst/>
            <a:cxnLst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rect l="txL" t="txT" r="txR" b="txB"/>
            <a:pathLst>
              <a:path w="670" h="418">
                <a:moveTo>
                  <a:pt x="670" y="330"/>
                </a:moveTo>
                <a:lnTo>
                  <a:pt x="638" y="366"/>
                </a:lnTo>
                <a:lnTo>
                  <a:pt x="624" y="306"/>
                </a:lnTo>
                <a:lnTo>
                  <a:pt x="574" y="362"/>
                </a:lnTo>
                <a:lnTo>
                  <a:pt x="556" y="234"/>
                </a:lnTo>
                <a:lnTo>
                  <a:pt x="498" y="352"/>
                </a:lnTo>
                <a:lnTo>
                  <a:pt x="504" y="170"/>
                </a:lnTo>
                <a:lnTo>
                  <a:pt x="446" y="276"/>
                </a:lnTo>
                <a:lnTo>
                  <a:pt x="448" y="72"/>
                </a:lnTo>
                <a:lnTo>
                  <a:pt x="374" y="250"/>
                </a:lnTo>
                <a:lnTo>
                  <a:pt x="370" y="44"/>
                </a:lnTo>
                <a:lnTo>
                  <a:pt x="300" y="214"/>
                </a:lnTo>
                <a:lnTo>
                  <a:pt x="294" y="0"/>
                </a:lnTo>
                <a:lnTo>
                  <a:pt x="220" y="194"/>
                </a:lnTo>
                <a:lnTo>
                  <a:pt x="136" y="22"/>
                </a:lnTo>
                <a:lnTo>
                  <a:pt x="146" y="190"/>
                </a:lnTo>
                <a:lnTo>
                  <a:pt x="66" y="56"/>
                </a:lnTo>
                <a:lnTo>
                  <a:pt x="76" y="222"/>
                </a:lnTo>
                <a:lnTo>
                  <a:pt x="0" y="122"/>
                </a:lnTo>
                <a:lnTo>
                  <a:pt x="52" y="418"/>
                </a:lnTo>
                <a:lnTo>
                  <a:pt x="660" y="418"/>
                </a:lnTo>
                <a:lnTo>
                  <a:pt x="670" y="330"/>
                </a:lnTo>
                <a:close/>
              </a:path>
            </a:pathLst>
          </a:custGeom>
          <a:solidFill>
            <a:srgbClr val="00CC00"/>
          </a:solidFill>
          <a:ln w="9525">
            <a:noFill/>
          </a:ln>
        </p:spPr>
        <p:txBody>
          <a:bodyPr/>
          <a:lstStyle/>
          <a:p>
            <a:endParaRPr dirty="0">
              <a:latin typeface="Times New Roman" panose="02020603050405020304" pitchFamily="18" charset="0"/>
            </a:endParaRPr>
          </a:p>
        </p:txBody>
      </p:sp>
      <p:sp>
        <p:nvSpPr>
          <p:cNvPr id="11299" name="Freeform 91"/>
          <p:cNvSpPr/>
          <p:nvPr/>
        </p:nvSpPr>
        <p:spPr>
          <a:xfrm>
            <a:off x="5943600" y="2133600"/>
            <a:ext cx="838200" cy="211138"/>
          </a:xfrm>
          <a:custGeom>
            <a:avLst/>
            <a:gdLst>
              <a:gd name="txL" fmla="*/ 0 w 670"/>
              <a:gd name="txT" fmla="*/ 0 h 418"/>
              <a:gd name="txR" fmla="*/ 670 w 670"/>
              <a:gd name="txB" fmla="*/ 418 h 418"/>
            </a:gdLst>
            <a:ahLst/>
            <a:cxnLst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rect l="txL" t="txT" r="txR" b="txB"/>
            <a:pathLst>
              <a:path w="670" h="418">
                <a:moveTo>
                  <a:pt x="670" y="330"/>
                </a:moveTo>
                <a:lnTo>
                  <a:pt x="638" y="366"/>
                </a:lnTo>
                <a:lnTo>
                  <a:pt x="624" y="306"/>
                </a:lnTo>
                <a:lnTo>
                  <a:pt x="574" y="362"/>
                </a:lnTo>
                <a:lnTo>
                  <a:pt x="556" y="234"/>
                </a:lnTo>
                <a:lnTo>
                  <a:pt x="498" y="352"/>
                </a:lnTo>
                <a:lnTo>
                  <a:pt x="504" y="170"/>
                </a:lnTo>
                <a:lnTo>
                  <a:pt x="446" y="276"/>
                </a:lnTo>
                <a:lnTo>
                  <a:pt x="448" y="72"/>
                </a:lnTo>
                <a:lnTo>
                  <a:pt x="374" y="250"/>
                </a:lnTo>
                <a:lnTo>
                  <a:pt x="370" y="44"/>
                </a:lnTo>
                <a:lnTo>
                  <a:pt x="300" y="214"/>
                </a:lnTo>
                <a:lnTo>
                  <a:pt x="294" y="0"/>
                </a:lnTo>
                <a:lnTo>
                  <a:pt x="220" y="194"/>
                </a:lnTo>
                <a:lnTo>
                  <a:pt x="136" y="22"/>
                </a:lnTo>
                <a:lnTo>
                  <a:pt x="146" y="190"/>
                </a:lnTo>
                <a:lnTo>
                  <a:pt x="66" y="56"/>
                </a:lnTo>
                <a:lnTo>
                  <a:pt x="76" y="222"/>
                </a:lnTo>
                <a:lnTo>
                  <a:pt x="0" y="122"/>
                </a:lnTo>
                <a:lnTo>
                  <a:pt x="52" y="418"/>
                </a:lnTo>
                <a:lnTo>
                  <a:pt x="660" y="418"/>
                </a:lnTo>
                <a:lnTo>
                  <a:pt x="670" y="330"/>
                </a:lnTo>
                <a:close/>
              </a:path>
            </a:pathLst>
          </a:custGeom>
          <a:solidFill>
            <a:srgbClr val="00CC00"/>
          </a:solidFill>
          <a:ln w="9525">
            <a:noFill/>
          </a:ln>
        </p:spPr>
        <p:txBody>
          <a:bodyPr/>
          <a:lstStyle/>
          <a:p>
            <a:endParaRPr dirty="0">
              <a:latin typeface="Times New Roman" panose="02020603050405020304" pitchFamily="18" charset="0"/>
            </a:endParaRPr>
          </a:p>
        </p:txBody>
      </p:sp>
      <p:sp>
        <p:nvSpPr>
          <p:cNvPr id="11300" name="Freeform 91"/>
          <p:cNvSpPr/>
          <p:nvPr/>
        </p:nvSpPr>
        <p:spPr>
          <a:xfrm>
            <a:off x="5562600" y="3276600"/>
            <a:ext cx="838200" cy="211138"/>
          </a:xfrm>
          <a:custGeom>
            <a:avLst/>
            <a:gdLst>
              <a:gd name="txL" fmla="*/ 0 w 670"/>
              <a:gd name="txT" fmla="*/ 0 h 418"/>
              <a:gd name="txR" fmla="*/ 670 w 670"/>
              <a:gd name="txB" fmla="*/ 418 h 418"/>
            </a:gdLst>
            <a:ahLst/>
            <a:cxnLst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rect l="txL" t="txT" r="txR" b="txB"/>
            <a:pathLst>
              <a:path w="670" h="418">
                <a:moveTo>
                  <a:pt x="670" y="330"/>
                </a:moveTo>
                <a:lnTo>
                  <a:pt x="638" y="366"/>
                </a:lnTo>
                <a:lnTo>
                  <a:pt x="624" y="306"/>
                </a:lnTo>
                <a:lnTo>
                  <a:pt x="574" y="362"/>
                </a:lnTo>
                <a:lnTo>
                  <a:pt x="556" y="234"/>
                </a:lnTo>
                <a:lnTo>
                  <a:pt x="498" y="352"/>
                </a:lnTo>
                <a:lnTo>
                  <a:pt x="504" y="170"/>
                </a:lnTo>
                <a:lnTo>
                  <a:pt x="446" y="276"/>
                </a:lnTo>
                <a:lnTo>
                  <a:pt x="448" y="72"/>
                </a:lnTo>
                <a:lnTo>
                  <a:pt x="374" y="250"/>
                </a:lnTo>
                <a:lnTo>
                  <a:pt x="370" y="44"/>
                </a:lnTo>
                <a:lnTo>
                  <a:pt x="300" y="214"/>
                </a:lnTo>
                <a:lnTo>
                  <a:pt x="294" y="0"/>
                </a:lnTo>
                <a:lnTo>
                  <a:pt x="220" y="194"/>
                </a:lnTo>
                <a:lnTo>
                  <a:pt x="136" y="22"/>
                </a:lnTo>
                <a:lnTo>
                  <a:pt x="146" y="190"/>
                </a:lnTo>
                <a:lnTo>
                  <a:pt x="66" y="56"/>
                </a:lnTo>
                <a:lnTo>
                  <a:pt x="76" y="222"/>
                </a:lnTo>
                <a:lnTo>
                  <a:pt x="0" y="122"/>
                </a:lnTo>
                <a:lnTo>
                  <a:pt x="52" y="418"/>
                </a:lnTo>
                <a:lnTo>
                  <a:pt x="660" y="418"/>
                </a:lnTo>
                <a:lnTo>
                  <a:pt x="670" y="330"/>
                </a:lnTo>
                <a:close/>
              </a:path>
            </a:pathLst>
          </a:custGeom>
          <a:solidFill>
            <a:srgbClr val="00CC00"/>
          </a:solidFill>
          <a:ln w="9525">
            <a:noFill/>
          </a:ln>
        </p:spPr>
        <p:txBody>
          <a:bodyPr/>
          <a:lstStyle/>
          <a:p>
            <a:endParaRPr dirty="0">
              <a:latin typeface="Times New Roman" panose="02020603050405020304" pitchFamily="18" charset="0"/>
            </a:endParaRPr>
          </a:p>
        </p:txBody>
      </p:sp>
      <p:pic>
        <p:nvPicPr>
          <p:cNvPr id="126048" name="Picture 96" descr="Flower-03-june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95800" y="1981200"/>
            <a:ext cx="450850" cy="609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6031" name="Picture 79" descr="soc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214609">
            <a:off x="2598738" y="3611563"/>
            <a:ext cx="2047875" cy="15890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6063" name="Picture 111" descr="cong"/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899025" y="3421063"/>
            <a:ext cx="1882775" cy="1549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6065" name="Picture 113" descr="1 (1820)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858000" y="4191000"/>
            <a:ext cx="727075" cy="914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6067" name="Picture 115" descr="Flower-03-june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63013" y="3238500"/>
            <a:ext cx="506412" cy="685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6068" name="Picture 116"/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30296" b="3720"/>
          <a:stretch>
            <a:fillRect/>
          </a:stretch>
        </p:blipFill>
        <p:spPr>
          <a:xfrm rot="-726634" flipH="1">
            <a:off x="249238" y="4017963"/>
            <a:ext cx="1770062" cy="22987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5976" name="Picture 24" descr="roses_swaying_back_an_a_mc">
            <a:hlinkClick r:id="rId15" action="ppaction://hlinkfile"/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597275" y="5343525"/>
            <a:ext cx="1095375" cy="114300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11308" name="Group 260"/>
          <p:cNvGrpSpPr/>
          <p:nvPr/>
        </p:nvGrpSpPr>
        <p:grpSpPr>
          <a:xfrm>
            <a:off x="3505200" y="457200"/>
            <a:ext cx="1066800" cy="1981200"/>
            <a:chOff x="960" y="528"/>
            <a:chExt cx="1290" cy="1248"/>
          </a:xfrm>
        </p:grpSpPr>
        <p:pic>
          <p:nvPicPr>
            <p:cNvPr id="11314" name="Picture 261" descr="untitled"/>
            <p:cNvPicPr>
              <a:picLocks noChangeAspect="1"/>
            </p:cNvPicPr>
            <p:nvPr/>
          </p:nvPicPr>
          <p:blipFill>
            <a:blip r:embed="rId1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30956" t="20261" b="43318"/>
            <a:stretch>
              <a:fillRect/>
            </a:stretch>
          </p:blipFill>
          <p:spPr>
            <a:xfrm rot="2023867" flipH="1">
              <a:off x="1824" y="528"/>
              <a:ext cx="426" cy="586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1315" name="Picture 262" descr="untitled"/>
            <p:cNvPicPr>
              <a:picLocks noChangeAspect="1"/>
            </p:cNvPicPr>
            <p:nvPr/>
          </p:nvPicPr>
          <p:blipFill>
            <a:blip r:embed="rId1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35139" t="22916" r="36749" b="31250"/>
            <a:stretch>
              <a:fillRect/>
            </a:stretch>
          </p:blipFill>
          <p:spPr>
            <a:xfrm>
              <a:off x="960" y="720"/>
              <a:ext cx="1152" cy="1056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11309" name="Picture 19" descr="littlegirl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724400" y="266700"/>
            <a:ext cx="3467100" cy="34671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310" name="Picture 17" descr="670209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84275" y="5956300"/>
            <a:ext cx="1066800" cy="8001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311" name="Picture 19" descr="670209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3089275" y="5956300"/>
            <a:ext cx="1066800" cy="8001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312" name="Picture 33" descr="670209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7585075" y="5956300"/>
            <a:ext cx="1066800" cy="8001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313" name="Picture 42" descr="670209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375275" y="5956300"/>
            <a:ext cx="1066800" cy="8001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59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22222E-6 C 0.00607 -0.00139 0.00781 -0.00255 0.01562 -0.00347 C 0.02048 -0.0044 0.02448 -0.00486 0.03107 -0.00533 C 0.0408 -0.00672 0.05191 -0.00764 0.06336 -0.00834 C 0.0717 -0.00996 0.08611 -0.01111 0.09757 -0.01158 C 0.10694 -0.01297 0.11753 -0.01343 0.12864 -0.01389 C 0.14791 -0.01528 0.16666 -0.01528 0.1875 -0.01528 " pathEditMode="relative" rAng="0" ptsTypes="ffffffA">
                                      <p:cBhvr>
                                        <p:cTn id="9" dur="2000" fill="hold"/>
                                        <p:tgtEl>
                                          <p:spTgt spid="1259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400" y="-80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0.00879 C 0.00069 -0.00648 0.00104 -0.00277 0.00208 -0.00162 C 0.00538 0.00255 0.01284 0.00579 0.01284 0.00602 C 0.01788 0.01343 0.02395 0.01482 0.02951 0.02014 C 0.04392 0.01482 0.04583 0.01135 0.05781 -0.00162 C 0.06007 -0.00393 0.06232 -0.00393 0.06458 -0.00648 C 0.06909 -0.0118 0.07239 -0.01944 0.07725 -0.02338 C 0.08177 -0.03171 0.09236 -0.04699 0.09791 -0.05 C 0.10486 -0.06226 0.11441 -0.06898 0.12239 -0.07662 C 0.12343 -0.07754 0.12413 -0.08032 0.12534 -0.08148 C 0.12621 -0.08263 0.12725 -0.0831 0.1283 -0.08379 C 0.13715 -0.09976 0.16441 -0.103 0.17621 -0.10578 C 0.17916 -0.1081 0.18281 -0.1118 0.18593 -0.11296 C 0.18923 -0.11435 0.19583 -0.11527 0.19583 -0.11504 " pathEditMode="relative" rAng="0" ptsTypes="fffffffffffffA">
                                      <p:cBhvr>
                                        <p:cTn id="11" dur="2000" fill="hold"/>
                                        <p:tgtEl>
                                          <p:spTgt spid="1259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800" y="-3900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389 0.01805 C -0.01407 0.02014 -0.01441 0.02662 -0.01441 0.0243 C -0.01441 0.02153 -0.01441 0.01829 -0.01389 0.0162 C -0.01285 0.01227 -0.01059 0.01319 -0.00903 0.01204 C -0.00834 0.01273 -0.00695 0.01204 -0.00695 0.01412 C -0.00695 0.01643 -0.00851 0.01782 -0.00903 0.0162 C -0.00955 0.01389 -0.00851 0.01088 -0.00834 0.0081 C -0.00764 0.00995 -0.00677 0.0118 -0.00625 0.01412 C -0.00591 0.01597 -0.00643 0.01967 -0.00556 0.02014 C -0.00486 0.0206 -0.00417 0.01736 -0.00348 0.0162 C -0.00278 0.01505 -0.00139 0.01412 -0.00139 0.01435 L 3.33333E-6 1.11111E-6 " pathEditMode="relative" rAng="0" ptsTypes="ffffffffffAA">
                                      <p:cBhvr>
                                        <p:cTn id="13" dur="2000" fill="hold"/>
                                        <p:tgtEl>
                                          <p:spTgt spid="1260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0" y="-500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7.03704E-6 C 0.00052 -0.00649 -0.00069 -0.01343 0.00139 -0.01922 C 0.00261 -0.02269 0.0007 -0.01042 0.00278 -0.00765 C 0.004 -0.00603 0.00469 -0.01158 0.00573 -0.01343 C 0.0066 -0.01158 0.00782 -0.00973 0.00851 -0.00765 C 0.01077 -0.00163 0.00921 0.00022 0.01146 -0.00579 " pathEditMode="relative" ptsTypes="fffffA">
                                      <p:cBhvr>
                                        <p:cTn id="15" dur="2000" fill="hold"/>
                                        <p:tgtEl>
                                          <p:spTgt spid="1260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260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594 -0.01666 C -0.03143 -0.01551 -0.03091 -0.01389 -0.02726 -0.0125 C -0.02604 -0.01111 -0.02275 -0.01041 -0.02014 -0.00926 C -0.01858 -0.00787 -0.01459 -0.0074 -0.01285 -0.00578 C -0.01129 -0.00463 -0.0125 -0.00509 -0.00955 -0.00393 C -0.00677 -0.00139 -0.01094 -0.00463 -0.0066 -0.00254 C -0.00591 -0.00208 -0.00625 -0.00185 -0.00573 -0.00139 C -0.00417 -0.00115 -0.00191 -0.00069 -0.00035 -0.00023 C 0.00139 0.00139 0.00607 0.00232 0.00903 0.00371 C 0.01111 0.00602 0.0085 0.00371 0.01198 0.00579 C 0.01302 0.00648 0.01302 0.00718 0.01423 0.00764 C 0.01528 0.00834 0.01701 0.00857 0.01857 0.0088 C 0.01979 0.01019 0.02291 0.01088 0.02569 0.01204 C 0.02969 0.01343 0.03403 0.01505 0.04028 0.01574 C 0.04323 0.01667 0.04149 0.01621 0.04531 0.01621 " pathEditMode="relative" rAng="0" ptsTypes="ffffffffffffffA">
                                      <p:cBhvr>
                                        <p:cTn id="20" dur="3000" fill="hold"/>
                                        <p:tgtEl>
                                          <p:spTgt spid="1260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00" y="1700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0.05463 C 0.01476 0.06366 0.08941 0.01922 0.11059 0.02223 C 0.11701 0.01922 0.12326 0.01922 0.12986 0.01412 C 0.13281 0.01112 0.13351 0.00301 0.13559 -0.00254 C 0.14392 -0.02453 0.15312 -0.04097 0.16076 -0.06527 " pathEditMode="relative" rAng="0" ptsTypes="ffffA">
                                      <p:cBhvr>
                                        <p:cTn id="22" dur="2000" fill="hold"/>
                                        <p:tgtEl>
                                          <p:spTgt spid="1259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000" y="5400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260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260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26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1260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1260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0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1260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0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1260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1260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1260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1260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1260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0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000"/>
                                        <p:tgtEl>
                                          <p:spTgt spid="1260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0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2000"/>
                                        <p:tgtEl>
                                          <p:spTgt spid="1260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3" dur="1000" fill="hold"/>
                                        <p:tgtEl>
                                          <p:spTgt spid="12599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64" dur="1000" fill="hold"/>
                                        <p:tgtEl>
                                          <p:spTgt spid="12599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65" dur="1000" fill="hold"/>
                                        <p:tgtEl>
                                          <p:spTgt spid="12599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66" dur="1000" fill="hold"/>
                                        <p:tgtEl>
                                          <p:spTgt spid="12599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1259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2000"/>
                                        <p:tgtEl>
                                          <p:spTgt spid="1259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2000"/>
                                        <p:tgtEl>
                                          <p:spTgt spid="1259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2000"/>
                                        <p:tgtEl>
                                          <p:spTgt spid="1259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90" name="Group 10"/>
          <p:cNvGrpSpPr/>
          <p:nvPr/>
        </p:nvGrpSpPr>
        <p:grpSpPr>
          <a:xfrm>
            <a:off x="-6350" y="4763"/>
            <a:ext cx="9150350" cy="6853237"/>
            <a:chOff x="-5889" y="4413"/>
            <a:chExt cx="9149891" cy="6853587"/>
          </a:xfrm>
        </p:grpSpPr>
        <p:pic>
          <p:nvPicPr>
            <p:cNvPr id="12292" name="Picture 1" descr="C:\Users\Administrator\Desktop\images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5889" y="4413"/>
              <a:ext cx="9149891" cy="6853587"/>
            </a:xfrm>
            <a:prstGeom prst="rect">
              <a:avLst/>
            </a:prstGeom>
            <a:noFill/>
            <a:ln w="9525">
              <a:noFill/>
            </a:ln>
          </p:spPr>
        </p:pic>
        <p:grpSp>
          <p:nvGrpSpPr>
            <p:cNvPr id="12293" name="Group 20"/>
            <p:cNvGrpSpPr/>
            <p:nvPr/>
          </p:nvGrpSpPr>
          <p:grpSpPr>
            <a:xfrm rot="-1941892">
              <a:off x="3911213" y="2159416"/>
              <a:ext cx="2683440" cy="2047318"/>
              <a:chOff x="76200" y="3505200"/>
              <a:chExt cx="2819400" cy="2209800"/>
            </a:xfrm>
          </p:grpSpPr>
          <p:pic>
            <p:nvPicPr>
              <p:cNvPr id="12294" name="Picture 11"/>
              <p:cNvPicPr>
                <a:picLocks noChangeAspect="1"/>
              </p:cNvPicPr>
              <p:nvPr/>
            </p:nvPicPr>
            <p:blipFill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1828800" y="4038600"/>
                <a:ext cx="1066800" cy="731838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grpSp>
            <p:nvGrpSpPr>
              <p:cNvPr id="12295" name="Group 19"/>
              <p:cNvGrpSpPr/>
              <p:nvPr/>
            </p:nvGrpSpPr>
            <p:grpSpPr>
              <a:xfrm>
                <a:off x="76200" y="3505199"/>
                <a:ext cx="2362200" cy="2209799"/>
                <a:chOff x="-304800" y="2819400"/>
                <a:chExt cx="3200400" cy="3048000"/>
              </a:xfrm>
            </p:grpSpPr>
            <p:pic>
              <p:nvPicPr>
                <p:cNvPr id="12296" name="Picture 15"/>
                <p:cNvPicPr>
                  <a:picLocks noChangeAspect="1"/>
                </p:cNvPicPr>
                <p:nvPr/>
              </p:nvPicPr>
              <p:blipFill>
                <a:blip r:embed="rId4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>
                <a:xfrm rot="927324">
                  <a:off x="-304800" y="3962400"/>
                  <a:ext cx="1600200" cy="1136650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</p:pic>
            <p:grpSp>
              <p:nvGrpSpPr>
                <p:cNvPr id="12297" name="Group 21"/>
                <p:cNvGrpSpPr/>
                <p:nvPr/>
              </p:nvGrpSpPr>
              <p:grpSpPr>
                <a:xfrm>
                  <a:off x="0" y="2819400"/>
                  <a:ext cx="2895600" cy="3048000"/>
                  <a:chOff x="0" y="2667000"/>
                  <a:chExt cx="2895600" cy="3048000"/>
                </a:xfrm>
              </p:grpSpPr>
              <p:pic>
                <p:nvPicPr>
                  <p:cNvPr id="12298" name="Picture 13"/>
                  <p:cNvPicPr>
                    <a:picLocks noChangeAspect="1"/>
                  </p:cNvPicPr>
                  <p:nvPr/>
                </p:nvPicPr>
                <p:blipFill>
                  <a:blip r:embed="rId5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</a:blip>
                  <a:stretch>
                    <a:fillRect/>
                  </a:stretch>
                </p:blipFill>
                <p:spPr>
                  <a:xfrm rot="574389">
                    <a:off x="0" y="3429000"/>
                    <a:ext cx="2590800" cy="2286000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</p:pic>
              <p:pic>
                <p:nvPicPr>
                  <p:cNvPr id="12299" name="Picture 14" descr="hanh 8"/>
                  <p:cNvPicPr>
                    <a:picLocks noChangeAspect="1"/>
                  </p:cNvPicPr>
                  <p:nvPr/>
                </p:nvPicPr>
                <p:blipFill>
                  <a:blip r:embed="rId6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</a:blip>
                  <a:stretch>
                    <a:fillRect/>
                  </a:stretch>
                </p:blipFill>
                <p:spPr>
                  <a:xfrm rot="544002" flipH="1">
                    <a:off x="762000" y="2667000"/>
                    <a:ext cx="2133600" cy="1625600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</p:pic>
            </p:grpSp>
          </p:grpSp>
        </p:grpSp>
      </p:grpSp>
      <p:pic>
        <p:nvPicPr>
          <p:cNvPr id="12291" name="Picture 4" descr="c005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-76200"/>
            <a:ext cx="5310188" cy="1973263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95"/>
          <p:cNvGrpSpPr/>
          <p:nvPr/>
        </p:nvGrpSpPr>
        <p:grpSpPr>
          <a:xfrm>
            <a:off x="4476750" y="38100"/>
            <a:ext cx="4724400" cy="3581400"/>
            <a:chOff x="0" y="0"/>
            <a:chExt cx="4724400" cy="3581400"/>
          </a:xfrm>
        </p:grpSpPr>
        <p:pic>
          <p:nvPicPr>
            <p:cNvPr id="13706" name="Picture 2"/>
            <p:cNvPicPr>
              <a:picLocks noChangeAspect="1"/>
            </p:cNvPicPr>
            <p:nvPr/>
          </p:nvPicPr>
          <p:blipFill>
            <a:blip r:embed="rId2"/>
            <a:srcRect l="22223" t="23570" r="36195" b="29893"/>
            <a:stretch>
              <a:fillRect/>
            </a:stretch>
          </p:blipFill>
          <p:spPr>
            <a:xfrm>
              <a:off x="0" y="0"/>
              <a:ext cx="4648200" cy="3581400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3707" name="Picture 27" descr="SONNE0000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429000" y="0"/>
              <a:ext cx="1295400" cy="1143000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4100" name="Picture 5"/>
          <p:cNvPicPr>
            <a:picLocks noChangeAspect="1"/>
          </p:cNvPicPr>
          <p:nvPr/>
        </p:nvPicPr>
        <p:blipFill>
          <a:blip r:embed="rId4"/>
          <a:srcRect l="22739" t="23958" r="36246" b="29385"/>
          <a:stretch>
            <a:fillRect/>
          </a:stretch>
        </p:blipFill>
        <p:spPr>
          <a:xfrm>
            <a:off x="0" y="3543300"/>
            <a:ext cx="4572000" cy="3581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1" name="Picture 2"/>
          <p:cNvPicPr>
            <a:picLocks noChangeAspect="1"/>
          </p:cNvPicPr>
          <p:nvPr/>
        </p:nvPicPr>
        <p:blipFill>
          <a:blip r:embed="rId5"/>
          <a:srcRect l="22987" t="24005" r="34708" b="29213"/>
          <a:stretch>
            <a:fillRect/>
          </a:stretch>
        </p:blipFill>
        <p:spPr>
          <a:xfrm>
            <a:off x="4572000" y="3556000"/>
            <a:ext cx="4648200" cy="337820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3" name="Group 393"/>
          <p:cNvGrpSpPr/>
          <p:nvPr/>
        </p:nvGrpSpPr>
        <p:grpSpPr>
          <a:xfrm>
            <a:off x="0" y="0"/>
            <a:ext cx="4648200" cy="3505200"/>
            <a:chOff x="4572000" y="3581400"/>
            <a:chExt cx="4648200" cy="3200400"/>
          </a:xfrm>
        </p:grpSpPr>
        <p:grpSp>
          <p:nvGrpSpPr>
            <p:cNvPr id="13318" name="Group 5"/>
            <p:cNvGrpSpPr/>
            <p:nvPr/>
          </p:nvGrpSpPr>
          <p:grpSpPr>
            <a:xfrm>
              <a:off x="4572000" y="3581400"/>
              <a:ext cx="4648200" cy="3200400"/>
              <a:chOff x="-152400" y="-401444"/>
              <a:chExt cx="9667875" cy="7259444"/>
            </a:xfrm>
          </p:grpSpPr>
          <p:sp>
            <p:nvSpPr>
              <p:cNvPr id="13320" name="Freeform 10"/>
              <p:cNvSpPr/>
              <p:nvPr/>
            </p:nvSpPr>
            <p:spPr>
              <a:xfrm rot="574180">
                <a:off x="609600" y="685800"/>
                <a:ext cx="3697288" cy="2251075"/>
              </a:xfrm>
              <a:custGeom>
                <a:avLst/>
                <a:gdLst>
                  <a:gd name="txL" fmla="*/ 0 w 1763"/>
                  <a:gd name="txT" fmla="*/ 0 h 1418"/>
                  <a:gd name="txR" fmla="*/ 1763 w 1763"/>
                  <a:gd name="txB" fmla="*/ 1418 h 1418"/>
                </a:gdLst>
                <a:ahLst/>
                <a:cxnLst>
                  <a:cxn ang="0">
                    <a:pos x="0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0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</a:cxnLst>
                <a:rect l="txL" t="txT" r="txR" b="txB"/>
                <a:pathLst>
                  <a:path w="1763" h="1418">
                    <a:moveTo>
                      <a:pt x="0" y="1418"/>
                    </a:moveTo>
                    <a:cubicBezTo>
                      <a:pt x="26" y="1380"/>
                      <a:pt x="21" y="1345"/>
                      <a:pt x="35" y="1303"/>
                    </a:cubicBezTo>
                    <a:cubicBezTo>
                      <a:pt x="48" y="1264"/>
                      <a:pt x="70" y="1224"/>
                      <a:pt x="89" y="1188"/>
                    </a:cubicBezTo>
                    <a:cubicBezTo>
                      <a:pt x="100" y="1138"/>
                      <a:pt x="123" y="1093"/>
                      <a:pt x="142" y="1046"/>
                    </a:cubicBezTo>
                    <a:cubicBezTo>
                      <a:pt x="164" y="990"/>
                      <a:pt x="180" y="919"/>
                      <a:pt x="213" y="869"/>
                    </a:cubicBezTo>
                    <a:cubicBezTo>
                      <a:pt x="251" y="811"/>
                      <a:pt x="279" y="753"/>
                      <a:pt x="310" y="692"/>
                    </a:cubicBezTo>
                    <a:cubicBezTo>
                      <a:pt x="320" y="654"/>
                      <a:pt x="336" y="628"/>
                      <a:pt x="354" y="594"/>
                    </a:cubicBezTo>
                    <a:cubicBezTo>
                      <a:pt x="408" y="494"/>
                      <a:pt x="450" y="426"/>
                      <a:pt x="523" y="337"/>
                    </a:cubicBezTo>
                    <a:cubicBezTo>
                      <a:pt x="571" y="279"/>
                      <a:pt x="514" y="340"/>
                      <a:pt x="549" y="284"/>
                    </a:cubicBezTo>
                    <a:cubicBezTo>
                      <a:pt x="585" y="225"/>
                      <a:pt x="607" y="225"/>
                      <a:pt x="647" y="178"/>
                    </a:cubicBezTo>
                    <a:cubicBezTo>
                      <a:pt x="671" y="149"/>
                      <a:pt x="685" y="128"/>
                      <a:pt x="718" y="107"/>
                    </a:cubicBezTo>
                    <a:cubicBezTo>
                      <a:pt x="724" y="98"/>
                      <a:pt x="726" y="85"/>
                      <a:pt x="735" y="80"/>
                    </a:cubicBezTo>
                    <a:cubicBezTo>
                      <a:pt x="751" y="72"/>
                      <a:pt x="771" y="75"/>
                      <a:pt x="789" y="71"/>
                    </a:cubicBezTo>
                    <a:cubicBezTo>
                      <a:pt x="827" y="62"/>
                      <a:pt x="867" y="40"/>
                      <a:pt x="904" y="27"/>
                    </a:cubicBezTo>
                    <a:cubicBezTo>
                      <a:pt x="936" y="16"/>
                      <a:pt x="1001" y="0"/>
                      <a:pt x="1001" y="0"/>
                    </a:cubicBezTo>
                    <a:cubicBezTo>
                      <a:pt x="1080" y="10"/>
                      <a:pt x="1117" y="32"/>
                      <a:pt x="1187" y="53"/>
                    </a:cubicBezTo>
                    <a:cubicBezTo>
                      <a:pt x="1213" y="79"/>
                      <a:pt x="1232" y="95"/>
                      <a:pt x="1267" y="107"/>
                    </a:cubicBezTo>
                    <a:cubicBezTo>
                      <a:pt x="1291" y="142"/>
                      <a:pt x="1309" y="159"/>
                      <a:pt x="1347" y="178"/>
                    </a:cubicBezTo>
                    <a:cubicBezTo>
                      <a:pt x="1360" y="197"/>
                      <a:pt x="1378" y="212"/>
                      <a:pt x="1391" y="231"/>
                    </a:cubicBezTo>
                    <a:cubicBezTo>
                      <a:pt x="1439" y="304"/>
                      <a:pt x="1345" y="202"/>
                      <a:pt x="1427" y="284"/>
                    </a:cubicBezTo>
                    <a:cubicBezTo>
                      <a:pt x="1436" y="313"/>
                      <a:pt x="1455" y="346"/>
                      <a:pt x="1471" y="372"/>
                    </a:cubicBezTo>
                    <a:cubicBezTo>
                      <a:pt x="1484" y="394"/>
                      <a:pt x="1515" y="435"/>
                      <a:pt x="1515" y="435"/>
                    </a:cubicBezTo>
                    <a:cubicBezTo>
                      <a:pt x="1534" y="508"/>
                      <a:pt x="1509" y="434"/>
                      <a:pt x="1551" y="497"/>
                    </a:cubicBezTo>
                    <a:cubicBezTo>
                      <a:pt x="1562" y="513"/>
                      <a:pt x="1567" y="533"/>
                      <a:pt x="1577" y="550"/>
                    </a:cubicBezTo>
                    <a:cubicBezTo>
                      <a:pt x="1588" y="592"/>
                      <a:pt x="1609" y="622"/>
                      <a:pt x="1622" y="665"/>
                    </a:cubicBezTo>
                    <a:cubicBezTo>
                      <a:pt x="1646" y="746"/>
                      <a:pt x="1671" y="834"/>
                      <a:pt x="1719" y="904"/>
                    </a:cubicBezTo>
                    <a:cubicBezTo>
                      <a:pt x="1722" y="928"/>
                      <a:pt x="1723" y="952"/>
                      <a:pt x="1728" y="975"/>
                    </a:cubicBezTo>
                    <a:cubicBezTo>
                      <a:pt x="1732" y="993"/>
                      <a:pt x="1746" y="1028"/>
                      <a:pt x="1746" y="1028"/>
                    </a:cubicBezTo>
                    <a:cubicBezTo>
                      <a:pt x="1751" y="1059"/>
                      <a:pt x="1763" y="1094"/>
                      <a:pt x="1763" y="1126"/>
                    </a:cubicBezTo>
                  </a:path>
                </a:pathLst>
              </a:custGeom>
              <a:solidFill>
                <a:srgbClr val="339966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>
                <a:spAutoFit/>
              </a:bodyPr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pic>
            <p:nvPicPr>
              <p:cNvPr id="13321" name="Picture 62" descr="C:\Documents and Settings\Van Phong\Local Settings\Temporary Internet Files\Content.IE5\34SWH8BN\MCj04239900000[1].wmf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904999" y="1981123"/>
                <a:ext cx="1371600" cy="2111374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sp>
            <p:nvSpPr>
              <p:cNvPr id="13322" name="AutoShape 2"/>
              <p:cNvSpPr/>
              <p:nvPr/>
            </p:nvSpPr>
            <p:spPr>
              <a:xfrm>
                <a:off x="6172200" y="4267200"/>
                <a:ext cx="2971800" cy="838200"/>
              </a:xfrm>
              <a:prstGeom prst="cloudCallout">
                <a:avLst>
                  <a:gd name="adj1" fmla="val -26921"/>
                  <a:gd name="adj2" fmla="val 48106"/>
                </a:avLst>
              </a:prstGeom>
              <a:solidFill>
                <a:srgbClr val="00CC00"/>
              </a:solidFill>
              <a:ln w="9525" cap="flat" cmpd="sng">
                <a:solidFill>
                  <a:schemeClr val="folHlink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algn="ctr"/>
                <a:endParaRPr sz="1800" b="0" i="0" u="none" dirty="0">
                  <a:latin typeface="Arial" panose="020B0604020202020204" pitchFamily="34" charset="0"/>
                  <a:ea typeface="Arial" panose="020B0604020202020204" pitchFamily="34" charset="0"/>
                </a:endParaRPr>
              </a:p>
            </p:txBody>
          </p:sp>
          <p:sp>
            <p:nvSpPr>
              <p:cNvPr id="13323" name="AutoShape 3"/>
              <p:cNvSpPr/>
              <p:nvPr/>
            </p:nvSpPr>
            <p:spPr>
              <a:xfrm rot="970307">
                <a:off x="7643114" y="143019"/>
                <a:ext cx="1447800" cy="1066801"/>
              </a:xfrm>
              <a:prstGeom prst="cloudCallout">
                <a:avLst>
                  <a:gd name="adj1" fmla="val -38815"/>
                  <a:gd name="adj2" fmla="val 74255"/>
                </a:avLst>
              </a:prstGeom>
              <a:gradFill rotWithShape="1">
                <a:gsLst>
                  <a:gs pos="0">
                    <a:srgbClr val="66CCFF"/>
                  </a:gs>
                  <a:gs pos="100000">
                    <a:srgbClr val="FF66FF"/>
                  </a:gs>
                </a:gsLst>
                <a:lin ang="5400000" scaled="1"/>
                <a:tileRect/>
              </a:gradFill>
              <a:ln w="0" cap="flat" cmpd="sng">
                <a:solidFill>
                  <a:srgbClr val="333300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algn="ctr"/>
                <a:endParaRPr sz="1800" b="0" i="0" u="none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13324" name="Freeform 4"/>
              <p:cNvSpPr/>
              <p:nvPr/>
            </p:nvSpPr>
            <p:spPr>
              <a:xfrm>
                <a:off x="4800600" y="2209800"/>
                <a:ext cx="1828800" cy="1600200"/>
              </a:xfrm>
              <a:custGeom>
                <a:avLst/>
                <a:gdLst>
                  <a:gd name="txL" fmla="*/ 0 w 1529"/>
                  <a:gd name="txT" fmla="*/ 0 h 800"/>
                  <a:gd name="txR" fmla="*/ 1529 w 1529"/>
                  <a:gd name="txB" fmla="*/ 800 h 800"/>
                </a:gdLst>
                <a:ahLst/>
                <a:cxnLst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</a:cxnLst>
                <a:rect l="txL" t="txT" r="txR" b="txB"/>
                <a:pathLst>
                  <a:path w="1529" h="800">
                    <a:moveTo>
                      <a:pt x="1266" y="770"/>
                    </a:moveTo>
                    <a:cubicBezTo>
                      <a:pt x="988" y="765"/>
                      <a:pt x="710" y="764"/>
                      <a:pt x="432" y="754"/>
                    </a:cubicBezTo>
                    <a:cubicBezTo>
                      <a:pt x="344" y="751"/>
                      <a:pt x="404" y="728"/>
                      <a:pt x="432" y="709"/>
                    </a:cubicBezTo>
                    <a:cubicBezTo>
                      <a:pt x="288" y="661"/>
                      <a:pt x="0" y="694"/>
                      <a:pt x="448" y="664"/>
                    </a:cubicBezTo>
                    <a:cubicBezTo>
                      <a:pt x="343" y="627"/>
                      <a:pt x="46" y="652"/>
                      <a:pt x="357" y="618"/>
                    </a:cubicBezTo>
                    <a:cubicBezTo>
                      <a:pt x="367" y="603"/>
                      <a:pt x="404" y="578"/>
                      <a:pt x="387" y="573"/>
                    </a:cubicBezTo>
                    <a:cubicBezTo>
                      <a:pt x="309" y="551"/>
                      <a:pt x="144" y="638"/>
                      <a:pt x="144" y="557"/>
                    </a:cubicBezTo>
                    <a:cubicBezTo>
                      <a:pt x="144" y="476"/>
                      <a:pt x="306" y="547"/>
                      <a:pt x="387" y="542"/>
                    </a:cubicBezTo>
                    <a:cubicBezTo>
                      <a:pt x="352" y="531"/>
                      <a:pt x="314" y="528"/>
                      <a:pt x="281" y="512"/>
                    </a:cubicBezTo>
                    <a:cubicBezTo>
                      <a:pt x="268" y="506"/>
                      <a:pt x="262" y="489"/>
                      <a:pt x="250" y="482"/>
                    </a:cubicBezTo>
                    <a:cubicBezTo>
                      <a:pt x="236" y="474"/>
                      <a:pt x="220" y="471"/>
                      <a:pt x="205" y="466"/>
                    </a:cubicBezTo>
                    <a:cubicBezTo>
                      <a:pt x="200" y="451"/>
                      <a:pt x="190" y="437"/>
                      <a:pt x="190" y="421"/>
                    </a:cubicBezTo>
                    <a:cubicBezTo>
                      <a:pt x="190" y="357"/>
                      <a:pt x="232" y="242"/>
                      <a:pt x="281" y="194"/>
                    </a:cubicBezTo>
                    <a:cubicBezTo>
                      <a:pt x="286" y="179"/>
                      <a:pt x="289" y="162"/>
                      <a:pt x="296" y="148"/>
                    </a:cubicBezTo>
                    <a:cubicBezTo>
                      <a:pt x="369" y="0"/>
                      <a:pt x="263" y="267"/>
                      <a:pt x="281" y="285"/>
                    </a:cubicBezTo>
                    <a:cubicBezTo>
                      <a:pt x="303" y="307"/>
                      <a:pt x="342" y="274"/>
                      <a:pt x="372" y="269"/>
                    </a:cubicBezTo>
                    <a:cubicBezTo>
                      <a:pt x="408" y="215"/>
                      <a:pt x="454" y="171"/>
                      <a:pt x="493" y="118"/>
                    </a:cubicBezTo>
                    <a:cubicBezTo>
                      <a:pt x="529" y="8"/>
                      <a:pt x="493" y="114"/>
                      <a:pt x="493" y="133"/>
                    </a:cubicBezTo>
                    <a:cubicBezTo>
                      <a:pt x="493" y="154"/>
                      <a:pt x="503" y="174"/>
                      <a:pt x="508" y="194"/>
                    </a:cubicBezTo>
                    <a:cubicBezTo>
                      <a:pt x="566" y="155"/>
                      <a:pt x="626" y="107"/>
                      <a:pt x="675" y="57"/>
                    </a:cubicBezTo>
                    <a:cubicBezTo>
                      <a:pt x="715" y="181"/>
                      <a:pt x="675" y="26"/>
                      <a:pt x="675" y="148"/>
                    </a:cubicBezTo>
                    <a:cubicBezTo>
                      <a:pt x="675" y="184"/>
                      <a:pt x="685" y="219"/>
                      <a:pt x="690" y="254"/>
                    </a:cubicBezTo>
                    <a:cubicBezTo>
                      <a:pt x="720" y="234"/>
                      <a:pt x="756" y="220"/>
                      <a:pt x="781" y="194"/>
                    </a:cubicBezTo>
                    <a:cubicBezTo>
                      <a:pt x="791" y="184"/>
                      <a:pt x="800" y="172"/>
                      <a:pt x="811" y="163"/>
                    </a:cubicBezTo>
                    <a:cubicBezTo>
                      <a:pt x="825" y="152"/>
                      <a:pt x="839" y="138"/>
                      <a:pt x="857" y="133"/>
                    </a:cubicBezTo>
                    <a:cubicBezTo>
                      <a:pt x="891" y="123"/>
                      <a:pt x="928" y="123"/>
                      <a:pt x="963" y="118"/>
                    </a:cubicBezTo>
                    <a:cubicBezTo>
                      <a:pt x="978" y="113"/>
                      <a:pt x="1008" y="87"/>
                      <a:pt x="1008" y="103"/>
                    </a:cubicBezTo>
                    <a:cubicBezTo>
                      <a:pt x="1008" y="124"/>
                      <a:pt x="975" y="131"/>
                      <a:pt x="963" y="148"/>
                    </a:cubicBezTo>
                    <a:cubicBezTo>
                      <a:pt x="950" y="166"/>
                      <a:pt x="946" y="190"/>
                      <a:pt x="933" y="209"/>
                    </a:cubicBezTo>
                    <a:cubicBezTo>
                      <a:pt x="925" y="221"/>
                      <a:pt x="888" y="242"/>
                      <a:pt x="902" y="239"/>
                    </a:cubicBezTo>
                    <a:cubicBezTo>
                      <a:pt x="1023" y="215"/>
                      <a:pt x="952" y="227"/>
                      <a:pt x="1114" y="209"/>
                    </a:cubicBezTo>
                    <a:cubicBezTo>
                      <a:pt x="1183" y="185"/>
                      <a:pt x="1198" y="195"/>
                      <a:pt x="1236" y="148"/>
                    </a:cubicBezTo>
                    <a:cubicBezTo>
                      <a:pt x="1247" y="134"/>
                      <a:pt x="1255" y="117"/>
                      <a:pt x="1266" y="103"/>
                    </a:cubicBezTo>
                    <a:cubicBezTo>
                      <a:pt x="1275" y="92"/>
                      <a:pt x="1296" y="58"/>
                      <a:pt x="1296" y="72"/>
                    </a:cubicBezTo>
                    <a:cubicBezTo>
                      <a:pt x="1296" y="90"/>
                      <a:pt x="1273" y="101"/>
                      <a:pt x="1266" y="118"/>
                    </a:cubicBezTo>
                    <a:cubicBezTo>
                      <a:pt x="1198" y="273"/>
                      <a:pt x="1272" y="156"/>
                      <a:pt x="1205" y="254"/>
                    </a:cubicBezTo>
                    <a:cubicBezTo>
                      <a:pt x="1200" y="274"/>
                      <a:pt x="1198" y="296"/>
                      <a:pt x="1190" y="315"/>
                    </a:cubicBezTo>
                    <a:cubicBezTo>
                      <a:pt x="1183" y="332"/>
                      <a:pt x="1142" y="360"/>
                      <a:pt x="1160" y="360"/>
                    </a:cubicBezTo>
                    <a:cubicBezTo>
                      <a:pt x="1181" y="360"/>
                      <a:pt x="1187" y="327"/>
                      <a:pt x="1205" y="315"/>
                    </a:cubicBezTo>
                    <a:cubicBezTo>
                      <a:pt x="1218" y="307"/>
                      <a:pt x="1304" y="287"/>
                      <a:pt x="1312" y="285"/>
                    </a:cubicBezTo>
                    <a:cubicBezTo>
                      <a:pt x="1327" y="275"/>
                      <a:pt x="1357" y="272"/>
                      <a:pt x="1357" y="254"/>
                    </a:cubicBezTo>
                    <a:cubicBezTo>
                      <a:pt x="1357" y="238"/>
                      <a:pt x="1319" y="255"/>
                      <a:pt x="1312" y="269"/>
                    </a:cubicBezTo>
                    <a:cubicBezTo>
                      <a:pt x="1296" y="301"/>
                      <a:pt x="1303" y="341"/>
                      <a:pt x="1296" y="376"/>
                    </a:cubicBezTo>
                    <a:cubicBezTo>
                      <a:pt x="1292" y="396"/>
                      <a:pt x="1287" y="416"/>
                      <a:pt x="1281" y="436"/>
                    </a:cubicBezTo>
                    <a:cubicBezTo>
                      <a:pt x="1277" y="452"/>
                      <a:pt x="1252" y="473"/>
                      <a:pt x="1266" y="482"/>
                    </a:cubicBezTo>
                    <a:cubicBezTo>
                      <a:pt x="1284" y="493"/>
                      <a:pt x="1307" y="471"/>
                      <a:pt x="1327" y="466"/>
                    </a:cubicBezTo>
                    <a:cubicBezTo>
                      <a:pt x="1377" y="471"/>
                      <a:pt x="1432" y="461"/>
                      <a:pt x="1478" y="482"/>
                    </a:cubicBezTo>
                    <a:cubicBezTo>
                      <a:pt x="1492" y="488"/>
                      <a:pt x="1471" y="513"/>
                      <a:pt x="1463" y="527"/>
                    </a:cubicBezTo>
                    <a:cubicBezTo>
                      <a:pt x="1407" y="626"/>
                      <a:pt x="1430" y="609"/>
                      <a:pt x="1357" y="633"/>
                    </a:cubicBezTo>
                    <a:cubicBezTo>
                      <a:pt x="1347" y="643"/>
                      <a:pt x="1317" y="654"/>
                      <a:pt x="1327" y="664"/>
                    </a:cubicBezTo>
                    <a:cubicBezTo>
                      <a:pt x="1345" y="682"/>
                      <a:pt x="1377" y="674"/>
                      <a:pt x="1402" y="679"/>
                    </a:cubicBezTo>
                    <a:cubicBezTo>
                      <a:pt x="1432" y="684"/>
                      <a:pt x="1463" y="689"/>
                      <a:pt x="1493" y="694"/>
                    </a:cubicBezTo>
                    <a:cubicBezTo>
                      <a:pt x="1503" y="704"/>
                      <a:pt x="1529" y="710"/>
                      <a:pt x="1524" y="724"/>
                    </a:cubicBezTo>
                    <a:cubicBezTo>
                      <a:pt x="1519" y="739"/>
                      <a:pt x="1494" y="737"/>
                      <a:pt x="1478" y="739"/>
                    </a:cubicBezTo>
                    <a:cubicBezTo>
                      <a:pt x="1393" y="747"/>
                      <a:pt x="1307" y="749"/>
                      <a:pt x="1221" y="754"/>
                    </a:cubicBezTo>
                    <a:cubicBezTo>
                      <a:pt x="1216" y="769"/>
                      <a:pt x="1221" y="800"/>
                      <a:pt x="1205" y="800"/>
                    </a:cubicBezTo>
                    <a:cubicBezTo>
                      <a:pt x="1189" y="800"/>
                      <a:pt x="1176" y="761"/>
                      <a:pt x="1190" y="754"/>
                    </a:cubicBezTo>
                    <a:cubicBezTo>
                      <a:pt x="1213" y="743"/>
                      <a:pt x="1241" y="765"/>
                      <a:pt x="1266" y="770"/>
                    </a:cubicBezTo>
                    <a:close/>
                  </a:path>
                </a:pathLst>
              </a:custGeom>
              <a:solidFill>
                <a:srgbClr val="00CC00"/>
              </a:solidFill>
              <a:ln w="9525" cap="flat" cmpd="sng">
                <a:solidFill>
                  <a:srgbClr val="5F5F5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3325" name="Freeform 6"/>
              <p:cNvSpPr/>
              <p:nvPr/>
            </p:nvSpPr>
            <p:spPr>
              <a:xfrm>
                <a:off x="-152400" y="3352800"/>
                <a:ext cx="2057400" cy="1219200"/>
              </a:xfrm>
              <a:custGeom>
                <a:avLst/>
                <a:gdLst>
                  <a:gd name="txL" fmla="*/ 0 w 1529"/>
                  <a:gd name="txT" fmla="*/ 0 h 800"/>
                  <a:gd name="txR" fmla="*/ 1529 w 1529"/>
                  <a:gd name="txB" fmla="*/ 800 h 800"/>
                </a:gdLst>
                <a:ahLst/>
                <a:cxnLst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</a:cxnLst>
                <a:rect l="txL" t="txT" r="txR" b="txB"/>
                <a:pathLst>
                  <a:path w="1529" h="800">
                    <a:moveTo>
                      <a:pt x="1266" y="770"/>
                    </a:moveTo>
                    <a:cubicBezTo>
                      <a:pt x="988" y="765"/>
                      <a:pt x="710" y="764"/>
                      <a:pt x="432" y="754"/>
                    </a:cubicBezTo>
                    <a:cubicBezTo>
                      <a:pt x="344" y="751"/>
                      <a:pt x="404" y="728"/>
                      <a:pt x="432" y="709"/>
                    </a:cubicBezTo>
                    <a:cubicBezTo>
                      <a:pt x="288" y="661"/>
                      <a:pt x="0" y="694"/>
                      <a:pt x="448" y="664"/>
                    </a:cubicBezTo>
                    <a:cubicBezTo>
                      <a:pt x="343" y="627"/>
                      <a:pt x="46" y="652"/>
                      <a:pt x="357" y="618"/>
                    </a:cubicBezTo>
                    <a:cubicBezTo>
                      <a:pt x="367" y="603"/>
                      <a:pt x="404" y="578"/>
                      <a:pt x="387" y="573"/>
                    </a:cubicBezTo>
                    <a:cubicBezTo>
                      <a:pt x="309" y="551"/>
                      <a:pt x="144" y="638"/>
                      <a:pt x="144" y="557"/>
                    </a:cubicBezTo>
                    <a:cubicBezTo>
                      <a:pt x="144" y="476"/>
                      <a:pt x="306" y="547"/>
                      <a:pt x="387" y="542"/>
                    </a:cubicBezTo>
                    <a:cubicBezTo>
                      <a:pt x="352" y="531"/>
                      <a:pt x="314" y="528"/>
                      <a:pt x="281" y="512"/>
                    </a:cubicBezTo>
                    <a:cubicBezTo>
                      <a:pt x="268" y="506"/>
                      <a:pt x="262" y="489"/>
                      <a:pt x="250" y="482"/>
                    </a:cubicBezTo>
                    <a:cubicBezTo>
                      <a:pt x="236" y="474"/>
                      <a:pt x="220" y="471"/>
                      <a:pt x="205" y="466"/>
                    </a:cubicBezTo>
                    <a:cubicBezTo>
                      <a:pt x="200" y="451"/>
                      <a:pt x="190" y="437"/>
                      <a:pt x="190" y="421"/>
                    </a:cubicBezTo>
                    <a:cubicBezTo>
                      <a:pt x="190" y="357"/>
                      <a:pt x="232" y="242"/>
                      <a:pt x="281" y="194"/>
                    </a:cubicBezTo>
                    <a:cubicBezTo>
                      <a:pt x="286" y="179"/>
                      <a:pt x="289" y="162"/>
                      <a:pt x="296" y="148"/>
                    </a:cubicBezTo>
                    <a:cubicBezTo>
                      <a:pt x="369" y="0"/>
                      <a:pt x="263" y="267"/>
                      <a:pt x="281" y="285"/>
                    </a:cubicBezTo>
                    <a:cubicBezTo>
                      <a:pt x="303" y="307"/>
                      <a:pt x="342" y="274"/>
                      <a:pt x="372" y="269"/>
                    </a:cubicBezTo>
                    <a:cubicBezTo>
                      <a:pt x="408" y="215"/>
                      <a:pt x="454" y="171"/>
                      <a:pt x="493" y="118"/>
                    </a:cubicBezTo>
                    <a:cubicBezTo>
                      <a:pt x="529" y="8"/>
                      <a:pt x="493" y="114"/>
                      <a:pt x="493" y="133"/>
                    </a:cubicBezTo>
                    <a:cubicBezTo>
                      <a:pt x="493" y="154"/>
                      <a:pt x="503" y="174"/>
                      <a:pt x="508" y="194"/>
                    </a:cubicBezTo>
                    <a:cubicBezTo>
                      <a:pt x="566" y="155"/>
                      <a:pt x="626" y="107"/>
                      <a:pt x="675" y="57"/>
                    </a:cubicBezTo>
                    <a:cubicBezTo>
                      <a:pt x="715" y="181"/>
                      <a:pt x="675" y="26"/>
                      <a:pt x="675" y="148"/>
                    </a:cubicBezTo>
                    <a:cubicBezTo>
                      <a:pt x="675" y="184"/>
                      <a:pt x="685" y="219"/>
                      <a:pt x="690" y="254"/>
                    </a:cubicBezTo>
                    <a:cubicBezTo>
                      <a:pt x="720" y="234"/>
                      <a:pt x="756" y="220"/>
                      <a:pt x="781" y="194"/>
                    </a:cubicBezTo>
                    <a:cubicBezTo>
                      <a:pt x="791" y="184"/>
                      <a:pt x="800" y="172"/>
                      <a:pt x="811" y="163"/>
                    </a:cubicBezTo>
                    <a:cubicBezTo>
                      <a:pt x="825" y="152"/>
                      <a:pt x="839" y="138"/>
                      <a:pt x="857" y="133"/>
                    </a:cubicBezTo>
                    <a:cubicBezTo>
                      <a:pt x="891" y="123"/>
                      <a:pt x="928" y="123"/>
                      <a:pt x="963" y="118"/>
                    </a:cubicBezTo>
                    <a:cubicBezTo>
                      <a:pt x="978" y="113"/>
                      <a:pt x="1008" y="87"/>
                      <a:pt x="1008" y="103"/>
                    </a:cubicBezTo>
                    <a:cubicBezTo>
                      <a:pt x="1008" y="124"/>
                      <a:pt x="975" y="131"/>
                      <a:pt x="963" y="148"/>
                    </a:cubicBezTo>
                    <a:cubicBezTo>
                      <a:pt x="950" y="166"/>
                      <a:pt x="946" y="190"/>
                      <a:pt x="933" y="209"/>
                    </a:cubicBezTo>
                    <a:cubicBezTo>
                      <a:pt x="925" y="221"/>
                      <a:pt x="888" y="242"/>
                      <a:pt x="902" y="239"/>
                    </a:cubicBezTo>
                    <a:cubicBezTo>
                      <a:pt x="1023" y="215"/>
                      <a:pt x="952" y="227"/>
                      <a:pt x="1114" y="209"/>
                    </a:cubicBezTo>
                    <a:cubicBezTo>
                      <a:pt x="1183" y="185"/>
                      <a:pt x="1198" y="195"/>
                      <a:pt x="1236" y="148"/>
                    </a:cubicBezTo>
                    <a:cubicBezTo>
                      <a:pt x="1247" y="134"/>
                      <a:pt x="1255" y="117"/>
                      <a:pt x="1266" y="103"/>
                    </a:cubicBezTo>
                    <a:cubicBezTo>
                      <a:pt x="1275" y="92"/>
                      <a:pt x="1296" y="58"/>
                      <a:pt x="1296" y="72"/>
                    </a:cubicBezTo>
                    <a:cubicBezTo>
                      <a:pt x="1296" y="90"/>
                      <a:pt x="1273" y="101"/>
                      <a:pt x="1266" y="118"/>
                    </a:cubicBezTo>
                    <a:cubicBezTo>
                      <a:pt x="1198" y="273"/>
                      <a:pt x="1272" y="156"/>
                      <a:pt x="1205" y="254"/>
                    </a:cubicBezTo>
                    <a:cubicBezTo>
                      <a:pt x="1200" y="274"/>
                      <a:pt x="1198" y="296"/>
                      <a:pt x="1190" y="315"/>
                    </a:cubicBezTo>
                    <a:cubicBezTo>
                      <a:pt x="1183" y="332"/>
                      <a:pt x="1142" y="360"/>
                      <a:pt x="1160" y="360"/>
                    </a:cubicBezTo>
                    <a:cubicBezTo>
                      <a:pt x="1181" y="360"/>
                      <a:pt x="1187" y="327"/>
                      <a:pt x="1205" y="315"/>
                    </a:cubicBezTo>
                    <a:cubicBezTo>
                      <a:pt x="1218" y="307"/>
                      <a:pt x="1304" y="287"/>
                      <a:pt x="1312" y="285"/>
                    </a:cubicBezTo>
                    <a:cubicBezTo>
                      <a:pt x="1327" y="275"/>
                      <a:pt x="1357" y="272"/>
                      <a:pt x="1357" y="254"/>
                    </a:cubicBezTo>
                    <a:cubicBezTo>
                      <a:pt x="1357" y="238"/>
                      <a:pt x="1319" y="255"/>
                      <a:pt x="1312" y="269"/>
                    </a:cubicBezTo>
                    <a:cubicBezTo>
                      <a:pt x="1296" y="301"/>
                      <a:pt x="1303" y="341"/>
                      <a:pt x="1296" y="376"/>
                    </a:cubicBezTo>
                    <a:cubicBezTo>
                      <a:pt x="1292" y="396"/>
                      <a:pt x="1287" y="416"/>
                      <a:pt x="1281" y="436"/>
                    </a:cubicBezTo>
                    <a:cubicBezTo>
                      <a:pt x="1277" y="452"/>
                      <a:pt x="1252" y="473"/>
                      <a:pt x="1266" y="482"/>
                    </a:cubicBezTo>
                    <a:cubicBezTo>
                      <a:pt x="1284" y="493"/>
                      <a:pt x="1307" y="471"/>
                      <a:pt x="1327" y="466"/>
                    </a:cubicBezTo>
                    <a:cubicBezTo>
                      <a:pt x="1377" y="471"/>
                      <a:pt x="1432" y="461"/>
                      <a:pt x="1478" y="482"/>
                    </a:cubicBezTo>
                    <a:cubicBezTo>
                      <a:pt x="1492" y="488"/>
                      <a:pt x="1471" y="513"/>
                      <a:pt x="1463" y="527"/>
                    </a:cubicBezTo>
                    <a:cubicBezTo>
                      <a:pt x="1407" y="626"/>
                      <a:pt x="1430" y="609"/>
                      <a:pt x="1357" y="633"/>
                    </a:cubicBezTo>
                    <a:cubicBezTo>
                      <a:pt x="1347" y="643"/>
                      <a:pt x="1317" y="654"/>
                      <a:pt x="1327" y="664"/>
                    </a:cubicBezTo>
                    <a:cubicBezTo>
                      <a:pt x="1345" y="682"/>
                      <a:pt x="1377" y="674"/>
                      <a:pt x="1402" y="679"/>
                    </a:cubicBezTo>
                    <a:cubicBezTo>
                      <a:pt x="1432" y="684"/>
                      <a:pt x="1463" y="689"/>
                      <a:pt x="1493" y="694"/>
                    </a:cubicBezTo>
                    <a:cubicBezTo>
                      <a:pt x="1503" y="704"/>
                      <a:pt x="1529" y="710"/>
                      <a:pt x="1524" y="724"/>
                    </a:cubicBezTo>
                    <a:cubicBezTo>
                      <a:pt x="1519" y="739"/>
                      <a:pt x="1494" y="737"/>
                      <a:pt x="1478" y="739"/>
                    </a:cubicBezTo>
                    <a:cubicBezTo>
                      <a:pt x="1393" y="747"/>
                      <a:pt x="1307" y="749"/>
                      <a:pt x="1221" y="754"/>
                    </a:cubicBezTo>
                    <a:cubicBezTo>
                      <a:pt x="1216" y="769"/>
                      <a:pt x="1221" y="800"/>
                      <a:pt x="1205" y="800"/>
                    </a:cubicBezTo>
                    <a:cubicBezTo>
                      <a:pt x="1189" y="800"/>
                      <a:pt x="1176" y="761"/>
                      <a:pt x="1190" y="754"/>
                    </a:cubicBezTo>
                    <a:cubicBezTo>
                      <a:pt x="1213" y="743"/>
                      <a:pt x="1241" y="765"/>
                      <a:pt x="1266" y="770"/>
                    </a:cubicBezTo>
                    <a:close/>
                  </a:path>
                </a:pathLst>
              </a:custGeom>
              <a:solidFill>
                <a:srgbClr val="00CC00"/>
              </a:solidFill>
              <a:ln w="9525" cap="flat" cmpd="sng">
                <a:solidFill>
                  <a:srgbClr val="5F5F5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3326" name="AutoShape 7"/>
              <p:cNvSpPr/>
              <p:nvPr/>
            </p:nvSpPr>
            <p:spPr>
              <a:xfrm>
                <a:off x="3962400" y="3048000"/>
                <a:ext cx="1905000" cy="990600"/>
              </a:xfrm>
              <a:prstGeom prst="irregularSeal2">
                <a:avLst/>
              </a:prstGeom>
              <a:solidFill>
                <a:srgbClr val="339966"/>
              </a:solidFill>
              <a:ln w="9525">
                <a:noFill/>
              </a:ln>
            </p:spPr>
            <p:txBody>
              <a:bodyPr anchor="ctr" anchorCtr="0">
                <a:spAutoFit/>
              </a:bodyPr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3327" name="AutoShape 8"/>
              <p:cNvSpPr/>
              <p:nvPr/>
            </p:nvSpPr>
            <p:spPr>
              <a:xfrm>
                <a:off x="6096000" y="2286000"/>
                <a:ext cx="1371600" cy="990600"/>
              </a:xfrm>
              <a:prstGeom prst="irregularSeal2">
                <a:avLst/>
              </a:prstGeom>
              <a:solidFill>
                <a:srgbClr val="339966"/>
              </a:solidFill>
              <a:ln w="9525">
                <a:noFill/>
              </a:ln>
            </p:spPr>
            <p:txBody>
              <a:bodyPr wrap="none" anchor="ctr" anchorCtr="0">
                <a:spAutoFit/>
              </a:bodyPr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3328" name="Freeform 11"/>
              <p:cNvSpPr/>
              <p:nvPr/>
            </p:nvSpPr>
            <p:spPr>
              <a:xfrm rot="328569">
                <a:off x="4191000" y="914400"/>
                <a:ext cx="4797425" cy="2163763"/>
              </a:xfrm>
              <a:custGeom>
                <a:avLst/>
                <a:gdLst>
                  <a:gd name="txL" fmla="*/ 0 w 3022"/>
                  <a:gd name="txT" fmla="*/ 0 h 1363"/>
                  <a:gd name="txR" fmla="*/ 3022 w 3022"/>
                  <a:gd name="txB" fmla="*/ 1363 h 1363"/>
                </a:gdLst>
                <a:ahLst/>
                <a:cxnLst>
                  <a:cxn ang="0">
                    <a:pos x="0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</a:cxnLst>
                <a:rect l="txL" t="txT" r="txR" b="txB"/>
                <a:pathLst>
                  <a:path w="3022" h="1363">
                    <a:moveTo>
                      <a:pt x="0" y="1363"/>
                    </a:moveTo>
                    <a:cubicBezTo>
                      <a:pt x="41" y="1336"/>
                      <a:pt x="53" y="1296"/>
                      <a:pt x="80" y="1256"/>
                    </a:cubicBezTo>
                    <a:cubicBezTo>
                      <a:pt x="89" y="1180"/>
                      <a:pt x="114" y="1117"/>
                      <a:pt x="133" y="1044"/>
                    </a:cubicBezTo>
                    <a:cubicBezTo>
                      <a:pt x="144" y="957"/>
                      <a:pt x="171" y="888"/>
                      <a:pt x="213" y="813"/>
                    </a:cubicBezTo>
                    <a:cubicBezTo>
                      <a:pt x="223" y="794"/>
                      <a:pt x="236" y="778"/>
                      <a:pt x="248" y="760"/>
                    </a:cubicBezTo>
                    <a:cubicBezTo>
                      <a:pt x="254" y="751"/>
                      <a:pt x="266" y="734"/>
                      <a:pt x="266" y="734"/>
                    </a:cubicBezTo>
                    <a:cubicBezTo>
                      <a:pt x="297" y="609"/>
                      <a:pt x="331" y="480"/>
                      <a:pt x="399" y="370"/>
                    </a:cubicBezTo>
                    <a:cubicBezTo>
                      <a:pt x="424" y="329"/>
                      <a:pt x="438" y="292"/>
                      <a:pt x="478" y="264"/>
                    </a:cubicBezTo>
                    <a:cubicBezTo>
                      <a:pt x="502" y="227"/>
                      <a:pt x="514" y="235"/>
                      <a:pt x="549" y="211"/>
                    </a:cubicBezTo>
                    <a:cubicBezTo>
                      <a:pt x="586" y="155"/>
                      <a:pt x="646" y="124"/>
                      <a:pt x="700" y="87"/>
                    </a:cubicBezTo>
                    <a:cubicBezTo>
                      <a:pt x="732" y="65"/>
                      <a:pt x="751" y="45"/>
                      <a:pt x="789" y="34"/>
                    </a:cubicBezTo>
                    <a:cubicBezTo>
                      <a:pt x="838" y="0"/>
                      <a:pt x="847" y="8"/>
                      <a:pt x="913" y="16"/>
                    </a:cubicBezTo>
                    <a:cubicBezTo>
                      <a:pt x="935" y="78"/>
                      <a:pt x="981" y="148"/>
                      <a:pt x="1028" y="193"/>
                    </a:cubicBezTo>
                    <a:cubicBezTo>
                      <a:pt x="1047" y="232"/>
                      <a:pt x="1066" y="273"/>
                      <a:pt x="1090" y="308"/>
                    </a:cubicBezTo>
                    <a:cubicBezTo>
                      <a:pt x="1093" y="317"/>
                      <a:pt x="1095" y="326"/>
                      <a:pt x="1099" y="335"/>
                    </a:cubicBezTo>
                    <a:cubicBezTo>
                      <a:pt x="1104" y="344"/>
                      <a:pt x="1112" y="352"/>
                      <a:pt x="1116" y="361"/>
                    </a:cubicBezTo>
                    <a:cubicBezTo>
                      <a:pt x="1155" y="451"/>
                      <a:pt x="1113" y="385"/>
                      <a:pt x="1152" y="441"/>
                    </a:cubicBezTo>
                    <a:cubicBezTo>
                      <a:pt x="1166" y="498"/>
                      <a:pt x="1154" y="467"/>
                      <a:pt x="1196" y="530"/>
                    </a:cubicBezTo>
                    <a:cubicBezTo>
                      <a:pt x="1216" y="590"/>
                      <a:pt x="1223" y="611"/>
                      <a:pt x="1258" y="663"/>
                    </a:cubicBezTo>
                    <a:cubicBezTo>
                      <a:pt x="1272" y="684"/>
                      <a:pt x="1299" y="693"/>
                      <a:pt x="1320" y="707"/>
                    </a:cubicBezTo>
                    <a:cubicBezTo>
                      <a:pt x="1329" y="713"/>
                      <a:pt x="1347" y="725"/>
                      <a:pt x="1347" y="725"/>
                    </a:cubicBezTo>
                    <a:cubicBezTo>
                      <a:pt x="1370" y="758"/>
                      <a:pt x="1381" y="796"/>
                      <a:pt x="1400" y="831"/>
                    </a:cubicBezTo>
                    <a:cubicBezTo>
                      <a:pt x="1410" y="849"/>
                      <a:pt x="1428" y="864"/>
                      <a:pt x="1435" y="884"/>
                    </a:cubicBezTo>
                    <a:cubicBezTo>
                      <a:pt x="1456" y="946"/>
                      <a:pt x="1447" y="919"/>
                      <a:pt x="1462" y="964"/>
                    </a:cubicBezTo>
                    <a:cubicBezTo>
                      <a:pt x="1465" y="973"/>
                      <a:pt x="1471" y="991"/>
                      <a:pt x="1471" y="991"/>
                    </a:cubicBezTo>
                    <a:cubicBezTo>
                      <a:pt x="1479" y="1049"/>
                      <a:pt x="1485" y="1059"/>
                      <a:pt x="1506" y="1106"/>
                    </a:cubicBezTo>
                    <a:cubicBezTo>
                      <a:pt x="1513" y="1123"/>
                      <a:pt x="1524" y="1159"/>
                      <a:pt x="1524" y="1159"/>
                    </a:cubicBezTo>
                    <a:cubicBezTo>
                      <a:pt x="1529" y="991"/>
                      <a:pt x="1516" y="734"/>
                      <a:pt x="1622" y="574"/>
                    </a:cubicBezTo>
                    <a:cubicBezTo>
                      <a:pt x="1640" y="494"/>
                      <a:pt x="1689" y="441"/>
                      <a:pt x="1737" y="379"/>
                    </a:cubicBezTo>
                    <a:cubicBezTo>
                      <a:pt x="1769" y="338"/>
                      <a:pt x="1775" y="308"/>
                      <a:pt x="1817" y="282"/>
                    </a:cubicBezTo>
                    <a:cubicBezTo>
                      <a:pt x="1834" y="255"/>
                      <a:pt x="1834" y="250"/>
                      <a:pt x="1861" y="229"/>
                    </a:cubicBezTo>
                    <a:cubicBezTo>
                      <a:pt x="1878" y="216"/>
                      <a:pt x="1914" y="193"/>
                      <a:pt x="1914" y="193"/>
                    </a:cubicBezTo>
                    <a:cubicBezTo>
                      <a:pt x="1956" y="129"/>
                      <a:pt x="1930" y="149"/>
                      <a:pt x="1985" y="122"/>
                    </a:cubicBezTo>
                    <a:cubicBezTo>
                      <a:pt x="2052" y="128"/>
                      <a:pt x="2098" y="138"/>
                      <a:pt x="2162" y="149"/>
                    </a:cubicBezTo>
                    <a:cubicBezTo>
                      <a:pt x="2196" y="166"/>
                      <a:pt x="2223" y="175"/>
                      <a:pt x="2260" y="184"/>
                    </a:cubicBezTo>
                    <a:cubicBezTo>
                      <a:pt x="2291" y="206"/>
                      <a:pt x="2308" y="232"/>
                      <a:pt x="2339" y="255"/>
                    </a:cubicBezTo>
                    <a:cubicBezTo>
                      <a:pt x="2380" y="316"/>
                      <a:pt x="2355" y="301"/>
                      <a:pt x="2401" y="317"/>
                    </a:cubicBezTo>
                    <a:cubicBezTo>
                      <a:pt x="2419" y="335"/>
                      <a:pt x="2437" y="352"/>
                      <a:pt x="2455" y="370"/>
                    </a:cubicBezTo>
                    <a:cubicBezTo>
                      <a:pt x="2470" y="385"/>
                      <a:pt x="2475" y="409"/>
                      <a:pt x="2490" y="424"/>
                    </a:cubicBezTo>
                    <a:cubicBezTo>
                      <a:pt x="2562" y="494"/>
                      <a:pt x="2640" y="557"/>
                      <a:pt x="2712" y="627"/>
                    </a:cubicBezTo>
                    <a:cubicBezTo>
                      <a:pt x="2757" y="670"/>
                      <a:pt x="2764" y="733"/>
                      <a:pt x="2818" y="769"/>
                    </a:cubicBezTo>
                    <a:cubicBezTo>
                      <a:pt x="2843" y="803"/>
                      <a:pt x="2863" y="826"/>
                      <a:pt x="2898" y="849"/>
                    </a:cubicBezTo>
                    <a:cubicBezTo>
                      <a:pt x="2925" y="891"/>
                      <a:pt x="2947" y="895"/>
                      <a:pt x="2995" y="911"/>
                    </a:cubicBezTo>
                    <a:cubicBezTo>
                      <a:pt x="3005" y="914"/>
                      <a:pt x="3022" y="929"/>
                      <a:pt x="3022" y="929"/>
                    </a:cubicBezTo>
                  </a:path>
                </a:pathLst>
              </a:custGeom>
              <a:gradFill rotWithShape="1">
                <a:gsLst>
                  <a:gs pos="0">
                    <a:srgbClr val="339966"/>
                  </a:gs>
                  <a:gs pos="100000">
                    <a:srgbClr val="18472F"/>
                  </a:gs>
                </a:gsLst>
                <a:lin ang="5400000" scaled="1"/>
                <a:tileRect/>
              </a:gradFill>
              <a:ln w="9525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>
                <a:spAutoFit/>
              </a:bodyPr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3329" name="Freeform 12"/>
              <p:cNvSpPr/>
              <p:nvPr/>
            </p:nvSpPr>
            <p:spPr>
              <a:xfrm flipV="1">
                <a:off x="0" y="4191000"/>
                <a:ext cx="9144000" cy="1447800"/>
              </a:xfrm>
              <a:custGeom>
                <a:avLst/>
                <a:gdLst>
                  <a:gd name="txL" fmla="*/ 0 w 4752"/>
                  <a:gd name="txT" fmla="*/ 0 h 717"/>
                  <a:gd name="txR" fmla="*/ 4752 w 4752"/>
                  <a:gd name="txB" fmla="*/ 717 h 717"/>
                </a:gdLst>
                <a:ahLst/>
                <a:cxnLst>
                  <a:cxn ang="0">
                    <a:pos x="0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0"/>
                  </a:cxn>
                </a:cxnLst>
                <a:rect l="txL" t="txT" r="txR" b="txB"/>
                <a:pathLst>
                  <a:path w="4752" h="717">
                    <a:moveTo>
                      <a:pt x="0" y="432"/>
                    </a:moveTo>
                    <a:cubicBezTo>
                      <a:pt x="37" y="424"/>
                      <a:pt x="58" y="409"/>
                      <a:pt x="93" y="398"/>
                    </a:cubicBezTo>
                    <a:cubicBezTo>
                      <a:pt x="161" y="352"/>
                      <a:pt x="264" y="375"/>
                      <a:pt x="339" y="381"/>
                    </a:cubicBezTo>
                    <a:cubicBezTo>
                      <a:pt x="378" y="393"/>
                      <a:pt x="361" y="389"/>
                      <a:pt x="415" y="398"/>
                    </a:cubicBezTo>
                    <a:cubicBezTo>
                      <a:pt x="452" y="404"/>
                      <a:pt x="525" y="415"/>
                      <a:pt x="525" y="415"/>
                    </a:cubicBezTo>
                    <a:cubicBezTo>
                      <a:pt x="600" y="440"/>
                      <a:pt x="669" y="472"/>
                      <a:pt x="745" y="491"/>
                    </a:cubicBezTo>
                    <a:cubicBezTo>
                      <a:pt x="762" y="495"/>
                      <a:pt x="778" y="506"/>
                      <a:pt x="796" y="508"/>
                    </a:cubicBezTo>
                    <a:cubicBezTo>
                      <a:pt x="838" y="513"/>
                      <a:pt x="881" y="513"/>
                      <a:pt x="923" y="516"/>
                    </a:cubicBezTo>
                    <a:cubicBezTo>
                      <a:pt x="982" y="537"/>
                      <a:pt x="911" y="514"/>
                      <a:pt x="1025" y="533"/>
                    </a:cubicBezTo>
                    <a:cubicBezTo>
                      <a:pt x="1051" y="537"/>
                      <a:pt x="1075" y="553"/>
                      <a:pt x="1101" y="559"/>
                    </a:cubicBezTo>
                    <a:cubicBezTo>
                      <a:pt x="1164" y="574"/>
                      <a:pt x="1225" y="598"/>
                      <a:pt x="1287" y="618"/>
                    </a:cubicBezTo>
                    <a:cubicBezTo>
                      <a:pt x="1369" y="644"/>
                      <a:pt x="1455" y="653"/>
                      <a:pt x="1541" y="660"/>
                    </a:cubicBezTo>
                    <a:cubicBezTo>
                      <a:pt x="1815" y="717"/>
                      <a:pt x="2144" y="691"/>
                      <a:pt x="2405" y="694"/>
                    </a:cubicBezTo>
                    <a:cubicBezTo>
                      <a:pt x="2594" y="689"/>
                      <a:pt x="2777" y="681"/>
                      <a:pt x="2964" y="669"/>
                    </a:cubicBezTo>
                    <a:cubicBezTo>
                      <a:pt x="3128" y="644"/>
                      <a:pt x="2921" y="673"/>
                      <a:pt x="3278" y="652"/>
                    </a:cubicBezTo>
                    <a:cubicBezTo>
                      <a:pt x="3319" y="650"/>
                      <a:pt x="3372" y="633"/>
                      <a:pt x="3413" y="626"/>
                    </a:cubicBezTo>
                    <a:cubicBezTo>
                      <a:pt x="3556" y="600"/>
                      <a:pt x="3688" y="525"/>
                      <a:pt x="3828" y="491"/>
                    </a:cubicBezTo>
                    <a:cubicBezTo>
                      <a:pt x="3889" y="451"/>
                      <a:pt x="3812" y="497"/>
                      <a:pt x="3896" y="466"/>
                    </a:cubicBezTo>
                    <a:cubicBezTo>
                      <a:pt x="3937" y="451"/>
                      <a:pt x="3973" y="421"/>
                      <a:pt x="4015" y="406"/>
                    </a:cubicBezTo>
                    <a:cubicBezTo>
                      <a:pt x="4062" y="359"/>
                      <a:pt x="4076" y="388"/>
                      <a:pt x="4125" y="355"/>
                    </a:cubicBezTo>
                    <a:cubicBezTo>
                      <a:pt x="4154" y="335"/>
                      <a:pt x="4176" y="330"/>
                      <a:pt x="4210" y="322"/>
                    </a:cubicBezTo>
                    <a:cubicBezTo>
                      <a:pt x="4232" y="311"/>
                      <a:pt x="4255" y="299"/>
                      <a:pt x="4277" y="288"/>
                    </a:cubicBezTo>
                    <a:cubicBezTo>
                      <a:pt x="4293" y="280"/>
                      <a:pt x="4328" y="271"/>
                      <a:pt x="4328" y="271"/>
                    </a:cubicBezTo>
                    <a:cubicBezTo>
                      <a:pt x="4368" y="244"/>
                      <a:pt x="4409" y="218"/>
                      <a:pt x="4455" y="203"/>
                    </a:cubicBezTo>
                    <a:cubicBezTo>
                      <a:pt x="4480" y="186"/>
                      <a:pt x="4503" y="179"/>
                      <a:pt x="4531" y="169"/>
                    </a:cubicBezTo>
                    <a:cubicBezTo>
                      <a:pt x="4554" y="135"/>
                      <a:pt x="4609" y="106"/>
                      <a:pt x="4650" y="93"/>
                    </a:cubicBezTo>
                    <a:cubicBezTo>
                      <a:pt x="4682" y="60"/>
                      <a:pt x="4700" y="0"/>
                      <a:pt x="4752" y="0"/>
                    </a:cubicBezTo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3330" name="Freeform 19"/>
              <p:cNvSpPr/>
              <p:nvPr/>
            </p:nvSpPr>
            <p:spPr>
              <a:xfrm rot="899285">
                <a:off x="3429000" y="4572000"/>
                <a:ext cx="1905000" cy="1273175"/>
              </a:xfrm>
              <a:custGeom>
                <a:avLst/>
                <a:gdLst>
                  <a:gd name="txL" fmla="*/ 0 w 1821"/>
                  <a:gd name="txT" fmla="*/ 0 h 1522"/>
                  <a:gd name="txR" fmla="*/ 1821 w 1821"/>
                  <a:gd name="txB" fmla="*/ 1522 h 1522"/>
                </a:gdLst>
                <a:ahLst/>
                <a:cxnLst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</a:cxnLst>
                <a:rect l="txL" t="txT" r="txR" b="txB"/>
                <a:pathLst>
                  <a:path w="1821" h="1522">
                    <a:moveTo>
                      <a:pt x="760" y="1504"/>
                    </a:moveTo>
                    <a:cubicBezTo>
                      <a:pt x="684" y="1522"/>
                      <a:pt x="699" y="1518"/>
                      <a:pt x="585" y="1511"/>
                    </a:cubicBezTo>
                    <a:cubicBezTo>
                      <a:pt x="556" y="1502"/>
                      <a:pt x="523" y="1504"/>
                      <a:pt x="497" y="1489"/>
                    </a:cubicBezTo>
                    <a:cubicBezTo>
                      <a:pt x="482" y="1480"/>
                      <a:pt x="470" y="1465"/>
                      <a:pt x="454" y="1460"/>
                    </a:cubicBezTo>
                    <a:cubicBezTo>
                      <a:pt x="439" y="1455"/>
                      <a:pt x="410" y="1446"/>
                      <a:pt x="410" y="1446"/>
                    </a:cubicBezTo>
                    <a:cubicBezTo>
                      <a:pt x="374" y="1394"/>
                      <a:pt x="297" y="1335"/>
                      <a:pt x="242" y="1300"/>
                    </a:cubicBezTo>
                    <a:cubicBezTo>
                      <a:pt x="237" y="1293"/>
                      <a:pt x="234" y="1284"/>
                      <a:pt x="228" y="1278"/>
                    </a:cubicBezTo>
                    <a:cubicBezTo>
                      <a:pt x="222" y="1272"/>
                      <a:pt x="212" y="1270"/>
                      <a:pt x="206" y="1263"/>
                    </a:cubicBezTo>
                    <a:cubicBezTo>
                      <a:pt x="201" y="1257"/>
                      <a:pt x="202" y="1248"/>
                      <a:pt x="198" y="1242"/>
                    </a:cubicBezTo>
                    <a:cubicBezTo>
                      <a:pt x="192" y="1234"/>
                      <a:pt x="183" y="1228"/>
                      <a:pt x="177" y="1220"/>
                    </a:cubicBezTo>
                    <a:cubicBezTo>
                      <a:pt x="160" y="1195"/>
                      <a:pt x="167" y="1189"/>
                      <a:pt x="147" y="1169"/>
                    </a:cubicBezTo>
                    <a:cubicBezTo>
                      <a:pt x="112" y="1134"/>
                      <a:pt x="138" y="1177"/>
                      <a:pt x="104" y="1132"/>
                    </a:cubicBezTo>
                    <a:cubicBezTo>
                      <a:pt x="59" y="1073"/>
                      <a:pt x="95" y="1101"/>
                      <a:pt x="53" y="1074"/>
                    </a:cubicBezTo>
                    <a:cubicBezTo>
                      <a:pt x="50" y="1067"/>
                      <a:pt x="50" y="1058"/>
                      <a:pt x="45" y="1052"/>
                    </a:cubicBezTo>
                    <a:cubicBezTo>
                      <a:pt x="40" y="1045"/>
                      <a:pt x="29" y="1044"/>
                      <a:pt x="24" y="1037"/>
                    </a:cubicBezTo>
                    <a:cubicBezTo>
                      <a:pt x="16" y="1024"/>
                      <a:pt x="14" y="1008"/>
                      <a:pt x="9" y="994"/>
                    </a:cubicBezTo>
                    <a:cubicBezTo>
                      <a:pt x="7" y="987"/>
                      <a:pt x="2" y="972"/>
                      <a:pt x="2" y="972"/>
                    </a:cubicBezTo>
                    <a:cubicBezTo>
                      <a:pt x="4" y="960"/>
                      <a:pt x="0" y="944"/>
                      <a:pt x="9" y="935"/>
                    </a:cubicBezTo>
                    <a:cubicBezTo>
                      <a:pt x="14" y="929"/>
                      <a:pt x="13" y="950"/>
                      <a:pt x="16" y="957"/>
                    </a:cubicBezTo>
                    <a:cubicBezTo>
                      <a:pt x="21" y="967"/>
                      <a:pt x="49" y="1003"/>
                      <a:pt x="53" y="1008"/>
                    </a:cubicBezTo>
                    <a:cubicBezTo>
                      <a:pt x="69" y="1057"/>
                      <a:pt x="89" y="1082"/>
                      <a:pt x="133" y="1110"/>
                    </a:cubicBezTo>
                    <a:cubicBezTo>
                      <a:pt x="167" y="1164"/>
                      <a:pt x="242" y="1162"/>
                      <a:pt x="301" y="1176"/>
                    </a:cubicBezTo>
                    <a:cubicBezTo>
                      <a:pt x="328" y="1189"/>
                      <a:pt x="345" y="1210"/>
                      <a:pt x="373" y="1220"/>
                    </a:cubicBezTo>
                    <a:cubicBezTo>
                      <a:pt x="388" y="1225"/>
                      <a:pt x="417" y="1234"/>
                      <a:pt x="417" y="1234"/>
                    </a:cubicBezTo>
                    <a:cubicBezTo>
                      <a:pt x="452" y="1261"/>
                      <a:pt x="484" y="1297"/>
                      <a:pt x="527" y="1307"/>
                    </a:cubicBezTo>
                    <a:cubicBezTo>
                      <a:pt x="561" y="1331"/>
                      <a:pt x="599" y="1340"/>
                      <a:pt x="636" y="1358"/>
                    </a:cubicBezTo>
                    <a:cubicBezTo>
                      <a:pt x="654" y="1385"/>
                      <a:pt x="645" y="1377"/>
                      <a:pt x="672" y="1395"/>
                    </a:cubicBezTo>
                    <a:cubicBezTo>
                      <a:pt x="687" y="1405"/>
                      <a:pt x="716" y="1424"/>
                      <a:pt x="716" y="1424"/>
                    </a:cubicBezTo>
                    <a:cubicBezTo>
                      <a:pt x="742" y="1463"/>
                      <a:pt x="725" y="1440"/>
                      <a:pt x="774" y="1489"/>
                    </a:cubicBezTo>
                    <a:cubicBezTo>
                      <a:pt x="781" y="1496"/>
                      <a:pt x="796" y="1511"/>
                      <a:pt x="796" y="1511"/>
                    </a:cubicBezTo>
                    <a:cubicBezTo>
                      <a:pt x="796" y="1511"/>
                      <a:pt x="769" y="1485"/>
                      <a:pt x="753" y="1475"/>
                    </a:cubicBezTo>
                    <a:cubicBezTo>
                      <a:pt x="738" y="1433"/>
                      <a:pt x="693" y="1414"/>
                      <a:pt x="665" y="1380"/>
                    </a:cubicBezTo>
                    <a:cubicBezTo>
                      <a:pt x="646" y="1357"/>
                      <a:pt x="625" y="1345"/>
                      <a:pt x="607" y="1322"/>
                    </a:cubicBezTo>
                    <a:cubicBezTo>
                      <a:pt x="572" y="1277"/>
                      <a:pt x="575" y="1278"/>
                      <a:pt x="534" y="1242"/>
                    </a:cubicBezTo>
                    <a:cubicBezTo>
                      <a:pt x="505" y="1216"/>
                      <a:pt x="485" y="1182"/>
                      <a:pt x="454" y="1161"/>
                    </a:cubicBezTo>
                    <a:cubicBezTo>
                      <a:pt x="433" y="1130"/>
                      <a:pt x="417" y="1097"/>
                      <a:pt x="395" y="1067"/>
                    </a:cubicBezTo>
                    <a:cubicBezTo>
                      <a:pt x="385" y="1034"/>
                      <a:pt x="370" y="1001"/>
                      <a:pt x="352" y="972"/>
                    </a:cubicBezTo>
                    <a:cubicBezTo>
                      <a:pt x="341" y="912"/>
                      <a:pt x="320" y="857"/>
                      <a:pt x="308" y="797"/>
                    </a:cubicBezTo>
                    <a:cubicBezTo>
                      <a:pt x="299" y="678"/>
                      <a:pt x="294" y="661"/>
                      <a:pt x="308" y="512"/>
                    </a:cubicBezTo>
                    <a:cubicBezTo>
                      <a:pt x="310" y="495"/>
                      <a:pt x="312" y="546"/>
                      <a:pt x="315" y="563"/>
                    </a:cubicBezTo>
                    <a:cubicBezTo>
                      <a:pt x="320" y="588"/>
                      <a:pt x="352" y="629"/>
                      <a:pt x="352" y="629"/>
                    </a:cubicBezTo>
                    <a:cubicBezTo>
                      <a:pt x="368" y="680"/>
                      <a:pt x="380" y="737"/>
                      <a:pt x="410" y="782"/>
                    </a:cubicBezTo>
                    <a:cubicBezTo>
                      <a:pt x="421" y="818"/>
                      <a:pt x="432" y="844"/>
                      <a:pt x="468" y="855"/>
                    </a:cubicBezTo>
                    <a:cubicBezTo>
                      <a:pt x="481" y="890"/>
                      <a:pt x="467" y="907"/>
                      <a:pt x="505" y="921"/>
                    </a:cubicBezTo>
                    <a:cubicBezTo>
                      <a:pt x="516" y="954"/>
                      <a:pt x="534" y="981"/>
                      <a:pt x="563" y="1001"/>
                    </a:cubicBezTo>
                    <a:cubicBezTo>
                      <a:pt x="573" y="1031"/>
                      <a:pt x="577" y="1044"/>
                      <a:pt x="600" y="1067"/>
                    </a:cubicBezTo>
                    <a:cubicBezTo>
                      <a:pt x="610" y="1131"/>
                      <a:pt x="605" y="1244"/>
                      <a:pt x="680" y="1271"/>
                    </a:cubicBezTo>
                    <a:cubicBezTo>
                      <a:pt x="694" y="1314"/>
                      <a:pt x="706" y="1372"/>
                      <a:pt x="731" y="1409"/>
                    </a:cubicBezTo>
                    <a:cubicBezTo>
                      <a:pt x="736" y="1424"/>
                      <a:pt x="740" y="1438"/>
                      <a:pt x="745" y="1453"/>
                    </a:cubicBezTo>
                    <a:cubicBezTo>
                      <a:pt x="748" y="1461"/>
                      <a:pt x="734" y="1439"/>
                      <a:pt x="731" y="1431"/>
                    </a:cubicBezTo>
                    <a:cubicBezTo>
                      <a:pt x="725" y="1417"/>
                      <a:pt x="720" y="1402"/>
                      <a:pt x="716" y="1387"/>
                    </a:cubicBezTo>
                    <a:cubicBezTo>
                      <a:pt x="707" y="1356"/>
                      <a:pt x="704" y="1324"/>
                      <a:pt x="694" y="1293"/>
                    </a:cubicBezTo>
                    <a:cubicBezTo>
                      <a:pt x="689" y="1278"/>
                      <a:pt x="680" y="1249"/>
                      <a:pt x="680" y="1249"/>
                    </a:cubicBezTo>
                    <a:cubicBezTo>
                      <a:pt x="672" y="1179"/>
                      <a:pt x="670" y="1107"/>
                      <a:pt x="658" y="1037"/>
                    </a:cubicBezTo>
                    <a:cubicBezTo>
                      <a:pt x="650" y="992"/>
                      <a:pt x="629" y="951"/>
                      <a:pt x="621" y="906"/>
                    </a:cubicBezTo>
                    <a:cubicBezTo>
                      <a:pt x="616" y="879"/>
                      <a:pt x="611" y="853"/>
                      <a:pt x="607" y="826"/>
                    </a:cubicBezTo>
                    <a:cubicBezTo>
                      <a:pt x="601" y="790"/>
                      <a:pt x="592" y="717"/>
                      <a:pt x="592" y="717"/>
                    </a:cubicBezTo>
                    <a:cubicBezTo>
                      <a:pt x="590" y="680"/>
                      <a:pt x="585" y="644"/>
                      <a:pt x="585" y="607"/>
                    </a:cubicBezTo>
                    <a:cubicBezTo>
                      <a:pt x="585" y="529"/>
                      <a:pt x="587" y="452"/>
                      <a:pt x="592" y="374"/>
                    </a:cubicBezTo>
                    <a:cubicBezTo>
                      <a:pt x="595" y="324"/>
                      <a:pt x="623" y="270"/>
                      <a:pt x="636" y="221"/>
                    </a:cubicBezTo>
                    <a:cubicBezTo>
                      <a:pt x="641" y="203"/>
                      <a:pt x="644" y="176"/>
                      <a:pt x="658" y="162"/>
                    </a:cubicBezTo>
                    <a:cubicBezTo>
                      <a:pt x="666" y="154"/>
                      <a:pt x="677" y="153"/>
                      <a:pt x="687" y="148"/>
                    </a:cubicBezTo>
                    <a:cubicBezTo>
                      <a:pt x="711" y="117"/>
                      <a:pt x="724" y="85"/>
                      <a:pt x="745" y="53"/>
                    </a:cubicBezTo>
                    <a:cubicBezTo>
                      <a:pt x="748" y="43"/>
                      <a:pt x="747" y="32"/>
                      <a:pt x="753" y="24"/>
                    </a:cubicBezTo>
                    <a:cubicBezTo>
                      <a:pt x="761" y="12"/>
                      <a:pt x="799" y="0"/>
                      <a:pt x="753" y="17"/>
                    </a:cubicBezTo>
                    <a:cubicBezTo>
                      <a:pt x="747" y="32"/>
                      <a:pt x="737" y="45"/>
                      <a:pt x="731" y="60"/>
                    </a:cubicBezTo>
                    <a:cubicBezTo>
                      <a:pt x="704" y="133"/>
                      <a:pt x="742" y="68"/>
                      <a:pt x="709" y="119"/>
                    </a:cubicBezTo>
                    <a:cubicBezTo>
                      <a:pt x="701" y="153"/>
                      <a:pt x="692" y="184"/>
                      <a:pt x="672" y="213"/>
                    </a:cubicBezTo>
                    <a:cubicBezTo>
                      <a:pt x="655" y="266"/>
                      <a:pt x="662" y="242"/>
                      <a:pt x="651" y="286"/>
                    </a:cubicBezTo>
                    <a:cubicBezTo>
                      <a:pt x="655" y="513"/>
                      <a:pt x="656" y="645"/>
                      <a:pt x="672" y="841"/>
                    </a:cubicBezTo>
                    <a:cubicBezTo>
                      <a:pt x="677" y="982"/>
                      <a:pt x="685" y="1111"/>
                      <a:pt x="702" y="1249"/>
                    </a:cubicBezTo>
                    <a:cubicBezTo>
                      <a:pt x="706" y="1318"/>
                      <a:pt x="704" y="1358"/>
                      <a:pt x="723" y="1417"/>
                    </a:cubicBezTo>
                    <a:cubicBezTo>
                      <a:pt x="726" y="1380"/>
                      <a:pt x="730" y="1344"/>
                      <a:pt x="731" y="1307"/>
                    </a:cubicBezTo>
                    <a:cubicBezTo>
                      <a:pt x="735" y="1066"/>
                      <a:pt x="733" y="826"/>
                      <a:pt x="738" y="585"/>
                    </a:cubicBezTo>
                    <a:cubicBezTo>
                      <a:pt x="738" y="577"/>
                      <a:pt x="743" y="570"/>
                      <a:pt x="745" y="563"/>
                    </a:cubicBezTo>
                    <a:cubicBezTo>
                      <a:pt x="758" y="513"/>
                      <a:pt x="761" y="439"/>
                      <a:pt x="789" y="396"/>
                    </a:cubicBezTo>
                    <a:cubicBezTo>
                      <a:pt x="806" y="370"/>
                      <a:pt x="856" y="329"/>
                      <a:pt x="877" y="308"/>
                    </a:cubicBezTo>
                    <a:cubicBezTo>
                      <a:pt x="897" y="288"/>
                      <a:pt x="910" y="257"/>
                      <a:pt x="928" y="235"/>
                    </a:cubicBezTo>
                    <a:cubicBezTo>
                      <a:pt x="975" y="178"/>
                      <a:pt x="1045" y="151"/>
                      <a:pt x="1117" y="141"/>
                    </a:cubicBezTo>
                    <a:cubicBezTo>
                      <a:pt x="1135" y="136"/>
                      <a:pt x="1165" y="123"/>
                      <a:pt x="1183" y="141"/>
                    </a:cubicBezTo>
                    <a:cubicBezTo>
                      <a:pt x="1188" y="146"/>
                      <a:pt x="1168" y="145"/>
                      <a:pt x="1161" y="148"/>
                    </a:cubicBezTo>
                    <a:cubicBezTo>
                      <a:pt x="1145" y="156"/>
                      <a:pt x="1128" y="170"/>
                      <a:pt x="1117" y="184"/>
                    </a:cubicBezTo>
                    <a:cubicBezTo>
                      <a:pt x="1100" y="206"/>
                      <a:pt x="1065" y="246"/>
                      <a:pt x="1052" y="272"/>
                    </a:cubicBezTo>
                    <a:cubicBezTo>
                      <a:pt x="1033" y="310"/>
                      <a:pt x="1033" y="325"/>
                      <a:pt x="1001" y="359"/>
                    </a:cubicBezTo>
                    <a:cubicBezTo>
                      <a:pt x="992" y="383"/>
                      <a:pt x="987" y="408"/>
                      <a:pt x="979" y="432"/>
                    </a:cubicBezTo>
                    <a:cubicBezTo>
                      <a:pt x="971" y="498"/>
                      <a:pt x="972" y="566"/>
                      <a:pt x="949" y="629"/>
                    </a:cubicBezTo>
                    <a:cubicBezTo>
                      <a:pt x="939" y="721"/>
                      <a:pt x="930" y="813"/>
                      <a:pt x="920" y="906"/>
                    </a:cubicBezTo>
                    <a:cubicBezTo>
                      <a:pt x="917" y="931"/>
                      <a:pt x="906" y="979"/>
                      <a:pt x="906" y="979"/>
                    </a:cubicBezTo>
                    <a:cubicBezTo>
                      <a:pt x="898" y="1072"/>
                      <a:pt x="897" y="1171"/>
                      <a:pt x="855" y="1256"/>
                    </a:cubicBezTo>
                    <a:cubicBezTo>
                      <a:pt x="838" y="1290"/>
                      <a:pt x="842" y="1313"/>
                      <a:pt x="811" y="1344"/>
                    </a:cubicBezTo>
                    <a:cubicBezTo>
                      <a:pt x="779" y="1376"/>
                      <a:pt x="747" y="1400"/>
                      <a:pt x="716" y="1431"/>
                    </a:cubicBezTo>
                    <a:cubicBezTo>
                      <a:pt x="707" y="1440"/>
                      <a:pt x="736" y="1417"/>
                      <a:pt x="745" y="1409"/>
                    </a:cubicBezTo>
                    <a:cubicBezTo>
                      <a:pt x="753" y="1402"/>
                      <a:pt x="759" y="1393"/>
                      <a:pt x="767" y="1387"/>
                    </a:cubicBezTo>
                    <a:cubicBezTo>
                      <a:pt x="807" y="1359"/>
                      <a:pt x="858" y="1322"/>
                      <a:pt x="906" y="1307"/>
                    </a:cubicBezTo>
                    <a:cubicBezTo>
                      <a:pt x="933" y="1265"/>
                      <a:pt x="983" y="1229"/>
                      <a:pt x="1030" y="1212"/>
                    </a:cubicBezTo>
                    <a:cubicBezTo>
                      <a:pt x="1063" y="1179"/>
                      <a:pt x="1087" y="1146"/>
                      <a:pt x="1132" y="1132"/>
                    </a:cubicBezTo>
                    <a:cubicBezTo>
                      <a:pt x="1172" y="1102"/>
                      <a:pt x="1201" y="1072"/>
                      <a:pt x="1248" y="1052"/>
                    </a:cubicBezTo>
                    <a:cubicBezTo>
                      <a:pt x="1282" y="1018"/>
                      <a:pt x="1328" y="1004"/>
                      <a:pt x="1372" y="986"/>
                    </a:cubicBezTo>
                    <a:cubicBezTo>
                      <a:pt x="1402" y="956"/>
                      <a:pt x="1424" y="957"/>
                      <a:pt x="1467" y="950"/>
                    </a:cubicBezTo>
                    <a:cubicBezTo>
                      <a:pt x="1528" y="952"/>
                      <a:pt x="1589" y="949"/>
                      <a:pt x="1649" y="957"/>
                    </a:cubicBezTo>
                    <a:cubicBezTo>
                      <a:pt x="1702" y="964"/>
                      <a:pt x="1734" y="1072"/>
                      <a:pt x="1752" y="1110"/>
                    </a:cubicBezTo>
                    <a:cubicBezTo>
                      <a:pt x="1767" y="1143"/>
                      <a:pt x="1786" y="1173"/>
                      <a:pt x="1803" y="1205"/>
                    </a:cubicBezTo>
                    <a:cubicBezTo>
                      <a:pt x="1807" y="1213"/>
                      <a:pt x="1821" y="1219"/>
                      <a:pt x="1817" y="1227"/>
                    </a:cubicBezTo>
                    <a:cubicBezTo>
                      <a:pt x="1813" y="1234"/>
                      <a:pt x="1802" y="1223"/>
                      <a:pt x="1795" y="1220"/>
                    </a:cubicBezTo>
                    <a:cubicBezTo>
                      <a:pt x="1766" y="1207"/>
                      <a:pt x="1737" y="1188"/>
                      <a:pt x="1708" y="1176"/>
                    </a:cubicBezTo>
                    <a:cubicBezTo>
                      <a:pt x="1684" y="1166"/>
                      <a:pt x="1659" y="1161"/>
                      <a:pt x="1635" y="1154"/>
                    </a:cubicBezTo>
                    <a:cubicBezTo>
                      <a:pt x="1604" y="1145"/>
                      <a:pt x="1540" y="1132"/>
                      <a:pt x="1540" y="1132"/>
                    </a:cubicBezTo>
                    <a:cubicBezTo>
                      <a:pt x="1500" y="1113"/>
                      <a:pt x="1465" y="1118"/>
                      <a:pt x="1423" y="1132"/>
                    </a:cubicBezTo>
                    <a:cubicBezTo>
                      <a:pt x="1404" y="1162"/>
                      <a:pt x="1364" y="1171"/>
                      <a:pt x="1329" y="1183"/>
                    </a:cubicBezTo>
                    <a:cubicBezTo>
                      <a:pt x="1312" y="1208"/>
                      <a:pt x="1281" y="1240"/>
                      <a:pt x="1256" y="1256"/>
                    </a:cubicBezTo>
                    <a:cubicBezTo>
                      <a:pt x="1236" y="1285"/>
                      <a:pt x="1213" y="1317"/>
                      <a:pt x="1183" y="1336"/>
                    </a:cubicBezTo>
                    <a:cubicBezTo>
                      <a:pt x="1106" y="1449"/>
                      <a:pt x="859" y="1380"/>
                      <a:pt x="789" y="1380"/>
                    </a:cubicBezTo>
                    <a:lnTo>
                      <a:pt x="735" y="1312"/>
                    </a:lnTo>
                  </a:path>
                </a:pathLst>
              </a:custGeom>
              <a:solidFill>
                <a:srgbClr val="00CC00"/>
              </a:solidFill>
              <a:ln w="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3331" name="Freeform 20"/>
              <p:cNvSpPr/>
              <p:nvPr/>
            </p:nvSpPr>
            <p:spPr>
              <a:xfrm>
                <a:off x="5562600" y="5837238"/>
                <a:ext cx="1524000" cy="1020762"/>
              </a:xfrm>
              <a:custGeom>
                <a:avLst/>
                <a:gdLst>
                  <a:gd name="txL" fmla="*/ 0 w 1546"/>
                  <a:gd name="txT" fmla="*/ 0 h 1123"/>
                  <a:gd name="txR" fmla="*/ 1546 w 1546"/>
                  <a:gd name="txB" fmla="*/ 1123 h 1123"/>
                </a:gdLst>
                <a:ahLst/>
                <a:cxnLst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</a:cxnLst>
                <a:rect l="txL" t="txT" r="txR" b="txB"/>
                <a:pathLst>
                  <a:path w="1546" h="1123">
                    <a:moveTo>
                      <a:pt x="708" y="1082"/>
                    </a:moveTo>
                    <a:cubicBezTo>
                      <a:pt x="617" y="1111"/>
                      <a:pt x="559" y="1086"/>
                      <a:pt x="484" y="1059"/>
                    </a:cubicBezTo>
                    <a:cubicBezTo>
                      <a:pt x="470" y="1045"/>
                      <a:pt x="461" y="1027"/>
                      <a:pt x="446" y="1014"/>
                    </a:cubicBezTo>
                    <a:cubicBezTo>
                      <a:pt x="433" y="1002"/>
                      <a:pt x="402" y="984"/>
                      <a:pt x="402" y="984"/>
                    </a:cubicBezTo>
                    <a:cubicBezTo>
                      <a:pt x="379" y="940"/>
                      <a:pt x="309" y="897"/>
                      <a:pt x="274" y="857"/>
                    </a:cubicBezTo>
                    <a:cubicBezTo>
                      <a:pt x="237" y="815"/>
                      <a:pt x="216" y="754"/>
                      <a:pt x="170" y="723"/>
                    </a:cubicBezTo>
                    <a:cubicBezTo>
                      <a:pt x="165" y="715"/>
                      <a:pt x="161" y="706"/>
                      <a:pt x="155" y="700"/>
                    </a:cubicBezTo>
                    <a:cubicBezTo>
                      <a:pt x="146" y="691"/>
                      <a:pt x="132" y="688"/>
                      <a:pt x="125" y="678"/>
                    </a:cubicBezTo>
                    <a:cubicBezTo>
                      <a:pt x="92" y="629"/>
                      <a:pt x="124" y="638"/>
                      <a:pt x="72" y="588"/>
                    </a:cubicBezTo>
                    <a:cubicBezTo>
                      <a:pt x="60" y="537"/>
                      <a:pt x="75" y="576"/>
                      <a:pt x="42" y="536"/>
                    </a:cubicBezTo>
                    <a:cubicBezTo>
                      <a:pt x="36" y="529"/>
                      <a:pt x="32" y="521"/>
                      <a:pt x="28" y="513"/>
                    </a:cubicBezTo>
                    <a:cubicBezTo>
                      <a:pt x="0" y="456"/>
                      <a:pt x="55" y="518"/>
                      <a:pt x="87" y="528"/>
                    </a:cubicBezTo>
                    <a:cubicBezTo>
                      <a:pt x="115" y="546"/>
                      <a:pt x="145" y="555"/>
                      <a:pt x="177" y="566"/>
                    </a:cubicBezTo>
                    <a:cubicBezTo>
                      <a:pt x="192" y="571"/>
                      <a:pt x="222" y="580"/>
                      <a:pt x="222" y="580"/>
                    </a:cubicBezTo>
                    <a:cubicBezTo>
                      <a:pt x="254" y="601"/>
                      <a:pt x="290" y="616"/>
                      <a:pt x="327" y="625"/>
                    </a:cubicBezTo>
                    <a:cubicBezTo>
                      <a:pt x="341" y="639"/>
                      <a:pt x="359" y="648"/>
                      <a:pt x="372" y="663"/>
                    </a:cubicBezTo>
                    <a:cubicBezTo>
                      <a:pt x="384" y="677"/>
                      <a:pt x="392" y="693"/>
                      <a:pt x="402" y="708"/>
                    </a:cubicBezTo>
                    <a:cubicBezTo>
                      <a:pt x="407" y="715"/>
                      <a:pt x="417" y="717"/>
                      <a:pt x="424" y="723"/>
                    </a:cubicBezTo>
                    <a:cubicBezTo>
                      <a:pt x="465" y="758"/>
                      <a:pt x="497" y="784"/>
                      <a:pt x="551" y="797"/>
                    </a:cubicBezTo>
                    <a:cubicBezTo>
                      <a:pt x="595" y="826"/>
                      <a:pt x="641" y="860"/>
                      <a:pt x="693" y="872"/>
                    </a:cubicBezTo>
                    <a:cubicBezTo>
                      <a:pt x="696" y="887"/>
                      <a:pt x="694" y="903"/>
                      <a:pt x="701" y="917"/>
                    </a:cubicBezTo>
                    <a:cubicBezTo>
                      <a:pt x="705" y="925"/>
                      <a:pt x="716" y="926"/>
                      <a:pt x="723" y="932"/>
                    </a:cubicBezTo>
                    <a:cubicBezTo>
                      <a:pt x="745" y="951"/>
                      <a:pt x="746" y="955"/>
                      <a:pt x="761" y="977"/>
                    </a:cubicBezTo>
                    <a:cubicBezTo>
                      <a:pt x="766" y="992"/>
                      <a:pt x="785" y="1035"/>
                      <a:pt x="776" y="1022"/>
                    </a:cubicBezTo>
                    <a:cubicBezTo>
                      <a:pt x="762" y="1000"/>
                      <a:pt x="760" y="1001"/>
                      <a:pt x="753" y="977"/>
                    </a:cubicBezTo>
                    <a:cubicBezTo>
                      <a:pt x="742" y="937"/>
                      <a:pt x="737" y="896"/>
                      <a:pt x="723" y="857"/>
                    </a:cubicBezTo>
                    <a:cubicBezTo>
                      <a:pt x="721" y="807"/>
                      <a:pt x="722" y="757"/>
                      <a:pt x="716" y="708"/>
                    </a:cubicBezTo>
                    <a:cubicBezTo>
                      <a:pt x="714" y="689"/>
                      <a:pt x="698" y="674"/>
                      <a:pt x="693" y="655"/>
                    </a:cubicBezTo>
                    <a:cubicBezTo>
                      <a:pt x="681" y="606"/>
                      <a:pt x="676" y="555"/>
                      <a:pt x="663" y="506"/>
                    </a:cubicBezTo>
                    <a:cubicBezTo>
                      <a:pt x="666" y="431"/>
                      <a:pt x="665" y="356"/>
                      <a:pt x="671" y="281"/>
                    </a:cubicBezTo>
                    <a:cubicBezTo>
                      <a:pt x="676" y="227"/>
                      <a:pt x="702" y="205"/>
                      <a:pt x="738" y="169"/>
                    </a:cubicBezTo>
                    <a:cubicBezTo>
                      <a:pt x="799" y="108"/>
                      <a:pt x="877" y="51"/>
                      <a:pt x="955" y="12"/>
                    </a:cubicBezTo>
                    <a:cubicBezTo>
                      <a:pt x="909" y="0"/>
                      <a:pt x="912" y="10"/>
                      <a:pt x="880" y="42"/>
                    </a:cubicBezTo>
                    <a:cubicBezTo>
                      <a:pt x="869" y="78"/>
                      <a:pt x="840" y="127"/>
                      <a:pt x="813" y="154"/>
                    </a:cubicBezTo>
                    <a:cubicBezTo>
                      <a:pt x="794" y="208"/>
                      <a:pt x="789" y="270"/>
                      <a:pt x="776" y="326"/>
                    </a:cubicBezTo>
                    <a:cubicBezTo>
                      <a:pt x="768" y="418"/>
                      <a:pt x="766" y="505"/>
                      <a:pt x="791" y="595"/>
                    </a:cubicBezTo>
                    <a:cubicBezTo>
                      <a:pt x="801" y="690"/>
                      <a:pt x="810" y="785"/>
                      <a:pt x="820" y="880"/>
                    </a:cubicBezTo>
                    <a:cubicBezTo>
                      <a:pt x="823" y="932"/>
                      <a:pt x="819" y="985"/>
                      <a:pt x="828" y="1037"/>
                    </a:cubicBezTo>
                    <a:cubicBezTo>
                      <a:pt x="830" y="1046"/>
                      <a:pt x="841" y="1023"/>
                      <a:pt x="843" y="1014"/>
                    </a:cubicBezTo>
                    <a:cubicBezTo>
                      <a:pt x="877" y="815"/>
                      <a:pt x="827" y="979"/>
                      <a:pt x="865" y="865"/>
                    </a:cubicBezTo>
                    <a:cubicBezTo>
                      <a:pt x="875" y="780"/>
                      <a:pt x="877" y="695"/>
                      <a:pt x="888" y="610"/>
                    </a:cubicBezTo>
                    <a:cubicBezTo>
                      <a:pt x="892" y="492"/>
                      <a:pt x="873" y="396"/>
                      <a:pt x="940" y="304"/>
                    </a:cubicBezTo>
                    <a:cubicBezTo>
                      <a:pt x="957" y="255"/>
                      <a:pt x="1006" y="217"/>
                      <a:pt x="1045" y="184"/>
                    </a:cubicBezTo>
                    <a:cubicBezTo>
                      <a:pt x="1080" y="154"/>
                      <a:pt x="1090" y="125"/>
                      <a:pt x="1135" y="109"/>
                    </a:cubicBezTo>
                    <a:cubicBezTo>
                      <a:pt x="1163" y="81"/>
                      <a:pt x="1208" y="54"/>
                      <a:pt x="1247" y="42"/>
                    </a:cubicBezTo>
                    <a:cubicBezTo>
                      <a:pt x="1254" y="37"/>
                      <a:pt x="1261" y="31"/>
                      <a:pt x="1269" y="27"/>
                    </a:cubicBezTo>
                    <a:cubicBezTo>
                      <a:pt x="1283" y="21"/>
                      <a:pt x="1314" y="12"/>
                      <a:pt x="1314" y="12"/>
                    </a:cubicBezTo>
                    <a:cubicBezTo>
                      <a:pt x="1546" y="23"/>
                      <a:pt x="1487" y="11"/>
                      <a:pt x="1411" y="34"/>
                    </a:cubicBezTo>
                    <a:cubicBezTo>
                      <a:pt x="1401" y="44"/>
                      <a:pt x="1389" y="52"/>
                      <a:pt x="1381" y="64"/>
                    </a:cubicBezTo>
                    <a:cubicBezTo>
                      <a:pt x="1361" y="93"/>
                      <a:pt x="1374" y="114"/>
                      <a:pt x="1337" y="139"/>
                    </a:cubicBezTo>
                    <a:cubicBezTo>
                      <a:pt x="1307" y="184"/>
                      <a:pt x="1256" y="236"/>
                      <a:pt x="1217" y="274"/>
                    </a:cubicBezTo>
                    <a:cubicBezTo>
                      <a:pt x="1209" y="281"/>
                      <a:pt x="1202" y="289"/>
                      <a:pt x="1194" y="296"/>
                    </a:cubicBezTo>
                    <a:cubicBezTo>
                      <a:pt x="1181" y="308"/>
                      <a:pt x="1150" y="326"/>
                      <a:pt x="1150" y="326"/>
                    </a:cubicBezTo>
                    <a:cubicBezTo>
                      <a:pt x="1130" y="356"/>
                      <a:pt x="1105" y="388"/>
                      <a:pt x="1075" y="408"/>
                    </a:cubicBezTo>
                    <a:cubicBezTo>
                      <a:pt x="1050" y="479"/>
                      <a:pt x="1091" y="368"/>
                      <a:pt x="1045" y="461"/>
                    </a:cubicBezTo>
                    <a:cubicBezTo>
                      <a:pt x="1028" y="495"/>
                      <a:pt x="1021" y="533"/>
                      <a:pt x="1000" y="566"/>
                    </a:cubicBezTo>
                    <a:cubicBezTo>
                      <a:pt x="996" y="589"/>
                      <a:pt x="986" y="610"/>
                      <a:pt x="985" y="633"/>
                    </a:cubicBezTo>
                    <a:cubicBezTo>
                      <a:pt x="983" y="678"/>
                      <a:pt x="1043" y="912"/>
                      <a:pt x="948" y="977"/>
                    </a:cubicBezTo>
                    <a:cubicBezTo>
                      <a:pt x="919" y="1019"/>
                      <a:pt x="927" y="1057"/>
                      <a:pt x="873" y="1074"/>
                    </a:cubicBezTo>
                    <a:cubicBezTo>
                      <a:pt x="870" y="1082"/>
                      <a:pt x="870" y="1090"/>
                      <a:pt x="865" y="1097"/>
                    </a:cubicBezTo>
                    <a:cubicBezTo>
                      <a:pt x="848" y="1123"/>
                      <a:pt x="829" y="1119"/>
                      <a:pt x="858" y="1119"/>
                    </a:cubicBezTo>
                    <a:lnTo>
                      <a:pt x="947" y="1058"/>
                    </a:lnTo>
                  </a:path>
                </a:pathLst>
              </a:custGeom>
              <a:solidFill>
                <a:srgbClr val="33CC33"/>
              </a:solidFill>
              <a:ln w="0" cap="flat" cmpd="sng">
                <a:solidFill>
                  <a:srgbClr val="0033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3332" name="AutoShape 45"/>
              <p:cNvSpPr/>
              <p:nvPr/>
            </p:nvSpPr>
            <p:spPr>
              <a:xfrm>
                <a:off x="5181287" y="-401444"/>
                <a:ext cx="2115331" cy="893957"/>
              </a:xfrm>
              <a:prstGeom prst="cloudCallout">
                <a:avLst>
                  <a:gd name="adj1" fmla="val -43750"/>
                  <a:gd name="adj2" fmla="val 74255"/>
                </a:avLst>
              </a:prstGeom>
              <a:gradFill rotWithShape="1">
                <a:gsLst>
                  <a:gs pos="0">
                    <a:srgbClr val="66CCFF"/>
                  </a:gs>
                  <a:gs pos="100000">
                    <a:srgbClr val="FF66FF"/>
                  </a:gs>
                </a:gsLst>
                <a:lin ang="5400000" scaled="1"/>
                <a:tileRect/>
              </a:gradFill>
              <a:ln w="0" cap="flat" cmpd="sng">
                <a:solidFill>
                  <a:srgbClr val="333300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algn="ctr"/>
                <a:endParaRPr sz="1800" b="0" i="0" u="none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13333" name="Freeform 46"/>
              <p:cNvSpPr/>
              <p:nvPr/>
            </p:nvSpPr>
            <p:spPr>
              <a:xfrm>
                <a:off x="6858000" y="5075238"/>
                <a:ext cx="1743075" cy="1782762"/>
              </a:xfrm>
              <a:custGeom>
                <a:avLst/>
                <a:gdLst>
                  <a:gd name="txL" fmla="*/ 0 w 1546"/>
                  <a:gd name="txT" fmla="*/ 0 h 1123"/>
                  <a:gd name="txR" fmla="*/ 1546 w 1546"/>
                  <a:gd name="txB" fmla="*/ 1123 h 1123"/>
                </a:gdLst>
                <a:ahLst/>
                <a:cxnLst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</a:cxnLst>
                <a:rect l="txL" t="txT" r="txR" b="txB"/>
                <a:pathLst>
                  <a:path w="1546" h="1123">
                    <a:moveTo>
                      <a:pt x="708" y="1082"/>
                    </a:moveTo>
                    <a:cubicBezTo>
                      <a:pt x="617" y="1111"/>
                      <a:pt x="559" y="1086"/>
                      <a:pt x="484" y="1059"/>
                    </a:cubicBezTo>
                    <a:cubicBezTo>
                      <a:pt x="470" y="1045"/>
                      <a:pt x="461" y="1027"/>
                      <a:pt x="446" y="1014"/>
                    </a:cubicBezTo>
                    <a:cubicBezTo>
                      <a:pt x="433" y="1002"/>
                      <a:pt x="402" y="984"/>
                      <a:pt x="402" y="984"/>
                    </a:cubicBezTo>
                    <a:cubicBezTo>
                      <a:pt x="379" y="940"/>
                      <a:pt x="309" y="897"/>
                      <a:pt x="274" y="857"/>
                    </a:cubicBezTo>
                    <a:cubicBezTo>
                      <a:pt x="237" y="815"/>
                      <a:pt x="216" y="754"/>
                      <a:pt x="170" y="723"/>
                    </a:cubicBezTo>
                    <a:cubicBezTo>
                      <a:pt x="165" y="715"/>
                      <a:pt x="161" y="706"/>
                      <a:pt x="155" y="700"/>
                    </a:cubicBezTo>
                    <a:cubicBezTo>
                      <a:pt x="146" y="691"/>
                      <a:pt x="132" y="688"/>
                      <a:pt x="125" y="678"/>
                    </a:cubicBezTo>
                    <a:cubicBezTo>
                      <a:pt x="92" y="629"/>
                      <a:pt x="124" y="638"/>
                      <a:pt x="72" y="588"/>
                    </a:cubicBezTo>
                    <a:cubicBezTo>
                      <a:pt x="60" y="537"/>
                      <a:pt x="75" y="576"/>
                      <a:pt x="42" y="536"/>
                    </a:cubicBezTo>
                    <a:cubicBezTo>
                      <a:pt x="36" y="529"/>
                      <a:pt x="32" y="521"/>
                      <a:pt x="28" y="513"/>
                    </a:cubicBezTo>
                    <a:cubicBezTo>
                      <a:pt x="0" y="456"/>
                      <a:pt x="55" y="518"/>
                      <a:pt x="87" y="528"/>
                    </a:cubicBezTo>
                    <a:cubicBezTo>
                      <a:pt x="115" y="546"/>
                      <a:pt x="145" y="555"/>
                      <a:pt x="177" y="566"/>
                    </a:cubicBezTo>
                    <a:cubicBezTo>
                      <a:pt x="192" y="571"/>
                      <a:pt x="222" y="580"/>
                      <a:pt x="222" y="580"/>
                    </a:cubicBezTo>
                    <a:cubicBezTo>
                      <a:pt x="254" y="601"/>
                      <a:pt x="290" y="616"/>
                      <a:pt x="327" y="625"/>
                    </a:cubicBezTo>
                    <a:cubicBezTo>
                      <a:pt x="341" y="639"/>
                      <a:pt x="359" y="648"/>
                      <a:pt x="372" y="663"/>
                    </a:cubicBezTo>
                    <a:cubicBezTo>
                      <a:pt x="384" y="677"/>
                      <a:pt x="392" y="693"/>
                      <a:pt x="402" y="708"/>
                    </a:cubicBezTo>
                    <a:cubicBezTo>
                      <a:pt x="407" y="715"/>
                      <a:pt x="417" y="717"/>
                      <a:pt x="424" y="723"/>
                    </a:cubicBezTo>
                    <a:cubicBezTo>
                      <a:pt x="465" y="758"/>
                      <a:pt x="497" y="784"/>
                      <a:pt x="551" y="797"/>
                    </a:cubicBezTo>
                    <a:cubicBezTo>
                      <a:pt x="595" y="826"/>
                      <a:pt x="641" y="860"/>
                      <a:pt x="693" y="872"/>
                    </a:cubicBezTo>
                    <a:cubicBezTo>
                      <a:pt x="696" y="887"/>
                      <a:pt x="694" y="903"/>
                      <a:pt x="701" y="917"/>
                    </a:cubicBezTo>
                    <a:cubicBezTo>
                      <a:pt x="705" y="925"/>
                      <a:pt x="716" y="926"/>
                      <a:pt x="723" y="932"/>
                    </a:cubicBezTo>
                    <a:cubicBezTo>
                      <a:pt x="745" y="951"/>
                      <a:pt x="746" y="955"/>
                      <a:pt x="761" y="977"/>
                    </a:cubicBezTo>
                    <a:cubicBezTo>
                      <a:pt x="766" y="992"/>
                      <a:pt x="785" y="1035"/>
                      <a:pt x="776" y="1022"/>
                    </a:cubicBezTo>
                    <a:cubicBezTo>
                      <a:pt x="762" y="1000"/>
                      <a:pt x="760" y="1001"/>
                      <a:pt x="753" y="977"/>
                    </a:cubicBezTo>
                    <a:cubicBezTo>
                      <a:pt x="742" y="937"/>
                      <a:pt x="737" y="896"/>
                      <a:pt x="723" y="857"/>
                    </a:cubicBezTo>
                    <a:cubicBezTo>
                      <a:pt x="721" y="807"/>
                      <a:pt x="722" y="757"/>
                      <a:pt x="716" y="708"/>
                    </a:cubicBezTo>
                    <a:cubicBezTo>
                      <a:pt x="714" y="689"/>
                      <a:pt x="698" y="674"/>
                      <a:pt x="693" y="655"/>
                    </a:cubicBezTo>
                    <a:cubicBezTo>
                      <a:pt x="681" y="606"/>
                      <a:pt x="676" y="555"/>
                      <a:pt x="663" y="506"/>
                    </a:cubicBezTo>
                    <a:cubicBezTo>
                      <a:pt x="666" y="431"/>
                      <a:pt x="665" y="356"/>
                      <a:pt x="671" y="281"/>
                    </a:cubicBezTo>
                    <a:cubicBezTo>
                      <a:pt x="676" y="227"/>
                      <a:pt x="702" y="205"/>
                      <a:pt x="738" y="169"/>
                    </a:cubicBezTo>
                    <a:cubicBezTo>
                      <a:pt x="799" y="108"/>
                      <a:pt x="877" y="51"/>
                      <a:pt x="955" y="12"/>
                    </a:cubicBezTo>
                    <a:cubicBezTo>
                      <a:pt x="909" y="0"/>
                      <a:pt x="912" y="10"/>
                      <a:pt x="880" y="42"/>
                    </a:cubicBezTo>
                    <a:cubicBezTo>
                      <a:pt x="869" y="78"/>
                      <a:pt x="840" y="127"/>
                      <a:pt x="813" y="154"/>
                    </a:cubicBezTo>
                    <a:cubicBezTo>
                      <a:pt x="794" y="208"/>
                      <a:pt x="789" y="270"/>
                      <a:pt x="776" y="326"/>
                    </a:cubicBezTo>
                    <a:cubicBezTo>
                      <a:pt x="768" y="418"/>
                      <a:pt x="766" y="505"/>
                      <a:pt x="791" y="595"/>
                    </a:cubicBezTo>
                    <a:cubicBezTo>
                      <a:pt x="801" y="690"/>
                      <a:pt x="810" y="785"/>
                      <a:pt x="820" y="880"/>
                    </a:cubicBezTo>
                    <a:cubicBezTo>
                      <a:pt x="823" y="932"/>
                      <a:pt x="819" y="985"/>
                      <a:pt x="828" y="1037"/>
                    </a:cubicBezTo>
                    <a:cubicBezTo>
                      <a:pt x="830" y="1046"/>
                      <a:pt x="841" y="1023"/>
                      <a:pt x="843" y="1014"/>
                    </a:cubicBezTo>
                    <a:cubicBezTo>
                      <a:pt x="877" y="815"/>
                      <a:pt x="827" y="979"/>
                      <a:pt x="865" y="865"/>
                    </a:cubicBezTo>
                    <a:cubicBezTo>
                      <a:pt x="875" y="780"/>
                      <a:pt x="877" y="695"/>
                      <a:pt x="888" y="610"/>
                    </a:cubicBezTo>
                    <a:cubicBezTo>
                      <a:pt x="892" y="492"/>
                      <a:pt x="873" y="396"/>
                      <a:pt x="940" y="304"/>
                    </a:cubicBezTo>
                    <a:cubicBezTo>
                      <a:pt x="957" y="255"/>
                      <a:pt x="1006" y="217"/>
                      <a:pt x="1045" y="184"/>
                    </a:cubicBezTo>
                    <a:cubicBezTo>
                      <a:pt x="1080" y="154"/>
                      <a:pt x="1090" y="125"/>
                      <a:pt x="1135" y="109"/>
                    </a:cubicBezTo>
                    <a:cubicBezTo>
                      <a:pt x="1163" y="81"/>
                      <a:pt x="1208" y="54"/>
                      <a:pt x="1247" y="42"/>
                    </a:cubicBezTo>
                    <a:cubicBezTo>
                      <a:pt x="1254" y="37"/>
                      <a:pt x="1261" y="31"/>
                      <a:pt x="1269" y="27"/>
                    </a:cubicBezTo>
                    <a:cubicBezTo>
                      <a:pt x="1283" y="21"/>
                      <a:pt x="1314" y="12"/>
                      <a:pt x="1314" y="12"/>
                    </a:cubicBezTo>
                    <a:cubicBezTo>
                      <a:pt x="1546" y="23"/>
                      <a:pt x="1487" y="11"/>
                      <a:pt x="1411" y="34"/>
                    </a:cubicBezTo>
                    <a:cubicBezTo>
                      <a:pt x="1401" y="44"/>
                      <a:pt x="1389" y="52"/>
                      <a:pt x="1381" y="64"/>
                    </a:cubicBezTo>
                    <a:cubicBezTo>
                      <a:pt x="1361" y="93"/>
                      <a:pt x="1374" y="114"/>
                      <a:pt x="1337" y="139"/>
                    </a:cubicBezTo>
                    <a:cubicBezTo>
                      <a:pt x="1307" y="184"/>
                      <a:pt x="1256" y="236"/>
                      <a:pt x="1217" y="274"/>
                    </a:cubicBezTo>
                    <a:cubicBezTo>
                      <a:pt x="1209" y="281"/>
                      <a:pt x="1202" y="289"/>
                      <a:pt x="1194" y="296"/>
                    </a:cubicBezTo>
                    <a:cubicBezTo>
                      <a:pt x="1181" y="308"/>
                      <a:pt x="1150" y="326"/>
                      <a:pt x="1150" y="326"/>
                    </a:cubicBezTo>
                    <a:cubicBezTo>
                      <a:pt x="1130" y="356"/>
                      <a:pt x="1105" y="388"/>
                      <a:pt x="1075" y="408"/>
                    </a:cubicBezTo>
                    <a:cubicBezTo>
                      <a:pt x="1050" y="479"/>
                      <a:pt x="1091" y="368"/>
                      <a:pt x="1045" y="461"/>
                    </a:cubicBezTo>
                    <a:cubicBezTo>
                      <a:pt x="1028" y="495"/>
                      <a:pt x="1021" y="533"/>
                      <a:pt x="1000" y="566"/>
                    </a:cubicBezTo>
                    <a:cubicBezTo>
                      <a:pt x="996" y="589"/>
                      <a:pt x="986" y="610"/>
                      <a:pt x="985" y="633"/>
                    </a:cubicBezTo>
                    <a:cubicBezTo>
                      <a:pt x="983" y="678"/>
                      <a:pt x="1043" y="912"/>
                      <a:pt x="948" y="977"/>
                    </a:cubicBezTo>
                    <a:cubicBezTo>
                      <a:pt x="919" y="1019"/>
                      <a:pt x="927" y="1057"/>
                      <a:pt x="873" y="1074"/>
                    </a:cubicBezTo>
                    <a:cubicBezTo>
                      <a:pt x="870" y="1082"/>
                      <a:pt x="870" y="1090"/>
                      <a:pt x="865" y="1097"/>
                    </a:cubicBezTo>
                    <a:cubicBezTo>
                      <a:pt x="848" y="1123"/>
                      <a:pt x="829" y="1119"/>
                      <a:pt x="858" y="1119"/>
                    </a:cubicBezTo>
                    <a:lnTo>
                      <a:pt x="947" y="1058"/>
                    </a:lnTo>
                  </a:path>
                </a:pathLst>
              </a:custGeom>
              <a:solidFill>
                <a:srgbClr val="33CC33"/>
              </a:solidFill>
              <a:ln w="0" cap="flat" cmpd="sng">
                <a:solidFill>
                  <a:srgbClr val="0033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3334" name="Freeform 47"/>
              <p:cNvSpPr/>
              <p:nvPr/>
            </p:nvSpPr>
            <p:spPr>
              <a:xfrm rot="1222909">
                <a:off x="2743200" y="5584825"/>
                <a:ext cx="2286000" cy="1273175"/>
              </a:xfrm>
              <a:custGeom>
                <a:avLst/>
                <a:gdLst>
                  <a:gd name="txL" fmla="*/ 0 w 1821"/>
                  <a:gd name="txT" fmla="*/ 0 h 1522"/>
                  <a:gd name="txR" fmla="*/ 1821 w 1821"/>
                  <a:gd name="txB" fmla="*/ 1522 h 1522"/>
                </a:gdLst>
                <a:ahLst/>
                <a:cxnLst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</a:cxnLst>
                <a:rect l="txL" t="txT" r="txR" b="txB"/>
                <a:pathLst>
                  <a:path w="1821" h="1522">
                    <a:moveTo>
                      <a:pt x="760" y="1504"/>
                    </a:moveTo>
                    <a:cubicBezTo>
                      <a:pt x="684" y="1522"/>
                      <a:pt x="699" y="1518"/>
                      <a:pt x="585" y="1511"/>
                    </a:cubicBezTo>
                    <a:cubicBezTo>
                      <a:pt x="556" y="1502"/>
                      <a:pt x="523" y="1504"/>
                      <a:pt x="497" y="1489"/>
                    </a:cubicBezTo>
                    <a:cubicBezTo>
                      <a:pt x="482" y="1480"/>
                      <a:pt x="470" y="1465"/>
                      <a:pt x="454" y="1460"/>
                    </a:cubicBezTo>
                    <a:cubicBezTo>
                      <a:pt x="439" y="1455"/>
                      <a:pt x="410" y="1446"/>
                      <a:pt x="410" y="1446"/>
                    </a:cubicBezTo>
                    <a:cubicBezTo>
                      <a:pt x="374" y="1394"/>
                      <a:pt x="297" y="1335"/>
                      <a:pt x="242" y="1300"/>
                    </a:cubicBezTo>
                    <a:cubicBezTo>
                      <a:pt x="237" y="1293"/>
                      <a:pt x="234" y="1284"/>
                      <a:pt x="228" y="1278"/>
                    </a:cubicBezTo>
                    <a:cubicBezTo>
                      <a:pt x="222" y="1272"/>
                      <a:pt x="212" y="1270"/>
                      <a:pt x="206" y="1263"/>
                    </a:cubicBezTo>
                    <a:cubicBezTo>
                      <a:pt x="201" y="1257"/>
                      <a:pt x="202" y="1248"/>
                      <a:pt x="198" y="1242"/>
                    </a:cubicBezTo>
                    <a:cubicBezTo>
                      <a:pt x="192" y="1234"/>
                      <a:pt x="183" y="1228"/>
                      <a:pt x="177" y="1220"/>
                    </a:cubicBezTo>
                    <a:cubicBezTo>
                      <a:pt x="160" y="1195"/>
                      <a:pt x="167" y="1189"/>
                      <a:pt x="147" y="1169"/>
                    </a:cubicBezTo>
                    <a:cubicBezTo>
                      <a:pt x="112" y="1134"/>
                      <a:pt x="138" y="1177"/>
                      <a:pt x="104" y="1132"/>
                    </a:cubicBezTo>
                    <a:cubicBezTo>
                      <a:pt x="59" y="1073"/>
                      <a:pt x="95" y="1101"/>
                      <a:pt x="53" y="1074"/>
                    </a:cubicBezTo>
                    <a:cubicBezTo>
                      <a:pt x="50" y="1067"/>
                      <a:pt x="50" y="1058"/>
                      <a:pt x="45" y="1052"/>
                    </a:cubicBezTo>
                    <a:cubicBezTo>
                      <a:pt x="40" y="1045"/>
                      <a:pt x="29" y="1044"/>
                      <a:pt x="24" y="1037"/>
                    </a:cubicBezTo>
                    <a:cubicBezTo>
                      <a:pt x="16" y="1024"/>
                      <a:pt x="14" y="1008"/>
                      <a:pt x="9" y="994"/>
                    </a:cubicBezTo>
                    <a:cubicBezTo>
                      <a:pt x="7" y="987"/>
                      <a:pt x="2" y="972"/>
                      <a:pt x="2" y="972"/>
                    </a:cubicBezTo>
                    <a:cubicBezTo>
                      <a:pt x="4" y="960"/>
                      <a:pt x="0" y="944"/>
                      <a:pt x="9" y="935"/>
                    </a:cubicBezTo>
                    <a:cubicBezTo>
                      <a:pt x="14" y="929"/>
                      <a:pt x="13" y="950"/>
                      <a:pt x="16" y="957"/>
                    </a:cubicBezTo>
                    <a:cubicBezTo>
                      <a:pt x="21" y="967"/>
                      <a:pt x="49" y="1003"/>
                      <a:pt x="53" y="1008"/>
                    </a:cubicBezTo>
                    <a:cubicBezTo>
                      <a:pt x="69" y="1057"/>
                      <a:pt x="89" y="1082"/>
                      <a:pt x="133" y="1110"/>
                    </a:cubicBezTo>
                    <a:cubicBezTo>
                      <a:pt x="167" y="1164"/>
                      <a:pt x="242" y="1162"/>
                      <a:pt x="301" y="1176"/>
                    </a:cubicBezTo>
                    <a:cubicBezTo>
                      <a:pt x="328" y="1189"/>
                      <a:pt x="345" y="1210"/>
                      <a:pt x="373" y="1220"/>
                    </a:cubicBezTo>
                    <a:cubicBezTo>
                      <a:pt x="388" y="1225"/>
                      <a:pt x="417" y="1234"/>
                      <a:pt x="417" y="1234"/>
                    </a:cubicBezTo>
                    <a:cubicBezTo>
                      <a:pt x="452" y="1261"/>
                      <a:pt x="484" y="1297"/>
                      <a:pt x="527" y="1307"/>
                    </a:cubicBezTo>
                    <a:cubicBezTo>
                      <a:pt x="561" y="1331"/>
                      <a:pt x="599" y="1340"/>
                      <a:pt x="636" y="1358"/>
                    </a:cubicBezTo>
                    <a:cubicBezTo>
                      <a:pt x="654" y="1385"/>
                      <a:pt x="645" y="1377"/>
                      <a:pt x="672" y="1395"/>
                    </a:cubicBezTo>
                    <a:cubicBezTo>
                      <a:pt x="687" y="1405"/>
                      <a:pt x="716" y="1424"/>
                      <a:pt x="716" y="1424"/>
                    </a:cubicBezTo>
                    <a:cubicBezTo>
                      <a:pt x="742" y="1463"/>
                      <a:pt x="725" y="1440"/>
                      <a:pt x="774" y="1489"/>
                    </a:cubicBezTo>
                    <a:cubicBezTo>
                      <a:pt x="781" y="1496"/>
                      <a:pt x="796" y="1511"/>
                      <a:pt x="796" y="1511"/>
                    </a:cubicBezTo>
                    <a:cubicBezTo>
                      <a:pt x="796" y="1511"/>
                      <a:pt x="769" y="1485"/>
                      <a:pt x="753" y="1475"/>
                    </a:cubicBezTo>
                    <a:cubicBezTo>
                      <a:pt x="738" y="1433"/>
                      <a:pt x="693" y="1414"/>
                      <a:pt x="665" y="1380"/>
                    </a:cubicBezTo>
                    <a:cubicBezTo>
                      <a:pt x="646" y="1357"/>
                      <a:pt x="625" y="1345"/>
                      <a:pt x="607" y="1322"/>
                    </a:cubicBezTo>
                    <a:cubicBezTo>
                      <a:pt x="572" y="1277"/>
                      <a:pt x="575" y="1278"/>
                      <a:pt x="534" y="1242"/>
                    </a:cubicBezTo>
                    <a:cubicBezTo>
                      <a:pt x="505" y="1216"/>
                      <a:pt x="485" y="1182"/>
                      <a:pt x="454" y="1161"/>
                    </a:cubicBezTo>
                    <a:cubicBezTo>
                      <a:pt x="433" y="1130"/>
                      <a:pt x="417" y="1097"/>
                      <a:pt x="395" y="1067"/>
                    </a:cubicBezTo>
                    <a:cubicBezTo>
                      <a:pt x="385" y="1034"/>
                      <a:pt x="370" y="1001"/>
                      <a:pt x="352" y="972"/>
                    </a:cubicBezTo>
                    <a:cubicBezTo>
                      <a:pt x="341" y="912"/>
                      <a:pt x="320" y="857"/>
                      <a:pt x="308" y="797"/>
                    </a:cubicBezTo>
                    <a:cubicBezTo>
                      <a:pt x="299" y="678"/>
                      <a:pt x="294" y="661"/>
                      <a:pt x="308" y="512"/>
                    </a:cubicBezTo>
                    <a:cubicBezTo>
                      <a:pt x="310" y="495"/>
                      <a:pt x="312" y="546"/>
                      <a:pt x="315" y="563"/>
                    </a:cubicBezTo>
                    <a:cubicBezTo>
                      <a:pt x="320" y="588"/>
                      <a:pt x="352" y="629"/>
                      <a:pt x="352" y="629"/>
                    </a:cubicBezTo>
                    <a:cubicBezTo>
                      <a:pt x="368" y="680"/>
                      <a:pt x="380" y="737"/>
                      <a:pt x="410" y="782"/>
                    </a:cubicBezTo>
                    <a:cubicBezTo>
                      <a:pt x="421" y="818"/>
                      <a:pt x="432" y="844"/>
                      <a:pt x="468" y="855"/>
                    </a:cubicBezTo>
                    <a:cubicBezTo>
                      <a:pt x="481" y="890"/>
                      <a:pt x="467" y="907"/>
                      <a:pt x="505" y="921"/>
                    </a:cubicBezTo>
                    <a:cubicBezTo>
                      <a:pt x="516" y="954"/>
                      <a:pt x="534" y="981"/>
                      <a:pt x="563" y="1001"/>
                    </a:cubicBezTo>
                    <a:cubicBezTo>
                      <a:pt x="573" y="1031"/>
                      <a:pt x="577" y="1044"/>
                      <a:pt x="600" y="1067"/>
                    </a:cubicBezTo>
                    <a:cubicBezTo>
                      <a:pt x="610" y="1131"/>
                      <a:pt x="605" y="1244"/>
                      <a:pt x="680" y="1271"/>
                    </a:cubicBezTo>
                    <a:cubicBezTo>
                      <a:pt x="694" y="1314"/>
                      <a:pt x="706" y="1372"/>
                      <a:pt x="731" y="1409"/>
                    </a:cubicBezTo>
                    <a:cubicBezTo>
                      <a:pt x="736" y="1424"/>
                      <a:pt x="740" y="1438"/>
                      <a:pt x="745" y="1453"/>
                    </a:cubicBezTo>
                    <a:cubicBezTo>
                      <a:pt x="748" y="1461"/>
                      <a:pt x="734" y="1439"/>
                      <a:pt x="731" y="1431"/>
                    </a:cubicBezTo>
                    <a:cubicBezTo>
                      <a:pt x="725" y="1417"/>
                      <a:pt x="720" y="1402"/>
                      <a:pt x="716" y="1387"/>
                    </a:cubicBezTo>
                    <a:cubicBezTo>
                      <a:pt x="707" y="1356"/>
                      <a:pt x="704" y="1324"/>
                      <a:pt x="694" y="1293"/>
                    </a:cubicBezTo>
                    <a:cubicBezTo>
                      <a:pt x="689" y="1278"/>
                      <a:pt x="680" y="1249"/>
                      <a:pt x="680" y="1249"/>
                    </a:cubicBezTo>
                    <a:cubicBezTo>
                      <a:pt x="672" y="1179"/>
                      <a:pt x="670" y="1107"/>
                      <a:pt x="658" y="1037"/>
                    </a:cubicBezTo>
                    <a:cubicBezTo>
                      <a:pt x="650" y="992"/>
                      <a:pt x="629" y="951"/>
                      <a:pt x="621" y="906"/>
                    </a:cubicBezTo>
                    <a:cubicBezTo>
                      <a:pt x="616" y="879"/>
                      <a:pt x="611" y="853"/>
                      <a:pt x="607" y="826"/>
                    </a:cubicBezTo>
                    <a:cubicBezTo>
                      <a:pt x="601" y="790"/>
                      <a:pt x="592" y="717"/>
                      <a:pt x="592" y="717"/>
                    </a:cubicBezTo>
                    <a:cubicBezTo>
                      <a:pt x="590" y="680"/>
                      <a:pt x="585" y="644"/>
                      <a:pt x="585" y="607"/>
                    </a:cubicBezTo>
                    <a:cubicBezTo>
                      <a:pt x="585" y="529"/>
                      <a:pt x="587" y="452"/>
                      <a:pt x="592" y="374"/>
                    </a:cubicBezTo>
                    <a:cubicBezTo>
                      <a:pt x="595" y="324"/>
                      <a:pt x="623" y="270"/>
                      <a:pt x="636" y="221"/>
                    </a:cubicBezTo>
                    <a:cubicBezTo>
                      <a:pt x="641" y="203"/>
                      <a:pt x="644" y="176"/>
                      <a:pt x="658" y="162"/>
                    </a:cubicBezTo>
                    <a:cubicBezTo>
                      <a:pt x="666" y="154"/>
                      <a:pt x="677" y="153"/>
                      <a:pt x="687" y="148"/>
                    </a:cubicBezTo>
                    <a:cubicBezTo>
                      <a:pt x="711" y="117"/>
                      <a:pt x="724" y="85"/>
                      <a:pt x="745" y="53"/>
                    </a:cubicBezTo>
                    <a:cubicBezTo>
                      <a:pt x="748" y="43"/>
                      <a:pt x="747" y="32"/>
                      <a:pt x="753" y="24"/>
                    </a:cubicBezTo>
                    <a:cubicBezTo>
                      <a:pt x="761" y="12"/>
                      <a:pt x="799" y="0"/>
                      <a:pt x="753" y="17"/>
                    </a:cubicBezTo>
                    <a:cubicBezTo>
                      <a:pt x="747" y="32"/>
                      <a:pt x="737" y="45"/>
                      <a:pt x="731" y="60"/>
                    </a:cubicBezTo>
                    <a:cubicBezTo>
                      <a:pt x="704" y="133"/>
                      <a:pt x="742" y="68"/>
                      <a:pt x="709" y="119"/>
                    </a:cubicBezTo>
                    <a:cubicBezTo>
                      <a:pt x="701" y="153"/>
                      <a:pt x="692" y="184"/>
                      <a:pt x="672" y="213"/>
                    </a:cubicBezTo>
                    <a:cubicBezTo>
                      <a:pt x="655" y="266"/>
                      <a:pt x="662" y="242"/>
                      <a:pt x="651" y="286"/>
                    </a:cubicBezTo>
                    <a:cubicBezTo>
                      <a:pt x="655" y="513"/>
                      <a:pt x="656" y="645"/>
                      <a:pt x="672" y="841"/>
                    </a:cubicBezTo>
                    <a:cubicBezTo>
                      <a:pt x="677" y="982"/>
                      <a:pt x="685" y="1111"/>
                      <a:pt x="702" y="1249"/>
                    </a:cubicBezTo>
                    <a:cubicBezTo>
                      <a:pt x="706" y="1318"/>
                      <a:pt x="704" y="1358"/>
                      <a:pt x="723" y="1417"/>
                    </a:cubicBezTo>
                    <a:cubicBezTo>
                      <a:pt x="726" y="1380"/>
                      <a:pt x="730" y="1344"/>
                      <a:pt x="731" y="1307"/>
                    </a:cubicBezTo>
                    <a:cubicBezTo>
                      <a:pt x="735" y="1066"/>
                      <a:pt x="733" y="826"/>
                      <a:pt x="738" y="585"/>
                    </a:cubicBezTo>
                    <a:cubicBezTo>
                      <a:pt x="738" y="577"/>
                      <a:pt x="743" y="570"/>
                      <a:pt x="745" y="563"/>
                    </a:cubicBezTo>
                    <a:cubicBezTo>
                      <a:pt x="758" y="513"/>
                      <a:pt x="761" y="439"/>
                      <a:pt x="789" y="396"/>
                    </a:cubicBezTo>
                    <a:cubicBezTo>
                      <a:pt x="806" y="370"/>
                      <a:pt x="856" y="329"/>
                      <a:pt x="877" y="308"/>
                    </a:cubicBezTo>
                    <a:cubicBezTo>
                      <a:pt x="897" y="288"/>
                      <a:pt x="910" y="257"/>
                      <a:pt x="928" y="235"/>
                    </a:cubicBezTo>
                    <a:cubicBezTo>
                      <a:pt x="975" y="178"/>
                      <a:pt x="1045" y="151"/>
                      <a:pt x="1117" y="141"/>
                    </a:cubicBezTo>
                    <a:cubicBezTo>
                      <a:pt x="1135" y="136"/>
                      <a:pt x="1165" y="123"/>
                      <a:pt x="1183" y="141"/>
                    </a:cubicBezTo>
                    <a:cubicBezTo>
                      <a:pt x="1188" y="146"/>
                      <a:pt x="1168" y="145"/>
                      <a:pt x="1161" y="148"/>
                    </a:cubicBezTo>
                    <a:cubicBezTo>
                      <a:pt x="1145" y="156"/>
                      <a:pt x="1128" y="170"/>
                      <a:pt x="1117" y="184"/>
                    </a:cubicBezTo>
                    <a:cubicBezTo>
                      <a:pt x="1100" y="206"/>
                      <a:pt x="1065" y="246"/>
                      <a:pt x="1052" y="272"/>
                    </a:cubicBezTo>
                    <a:cubicBezTo>
                      <a:pt x="1033" y="310"/>
                      <a:pt x="1033" y="325"/>
                      <a:pt x="1001" y="359"/>
                    </a:cubicBezTo>
                    <a:cubicBezTo>
                      <a:pt x="992" y="383"/>
                      <a:pt x="987" y="408"/>
                      <a:pt x="979" y="432"/>
                    </a:cubicBezTo>
                    <a:cubicBezTo>
                      <a:pt x="971" y="498"/>
                      <a:pt x="972" y="566"/>
                      <a:pt x="949" y="629"/>
                    </a:cubicBezTo>
                    <a:cubicBezTo>
                      <a:pt x="939" y="721"/>
                      <a:pt x="930" y="813"/>
                      <a:pt x="920" y="906"/>
                    </a:cubicBezTo>
                    <a:cubicBezTo>
                      <a:pt x="917" y="931"/>
                      <a:pt x="906" y="979"/>
                      <a:pt x="906" y="979"/>
                    </a:cubicBezTo>
                    <a:cubicBezTo>
                      <a:pt x="898" y="1072"/>
                      <a:pt x="897" y="1171"/>
                      <a:pt x="855" y="1256"/>
                    </a:cubicBezTo>
                    <a:cubicBezTo>
                      <a:pt x="838" y="1290"/>
                      <a:pt x="842" y="1313"/>
                      <a:pt x="811" y="1344"/>
                    </a:cubicBezTo>
                    <a:cubicBezTo>
                      <a:pt x="779" y="1376"/>
                      <a:pt x="747" y="1400"/>
                      <a:pt x="716" y="1431"/>
                    </a:cubicBezTo>
                    <a:cubicBezTo>
                      <a:pt x="707" y="1440"/>
                      <a:pt x="736" y="1417"/>
                      <a:pt x="745" y="1409"/>
                    </a:cubicBezTo>
                    <a:cubicBezTo>
                      <a:pt x="753" y="1402"/>
                      <a:pt x="759" y="1393"/>
                      <a:pt x="767" y="1387"/>
                    </a:cubicBezTo>
                    <a:cubicBezTo>
                      <a:pt x="807" y="1359"/>
                      <a:pt x="858" y="1322"/>
                      <a:pt x="906" y="1307"/>
                    </a:cubicBezTo>
                    <a:cubicBezTo>
                      <a:pt x="933" y="1265"/>
                      <a:pt x="983" y="1229"/>
                      <a:pt x="1030" y="1212"/>
                    </a:cubicBezTo>
                    <a:cubicBezTo>
                      <a:pt x="1063" y="1179"/>
                      <a:pt x="1087" y="1146"/>
                      <a:pt x="1132" y="1132"/>
                    </a:cubicBezTo>
                    <a:cubicBezTo>
                      <a:pt x="1172" y="1102"/>
                      <a:pt x="1201" y="1072"/>
                      <a:pt x="1248" y="1052"/>
                    </a:cubicBezTo>
                    <a:cubicBezTo>
                      <a:pt x="1282" y="1018"/>
                      <a:pt x="1328" y="1004"/>
                      <a:pt x="1372" y="986"/>
                    </a:cubicBezTo>
                    <a:cubicBezTo>
                      <a:pt x="1402" y="956"/>
                      <a:pt x="1424" y="957"/>
                      <a:pt x="1467" y="950"/>
                    </a:cubicBezTo>
                    <a:cubicBezTo>
                      <a:pt x="1528" y="952"/>
                      <a:pt x="1589" y="949"/>
                      <a:pt x="1649" y="957"/>
                    </a:cubicBezTo>
                    <a:cubicBezTo>
                      <a:pt x="1702" y="964"/>
                      <a:pt x="1734" y="1072"/>
                      <a:pt x="1752" y="1110"/>
                    </a:cubicBezTo>
                    <a:cubicBezTo>
                      <a:pt x="1767" y="1143"/>
                      <a:pt x="1786" y="1173"/>
                      <a:pt x="1803" y="1205"/>
                    </a:cubicBezTo>
                    <a:cubicBezTo>
                      <a:pt x="1807" y="1213"/>
                      <a:pt x="1821" y="1219"/>
                      <a:pt x="1817" y="1227"/>
                    </a:cubicBezTo>
                    <a:cubicBezTo>
                      <a:pt x="1813" y="1234"/>
                      <a:pt x="1802" y="1223"/>
                      <a:pt x="1795" y="1220"/>
                    </a:cubicBezTo>
                    <a:cubicBezTo>
                      <a:pt x="1766" y="1207"/>
                      <a:pt x="1737" y="1188"/>
                      <a:pt x="1708" y="1176"/>
                    </a:cubicBezTo>
                    <a:cubicBezTo>
                      <a:pt x="1684" y="1166"/>
                      <a:pt x="1659" y="1161"/>
                      <a:pt x="1635" y="1154"/>
                    </a:cubicBezTo>
                    <a:cubicBezTo>
                      <a:pt x="1604" y="1145"/>
                      <a:pt x="1540" y="1132"/>
                      <a:pt x="1540" y="1132"/>
                    </a:cubicBezTo>
                    <a:cubicBezTo>
                      <a:pt x="1500" y="1113"/>
                      <a:pt x="1465" y="1118"/>
                      <a:pt x="1423" y="1132"/>
                    </a:cubicBezTo>
                    <a:cubicBezTo>
                      <a:pt x="1404" y="1162"/>
                      <a:pt x="1364" y="1171"/>
                      <a:pt x="1329" y="1183"/>
                    </a:cubicBezTo>
                    <a:cubicBezTo>
                      <a:pt x="1312" y="1208"/>
                      <a:pt x="1281" y="1240"/>
                      <a:pt x="1256" y="1256"/>
                    </a:cubicBezTo>
                    <a:cubicBezTo>
                      <a:pt x="1236" y="1285"/>
                      <a:pt x="1213" y="1317"/>
                      <a:pt x="1183" y="1336"/>
                    </a:cubicBezTo>
                    <a:cubicBezTo>
                      <a:pt x="1106" y="1449"/>
                      <a:pt x="859" y="1380"/>
                      <a:pt x="789" y="1380"/>
                    </a:cubicBezTo>
                    <a:lnTo>
                      <a:pt x="735" y="1312"/>
                    </a:lnTo>
                  </a:path>
                </a:pathLst>
              </a:custGeom>
              <a:solidFill>
                <a:srgbClr val="00CC00"/>
              </a:solidFill>
              <a:ln w="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3335" name="Freeform 49"/>
              <p:cNvSpPr/>
              <p:nvPr/>
            </p:nvSpPr>
            <p:spPr>
              <a:xfrm rot="701281">
                <a:off x="4038600" y="6096000"/>
                <a:ext cx="1600200" cy="587375"/>
              </a:xfrm>
              <a:custGeom>
                <a:avLst/>
                <a:gdLst>
                  <a:gd name="txL" fmla="*/ 0 w 1821"/>
                  <a:gd name="txT" fmla="*/ 0 h 1522"/>
                  <a:gd name="txR" fmla="*/ 1821 w 1821"/>
                  <a:gd name="txB" fmla="*/ 1522 h 1522"/>
                </a:gdLst>
                <a:ahLst/>
                <a:cxnLst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</a:cxnLst>
                <a:rect l="txL" t="txT" r="txR" b="txB"/>
                <a:pathLst>
                  <a:path w="1821" h="1522">
                    <a:moveTo>
                      <a:pt x="760" y="1504"/>
                    </a:moveTo>
                    <a:cubicBezTo>
                      <a:pt x="684" y="1522"/>
                      <a:pt x="699" y="1518"/>
                      <a:pt x="585" y="1511"/>
                    </a:cubicBezTo>
                    <a:cubicBezTo>
                      <a:pt x="556" y="1502"/>
                      <a:pt x="523" y="1504"/>
                      <a:pt x="497" y="1489"/>
                    </a:cubicBezTo>
                    <a:cubicBezTo>
                      <a:pt x="482" y="1480"/>
                      <a:pt x="470" y="1465"/>
                      <a:pt x="454" y="1460"/>
                    </a:cubicBezTo>
                    <a:cubicBezTo>
                      <a:pt x="439" y="1455"/>
                      <a:pt x="410" y="1446"/>
                      <a:pt x="410" y="1446"/>
                    </a:cubicBezTo>
                    <a:cubicBezTo>
                      <a:pt x="374" y="1394"/>
                      <a:pt x="297" y="1335"/>
                      <a:pt x="242" y="1300"/>
                    </a:cubicBezTo>
                    <a:cubicBezTo>
                      <a:pt x="237" y="1293"/>
                      <a:pt x="234" y="1284"/>
                      <a:pt x="228" y="1278"/>
                    </a:cubicBezTo>
                    <a:cubicBezTo>
                      <a:pt x="222" y="1272"/>
                      <a:pt x="212" y="1270"/>
                      <a:pt x="206" y="1263"/>
                    </a:cubicBezTo>
                    <a:cubicBezTo>
                      <a:pt x="201" y="1257"/>
                      <a:pt x="202" y="1248"/>
                      <a:pt x="198" y="1242"/>
                    </a:cubicBezTo>
                    <a:cubicBezTo>
                      <a:pt x="192" y="1234"/>
                      <a:pt x="183" y="1228"/>
                      <a:pt x="177" y="1220"/>
                    </a:cubicBezTo>
                    <a:cubicBezTo>
                      <a:pt x="160" y="1195"/>
                      <a:pt x="167" y="1189"/>
                      <a:pt x="147" y="1169"/>
                    </a:cubicBezTo>
                    <a:cubicBezTo>
                      <a:pt x="112" y="1134"/>
                      <a:pt x="138" y="1177"/>
                      <a:pt x="104" y="1132"/>
                    </a:cubicBezTo>
                    <a:cubicBezTo>
                      <a:pt x="59" y="1073"/>
                      <a:pt x="95" y="1101"/>
                      <a:pt x="53" y="1074"/>
                    </a:cubicBezTo>
                    <a:cubicBezTo>
                      <a:pt x="50" y="1067"/>
                      <a:pt x="50" y="1058"/>
                      <a:pt x="45" y="1052"/>
                    </a:cubicBezTo>
                    <a:cubicBezTo>
                      <a:pt x="40" y="1045"/>
                      <a:pt x="29" y="1044"/>
                      <a:pt x="24" y="1037"/>
                    </a:cubicBezTo>
                    <a:cubicBezTo>
                      <a:pt x="16" y="1024"/>
                      <a:pt x="14" y="1008"/>
                      <a:pt x="9" y="994"/>
                    </a:cubicBezTo>
                    <a:cubicBezTo>
                      <a:pt x="7" y="987"/>
                      <a:pt x="2" y="972"/>
                      <a:pt x="2" y="972"/>
                    </a:cubicBezTo>
                    <a:cubicBezTo>
                      <a:pt x="4" y="960"/>
                      <a:pt x="0" y="944"/>
                      <a:pt x="9" y="935"/>
                    </a:cubicBezTo>
                    <a:cubicBezTo>
                      <a:pt x="14" y="929"/>
                      <a:pt x="13" y="950"/>
                      <a:pt x="16" y="957"/>
                    </a:cubicBezTo>
                    <a:cubicBezTo>
                      <a:pt x="21" y="967"/>
                      <a:pt x="49" y="1003"/>
                      <a:pt x="53" y="1008"/>
                    </a:cubicBezTo>
                    <a:cubicBezTo>
                      <a:pt x="69" y="1057"/>
                      <a:pt x="89" y="1082"/>
                      <a:pt x="133" y="1110"/>
                    </a:cubicBezTo>
                    <a:cubicBezTo>
                      <a:pt x="167" y="1164"/>
                      <a:pt x="242" y="1162"/>
                      <a:pt x="301" y="1176"/>
                    </a:cubicBezTo>
                    <a:cubicBezTo>
                      <a:pt x="328" y="1189"/>
                      <a:pt x="345" y="1210"/>
                      <a:pt x="373" y="1220"/>
                    </a:cubicBezTo>
                    <a:cubicBezTo>
                      <a:pt x="388" y="1225"/>
                      <a:pt x="417" y="1234"/>
                      <a:pt x="417" y="1234"/>
                    </a:cubicBezTo>
                    <a:cubicBezTo>
                      <a:pt x="452" y="1261"/>
                      <a:pt x="484" y="1297"/>
                      <a:pt x="527" y="1307"/>
                    </a:cubicBezTo>
                    <a:cubicBezTo>
                      <a:pt x="561" y="1331"/>
                      <a:pt x="599" y="1340"/>
                      <a:pt x="636" y="1358"/>
                    </a:cubicBezTo>
                    <a:cubicBezTo>
                      <a:pt x="654" y="1385"/>
                      <a:pt x="645" y="1377"/>
                      <a:pt x="672" y="1395"/>
                    </a:cubicBezTo>
                    <a:cubicBezTo>
                      <a:pt x="687" y="1405"/>
                      <a:pt x="716" y="1424"/>
                      <a:pt x="716" y="1424"/>
                    </a:cubicBezTo>
                    <a:cubicBezTo>
                      <a:pt x="742" y="1463"/>
                      <a:pt x="725" y="1440"/>
                      <a:pt x="774" y="1489"/>
                    </a:cubicBezTo>
                    <a:cubicBezTo>
                      <a:pt x="781" y="1496"/>
                      <a:pt x="796" y="1511"/>
                      <a:pt x="796" y="1511"/>
                    </a:cubicBezTo>
                    <a:cubicBezTo>
                      <a:pt x="796" y="1511"/>
                      <a:pt x="769" y="1485"/>
                      <a:pt x="753" y="1475"/>
                    </a:cubicBezTo>
                    <a:cubicBezTo>
                      <a:pt x="738" y="1433"/>
                      <a:pt x="693" y="1414"/>
                      <a:pt x="665" y="1380"/>
                    </a:cubicBezTo>
                    <a:cubicBezTo>
                      <a:pt x="646" y="1357"/>
                      <a:pt x="625" y="1345"/>
                      <a:pt x="607" y="1322"/>
                    </a:cubicBezTo>
                    <a:cubicBezTo>
                      <a:pt x="572" y="1277"/>
                      <a:pt x="575" y="1278"/>
                      <a:pt x="534" y="1242"/>
                    </a:cubicBezTo>
                    <a:cubicBezTo>
                      <a:pt x="505" y="1216"/>
                      <a:pt x="485" y="1182"/>
                      <a:pt x="454" y="1161"/>
                    </a:cubicBezTo>
                    <a:cubicBezTo>
                      <a:pt x="433" y="1130"/>
                      <a:pt x="417" y="1097"/>
                      <a:pt x="395" y="1067"/>
                    </a:cubicBezTo>
                    <a:cubicBezTo>
                      <a:pt x="385" y="1034"/>
                      <a:pt x="370" y="1001"/>
                      <a:pt x="352" y="972"/>
                    </a:cubicBezTo>
                    <a:cubicBezTo>
                      <a:pt x="341" y="912"/>
                      <a:pt x="320" y="857"/>
                      <a:pt x="308" y="797"/>
                    </a:cubicBezTo>
                    <a:cubicBezTo>
                      <a:pt x="299" y="678"/>
                      <a:pt x="294" y="661"/>
                      <a:pt x="308" y="512"/>
                    </a:cubicBezTo>
                    <a:cubicBezTo>
                      <a:pt x="310" y="495"/>
                      <a:pt x="312" y="546"/>
                      <a:pt x="315" y="563"/>
                    </a:cubicBezTo>
                    <a:cubicBezTo>
                      <a:pt x="320" y="588"/>
                      <a:pt x="352" y="629"/>
                      <a:pt x="352" y="629"/>
                    </a:cubicBezTo>
                    <a:cubicBezTo>
                      <a:pt x="368" y="680"/>
                      <a:pt x="380" y="737"/>
                      <a:pt x="410" y="782"/>
                    </a:cubicBezTo>
                    <a:cubicBezTo>
                      <a:pt x="421" y="818"/>
                      <a:pt x="432" y="844"/>
                      <a:pt x="468" y="855"/>
                    </a:cubicBezTo>
                    <a:cubicBezTo>
                      <a:pt x="481" y="890"/>
                      <a:pt x="467" y="907"/>
                      <a:pt x="505" y="921"/>
                    </a:cubicBezTo>
                    <a:cubicBezTo>
                      <a:pt x="516" y="954"/>
                      <a:pt x="534" y="981"/>
                      <a:pt x="563" y="1001"/>
                    </a:cubicBezTo>
                    <a:cubicBezTo>
                      <a:pt x="573" y="1031"/>
                      <a:pt x="577" y="1044"/>
                      <a:pt x="600" y="1067"/>
                    </a:cubicBezTo>
                    <a:cubicBezTo>
                      <a:pt x="610" y="1131"/>
                      <a:pt x="605" y="1244"/>
                      <a:pt x="680" y="1271"/>
                    </a:cubicBezTo>
                    <a:cubicBezTo>
                      <a:pt x="694" y="1314"/>
                      <a:pt x="706" y="1372"/>
                      <a:pt x="731" y="1409"/>
                    </a:cubicBezTo>
                    <a:cubicBezTo>
                      <a:pt x="736" y="1424"/>
                      <a:pt x="740" y="1438"/>
                      <a:pt x="745" y="1453"/>
                    </a:cubicBezTo>
                    <a:cubicBezTo>
                      <a:pt x="748" y="1461"/>
                      <a:pt x="734" y="1439"/>
                      <a:pt x="731" y="1431"/>
                    </a:cubicBezTo>
                    <a:cubicBezTo>
                      <a:pt x="725" y="1417"/>
                      <a:pt x="720" y="1402"/>
                      <a:pt x="716" y="1387"/>
                    </a:cubicBezTo>
                    <a:cubicBezTo>
                      <a:pt x="707" y="1356"/>
                      <a:pt x="704" y="1324"/>
                      <a:pt x="694" y="1293"/>
                    </a:cubicBezTo>
                    <a:cubicBezTo>
                      <a:pt x="689" y="1278"/>
                      <a:pt x="680" y="1249"/>
                      <a:pt x="680" y="1249"/>
                    </a:cubicBezTo>
                    <a:cubicBezTo>
                      <a:pt x="672" y="1179"/>
                      <a:pt x="670" y="1107"/>
                      <a:pt x="658" y="1037"/>
                    </a:cubicBezTo>
                    <a:cubicBezTo>
                      <a:pt x="650" y="992"/>
                      <a:pt x="629" y="951"/>
                      <a:pt x="621" y="906"/>
                    </a:cubicBezTo>
                    <a:cubicBezTo>
                      <a:pt x="616" y="879"/>
                      <a:pt x="611" y="853"/>
                      <a:pt x="607" y="826"/>
                    </a:cubicBezTo>
                    <a:cubicBezTo>
                      <a:pt x="601" y="790"/>
                      <a:pt x="592" y="717"/>
                      <a:pt x="592" y="717"/>
                    </a:cubicBezTo>
                    <a:cubicBezTo>
                      <a:pt x="590" y="680"/>
                      <a:pt x="585" y="644"/>
                      <a:pt x="585" y="607"/>
                    </a:cubicBezTo>
                    <a:cubicBezTo>
                      <a:pt x="585" y="529"/>
                      <a:pt x="587" y="452"/>
                      <a:pt x="592" y="374"/>
                    </a:cubicBezTo>
                    <a:cubicBezTo>
                      <a:pt x="595" y="324"/>
                      <a:pt x="623" y="270"/>
                      <a:pt x="636" y="221"/>
                    </a:cubicBezTo>
                    <a:cubicBezTo>
                      <a:pt x="641" y="203"/>
                      <a:pt x="644" y="176"/>
                      <a:pt x="658" y="162"/>
                    </a:cubicBezTo>
                    <a:cubicBezTo>
                      <a:pt x="666" y="154"/>
                      <a:pt x="677" y="153"/>
                      <a:pt x="687" y="148"/>
                    </a:cubicBezTo>
                    <a:cubicBezTo>
                      <a:pt x="711" y="117"/>
                      <a:pt x="724" y="85"/>
                      <a:pt x="745" y="53"/>
                    </a:cubicBezTo>
                    <a:cubicBezTo>
                      <a:pt x="748" y="43"/>
                      <a:pt x="747" y="32"/>
                      <a:pt x="753" y="24"/>
                    </a:cubicBezTo>
                    <a:cubicBezTo>
                      <a:pt x="761" y="12"/>
                      <a:pt x="799" y="0"/>
                      <a:pt x="753" y="17"/>
                    </a:cubicBezTo>
                    <a:cubicBezTo>
                      <a:pt x="747" y="32"/>
                      <a:pt x="737" y="45"/>
                      <a:pt x="731" y="60"/>
                    </a:cubicBezTo>
                    <a:cubicBezTo>
                      <a:pt x="704" y="133"/>
                      <a:pt x="742" y="68"/>
                      <a:pt x="709" y="119"/>
                    </a:cubicBezTo>
                    <a:cubicBezTo>
                      <a:pt x="701" y="153"/>
                      <a:pt x="692" y="184"/>
                      <a:pt x="672" y="213"/>
                    </a:cubicBezTo>
                    <a:cubicBezTo>
                      <a:pt x="655" y="266"/>
                      <a:pt x="662" y="242"/>
                      <a:pt x="651" y="286"/>
                    </a:cubicBezTo>
                    <a:cubicBezTo>
                      <a:pt x="655" y="513"/>
                      <a:pt x="656" y="645"/>
                      <a:pt x="672" y="841"/>
                    </a:cubicBezTo>
                    <a:cubicBezTo>
                      <a:pt x="677" y="982"/>
                      <a:pt x="685" y="1111"/>
                      <a:pt x="702" y="1249"/>
                    </a:cubicBezTo>
                    <a:cubicBezTo>
                      <a:pt x="706" y="1318"/>
                      <a:pt x="704" y="1358"/>
                      <a:pt x="723" y="1417"/>
                    </a:cubicBezTo>
                    <a:cubicBezTo>
                      <a:pt x="726" y="1380"/>
                      <a:pt x="730" y="1344"/>
                      <a:pt x="731" y="1307"/>
                    </a:cubicBezTo>
                    <a:cubicBezTo>
                      <a:pt x="735" y="1066"/>
                      <a:pt x="733" y="826"/>
                      <a:pt x="738" y="585"/>
                    </a:cubicBezTo>
                    <a:cubicBezTo>
                      <a:pt x="738" y="577"/>
                      <a:pt x="743" y="570"/>
                      <a:pt x="745" y="563"/>
                    </a:cubicBezTo>
                    <a:cubicBezTo>
                      <a:pt x="758" y="513"/>
                      <a:pt x="761" y="439"/>
                      <a:pt x="789" y="396"/>
                    </a:cubicBezTo>
                    <a:cubicBezTo>
                      <a:pt x="806" y="370"/>
                      <a:pt x="856" y="329"/>
                      <a:pt x="877" y="308"/>
                    </a:cubicBezTo>
                    <a:cubicBezTo>
                      <a:pt x="897" y="288"/>
                      <a:pt x="910" y="257"/>
                      <a:pt x="928" y="235"/>
                    </a:cubicBezTo>
                    <a:cubicBezTo>
                      <a:pt x="975" y="178"/>
                      <a:pt x="1045" y="151"/>
                      <a:pt x="1117" y="141"/>
                    </a:cubicBezTo>
                    <a:cubicBezTo>
                      <a:pt x="1135" y="136"/>
                      <a:pt x="1165" y="123"/>
                      <a:pt x="1183" y="141"/>
                    </a:cubicBezTo>
                    <a:cubicBezTo>
                      <a:pt x="1188" y="146"/>
                      <a:pt x="1168" y="145"/>
                      <a:pt x="1161" y="148"/>
                    </a:cubicBezTo>
                    <a:cubicBezTo>
                      <a:pt x="1145" y="156"/>
                      <a:pt x="1128" y="170"/>
                      <a:pt x="1117" y="184"/>
                    </a:cubicBezTo>
                    <a:cubicBezTo>
                      <a:pt x="1100" y="206"/>
                      <a:pt x="1065" y="246"/>
                      <a:pt x="1052" y="272"/>
                    </a:cubicBezTo>
                    <a:cubicBezTo>
                      <a:pt x="1033" y="310"/>
                      <a:pt x="1033" y="325"/>
                      <a:pt x="1001" y="359"/>
                    </a:cubicBezTo>
                    <a:cubicBezTo>
                      <a:pt x="992" y="383"/>
                      <a:pt x="987" y="408"/>
                      <a:pt x="979" y="432"/>
                    </a:cubicBezTo>
                    <a:cubicBezTo>
                      <a:pt x="971" y="498"/>
                      <a:pt x="972" y="566"/>
                      <a:pt x="949" y="629"/>
                    </a:cubicBezTo>
                    <a:cubicBezTo>
                      <a:pt x="939" y="721"/>
                      <a:pt x="930" y="813"/>
                      <a:pt x="920" y="906"/>
                    </a:cubicBezTo>
                    <a:cubicBezTo>
                      <a:pt x="917" y="931"/>
                      <a:pt x="906" y="979"/>
                      <a:pt x="906" y="979"/>
                    </a:cubicBezTo>
                    <a:cubicBezTo>
                      <a:pt x="898" y="1072"/>
                      <a:pt x="897" y="1171"/>
                      <a:pt x="855" y="1256"/>
                    </a:cubicBezTo>
                    <a:cubicBezTo>
                      <a:pt x="838" y="1290"/>
                      <a:pt x="842" y="1313"/>
                      <a:pt x="811" y="1344"/>
                    </a:cubicBezTo>
                    <a:cubicBezTo>
                      <a:pt x="779" y="1376"/>
                      <a:pt x="747" y="1400"/>
                      <a:pt x="716" y="1431"/>
                    </a:cubicBezTo>
                    <a:cubicBezTo>
                      <a:pt x="707" y="1440"/>
                      <a:pt x="736" y="1417"/>
                      <a:pt x="745" y="1409"/>
                    </a:cubicBezTo>
                    <a:cubicBezTo>
                      <a:pt x="753" y="1402"/>
                      <a:pt x="759" y="1393"/>
                      <a:pt x="767" y="1387"/>
                    </a:cubicBezTo>
                    <a:cubicBezTo>
                      <a:pt x="807" y="1359"/>
                      <a:pt x="858" y="1322"/>
                      <a:pt x="906" y="1307"/>
                    </a:cubicBezTo>
                    <a:cubicBezTo>
                      <a:pt x="933" y="1265"/>
                      <a:pt x="983" y="1229"/>
                      <a:pt x="1030" y="1212"/>
                    </a:cubicBezTo>
                    <a:cubicBezTo>
                      <a:pt x="1063" y="1179"/>
                      <a:pt x="1087" y="1146"/>
                      <a:pt x="1132" y="1132"/>
                    </a:cubicBezTo>
                    <a:cubicBezTo>
                      <a:pt x="1172" y="1102"/>
                      <a:pt x="1201" y="1072"/>
                      <a:pt x="1248" y="1052"/>
                    </a:cubicBezTo>
                    <a:cubicBezTo>
                      <a:pt x="1282" y="1018"/>
                      <a:pt x="1328" y="1004"/>
                      <a:pt x="1372" y="986"/>
                    </a:cubicBezTo>
                    <a:cubicBezTo>
                      <a:pt x="1402" y="956"/>
                      <a:pt x="1424" y="957"/>
                      <a:pt x="1467" y="950"/>
                    </a:cubicBezTo>
                    <a:cubicBezTo>
                      <a:pt x="1528" y="952"/>
                      <a:pt x="1589" y="949"/>
                      <a:pt x="1649" y="957"/>
                    </a:cubicBezTo>
                    <a:cubicBezTo>
                      <a:pt x="1702" y="964"/>
                      <a:pt x="1734" y="1072"/>
                      <a:pt x="1752" y="1110"/>
                    </a:cubicBezTo>
                    <a:cubicBezTo>
                      <a:pt x="1767" y="1143"/>
                      <a:pt x="1786" y="1173"/>
                      <a:pt x="1803" y="1205"/>
                    </a:cubicBezTo>
                    <a:cubicBezTo>
                      <a:pt x="1807" y="1213"/>
                      <a:pt x="1821" y="1219"/>
                      <a:pt x="1817" y="1227"/>
                    </a:cubicBezTo>
                    <a:cubicBezTo>
                      <a:pt x="1813" y="1234"/>
                      <a:pt x="1802" y="1223"/>
                      <a:pt x="1795" y="1220"/>
                    </a:cubicBezTo>
                    <a:cubicBezTo>
                      <a:pt x="1766" y="1207"/>
                      <a:pt x="1737" y="1188"/>
                      <a:pt x="1708" y="1176"/>
                    </a:cubicBezTo>
                    <a:cubicBezTo>
                      <a:pt x="1684" y="1166"/>
                      <a:pt x="1659" y="1161"/>
                      <a:pt x="1635" y="1154"/>
                    </a:cubicBezTo>
                    <a:cubicBezTo>
                      <a:pt x="1604" y="1145"/>
                      <a:pt x="1540" y="1132"/>
                      <a:pt x="1540" y="1132"/>
                    </a:cubicBezTo>
                    <a:cubicBezTo>
                      <a:pt x="1500" y="1113"/>
                      <a:pt x="1465" y="1118"/>
                      <a:pt x="1423" y="1132"/>
                    </a:cubicBezTo>
                    <a:cubicBezTo>
                      <a:pt x="1404" y="1162"/>
                      <a:pt x="1364" y="1171"/>
                      <a:pt x="1329" y="1183"/>
                    </a:cubicBezTo>
                    <a:cubicBezTo>
                      <a:pt x="1312" y="1208"/>
                      <a:pt x="1281" y="1240"/>
                      <a:pt x="1256" y="1256"/>
                    </a:cubicBezTo>
                    <a:cubicBezTo>
                      <a:pt x="1236" y="1285"/>
                      <a:pt x="1213" y="1317"/>
                      <a:pt x="1183" y="1336"/>
                    </a:cubicBezTo>
                    <a:cubicBezTo>
                      <a:pt x="1106" y="1449"/>
                      <a:pt x="859" y="1380"/>
                      <a:pt x="789" y="1380"/>
                    </a:cubicBezTo>
                    <a:lnTo>
                      <a:pt x="735" y="1312"/>
                    </a:lnTo>
                  </a:path>
                </a:pathLst>
              </a:custGeom>
              <a:solidFill>
                <a:srgbClr val="00CC00"/>
              </a:solidFill>
              <a:ln w="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3336" name="Freeform 50"/>
              <p:cNvSpPr/>
              <p:nvPr/>
            </p:nvSpPr>
            <p:spPr>
              <a:xfrm rot="701281">
                <a:off x="3519488" y="6051550"/>
                <a:ext cx="1387475" cy="381000"/>
              </a:xfrm>
              <a:custGeom>
                <a:avLst/>
                <a:gdLst>
                  <a:gd name="txL" fmla="*/ 0 w 1546"/>
                  <a:gd name="txT" fmla="*/ 0 h 1123"/>
                  <a:gd name="txR" fmla="*/ 1546 w 1546"/>
                  <a:gd name="txB" fmla="*/ 1123 h 1123"/>
                </a:gdLst>
                <a:ahLst/>
                <a:cxnLst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</a:cxnLst>
                <a:rect l="txL" t="txT" r="txR" b="txB"/>
                <a:pathLst>
                  <a:path w="1546" h="1123">
                    <a:moveTo>
                      <a:pt x="708" y="1082"/>
                    </a:moveTo>
                    <a:cubicBezTo>
                      <a:pt x="617" y="1111"/>
                      <a:pt x="559" y="1086"/>
                      <a:pt x="484" y="1059"/>
                    </a:cubicBezTo>
                    <a:cubicBezTo>
                      <a:pt x="470" y="1045"/>
                      <a:pt x="461" y="1027"/>
                      <a:pt x="446" y="1014"/>
                    </a:cubicBezTo>
                    <a:cubicBezTo>
                      <a:pt x="433" y="1002"/>
                      <a:pt x="402" y="984"/>
                      <a:pt x="402" y="984"/>
                    </a:cubicBezTo>
                    <a:cubicBezTo>
                      <a:pt x="379" y="940"/>
                      <a:pt x="309" y="897"/>
                      <a:pt x="274" y="857"/>
                    </a:cubicBezTo>
                    <a:cubicBezTo>
                      <a:pt x="237" y="815"/>
                      <a:pt x="216" y="754"/>
                      <a:pt x="170" y="723"/>
                    </a:cubicBezTo>
                    <a:cubicBezTo>
                      <a:pt x="165" y="715"/>
                      <a:pt x="161" y="706"/>
                      <a:pt x="155" y="700"/>
                    </a:cubicBezTo>
                    <a:cubicBezTo>
                      <a:pt x="146" y="691"/>
                      <a:pt x="132" y="688"/>
                      <a:pt x="125" y="678"/>
                    </a:cubicBezTo>
                    <a:cubicBezTo>
                      <a:pt x="92" y="629"/>
                      <a:pt x="124" y="638"/>
                      <a:pt x="72" y="588"/>
                    </a:cubicBezTo>
                    <a:cubicBezTo>
                      <a:pt x="60" y="537"/>
                      <a:pt x="75" y="576"/>
                      <a:pt x="42" y="536"/>
                    </a:cubicBezTo>
                    <a:cubicBezTo>
                      <a:pt x="36" y="529"/>
                      <a:pt x="32" y="521"/>
                      <a:pt x="28" y="513"/>
                    </a:cubicBezTo>
                    <a:cubicBezTo>
                      <a:pt x="0" y="456"/>
                      <a:pt x="55" y="518"/>
                      <a:pt x="87" y="528"/>
                    </a:cubicBezTo>
                    <a:cubicBezTo>
                      <a:pt x="115" y="546"/>
                      <a:pt x="145" y="555"/>
                      <a:pt x="177" y="566"/>
                    </a:cubicBezTo>
                    <a:cubicBezTo>
                      <a:pt x="192" y="571"/>
                      <a:pt x="222" y="580"/>
                      <a:pt x="222" y="580"/>
                    </a:cubicBezTo>
                    <a:cubicBezTo>
                      <a:pt x="254" y="601"/>
                      <a:pt x="290" y="616"/>
                      <a:pt x="327" y="625"/>
                    </a:cubicBezTo>
                    <a:cubicBezTo>
                      <a:pt x="341" y="639"/>
                      <a:pt x="359" y="648"/>
                      <a:pt x="372" y="663"/>
                    </a:cubicBezTo>
                    <a:cubicBezTo>
                      <a:pt x="384" y="677"/>
                      <a:pt x="392" y="693"/>
                      <a:pt x="402" y="708"/>
                    </a:cubicBezTo>
                    <a:cubicBezTo>
                      <a:pt x="407" y="715"/>
                      <a:pt x="417" y="717"/>
                      <a:pt x="424" y="723"/>
                    </a:cubicBezTo>
                    <a:cubicBezTo>
                      <a:pt x="465" y="758"/>
                      <a:pt x="497" y="784"/>
                      <a:pt x="551" y="797"/>
                    </a:cubicBezTo>
                    <a:cubicBezTo>
                      <a:pt x="595" y="826"/>
                      <a:pt x="641" y="860"/>
                      <a:pt x="693" y="872"/>
                    </a:cubicBezTo>
                    <a:cubicBezTo>
                      <a:pt x="696" y="887"/>
                      <a:pt x="694" y="903"/>
                      <a:pt x="701" y="917"/>
                    </a:cubicBezTo>
                    <a:cubicBezTo>
                      <a:pt x="705" y="925"/>
                      <a:pt x="716" y="926"/>
                      <a:pt x="723" y="932"/>
                    </a:cubicBezTo>
                    <a:cubicBezTo>
                      <a:pt x="745" y="951"/>
                      <a:pt x="746" y="955"/>
                      <a:pt x="761" y="977"/>
                    </a:cubicBezTo>
                    <a:cubicBezTo>
                      <a:pt x="766" y="992"/>
                      <a:pt x="785" y="1035"/>
                      <a:pt x="776" y="1022"/>
                    </a:cubicBezTo>
                    <a:cubicBezTo>
                      <a:pt x="762" y="1000"/>
                      <a:pt x="760" y="1001"/>
                      <a:pt x="753" y="977"/>
                    </a:cubicBezTo>
                    <a:cubicBezTo>
                      <a:pt x="742" y="937"/>
                      <a:pt x="737" y="896"/>
                      <a:pt x="723" y="857"/>
                    </a:cubicBezTo>
                    <a:cubicBezTo>
                      <a:pt x="721" y="807"/>
                      <a:pt x="722" y="757"/>
                      <a:pt x="716" y="708"/>
                    </a:cubicBezTo>
                    <a:cubicBezTo>
                      <a:pt x="714" y="689"/>
                      <a:pt x="698" y="674"/>
                      <a:pt x="693" y="655"/>
                    </a:cubicBezTo>
                    <a:cubicBezTo>
                      <a:pt x="681" y="606"/>
                      <a:pt x="676" y="555"/>
                      <a:pt x="663" y="506"/>
                    </a:cubicBezTo>
                    <a:cubicBezTo>
                      <a:pt x="666" y="431"/>
                      <a:pt x="665" y="356"/>
                      <a:pt x="671" y="281"/>
                    </a:cubicBezTo>
                    <a:cubicBezTo>
                      <a:pt x="676" y="227"/>
                      <a:pt x="702" y="205"/>
                      <a:pt x="738" y="169"/>
                    </a:cubicBezTo>
                    <a:cubicBezTo>
                      <a:pt x="799" y="108"/>
                      <a:pt x="877" y="51"/>
                      <a:pt x="955" y="12"/>
                    </a:cubicBezTo>
                    <a:cubicBezTo>
                      <a:pt x="909" y="0"/>
                      <a:pt x="912" y="10"/>
                      <a:pt x="880" y="42"/>
                    </a:cubicBezTo>
                    <a:cubicBezTo>
                      <a:pt x="869" y="78"/>
                      <a:pt x="840" y="127"/>
                      <a:pt x="813" y="154"/>
                    </a:cubicBezTo>
                    <a:cubicBezTo>
                      <a:pt x="794" y="208"/>
                      <a:pt x="789" y="270"/>
                      <a:pt x="776" y="326"/>
                    </a:cubicBezTo>
                    <a:cubicBezTo>
                      <a:pt x="768" y="418"/>
                      <a:pt x="766" y="505"/>
                      <a:pt x="791" y="595"/>
                    </a:cubicBezTo>
                    <a:cubicBezTo>
                      <a:pt x="801" y="690"/>
                      <a:pt x="810" y="785"/>
                      <a:pt x="820" y="880"/>
                    </a:cubicBezTo>
                    <a:cubicBezTo>
                      <a:pt x="823" y="932"/>
                      <a:pt x="819" y="985"/>
                      <a:pt x="828" y="1037"/>
                    </a:cubicBezTo>
                    <a:cubicBezTo>
                      <a:pt x="830" y="1046"/>
                      <a:pt x="841" y="1023"/>
                      <a:pt x="843" y="1014"/>
                    </a:cubicBezTo>
                    <a:cubicBezTo>
                      <a:pt x="877" y="815"/>
                      <a:pt x="827" y="979"/>
                      <a:pt x="865" y="865"/>
                    </a:cubicBezTo>
                    <a:cubicBezTo>
                      <a:pt x="875" y="780"/>
                      <a:pt x="877" y="695"/>
                      <a:pt x="888" y="610"/>
                    </a:cubicBezTo>
                    <a:cubicBezTo>
                      <a:pt x="892" y="492"/>
                      <a:pt x="873" y="396"/>
                      <a:pt x="940" y="304"/>
                    </a:cubicBezTo>
                    <a:cubicBezTo>
                      <a:pt x="957" y="255"/>
                      <a:pt x="1006" y="217"/>
                      <a:pt x="1045" y="184"/>
                    </a:cubicBezTo>
                    <a:cubicBezTo>
                      <a:pt x="1080" y="154"/>
                      <a:pt x="1090" y="125"/>
                      <a:pt x="1135" y="109"/>
                    </a:cubicBezTo>
                    <a:cubicBezTo>
                      <a:pt x="1163" y="81"/>
                      <a:pt x="1208" y="54"/>
                      <a:pt x="1247" y="42"/>
                    </a:cubicBezTo>
                    <a:cubicBezTo>
                      <a:pt x="1254" y="37"/>
                      <a:pt x="1261" y="31"/>
                      <a:pt x="1269" y="27"/>
                    </a:cubicBezTo>
                    <a:cubicBezTo>
                      <a:pt x="1283" y="21"/>
                      <a:pt x="1314" y="12"/>
                      <a:pt x="1314" y="12"/>
                    </a:cubicBezTo>
                    <a:cubicBezTo>
                      <a:pt x="1546" y="23"/>
                      <a:pt x="1487" y="11"/>
                      <a:pt x="1411" y="34"/>
                    </a:cubicBezTo>
                    <a:cubicBezTo>
                      <a:pt x="1401" y="44"/>
                      <a:pt x="1389" y="52"/>
                      <a:pt x="1381" y="64"/>
                    </a:cubicBezTo>
                    <a:cubicBezTo>
                      <a:pt x="1361" y="93"/>
                      <a:pt x="1374" y="114"/>
                      <a:pt x="1337" y="139"/>
                    </a:cubicBezTo>
                    <a:cubicBezTo>
                      <a:pt x="1307" y="184"/>
                      <a:pt x="1256" y="236"/>
                      <a:pt x="1217" y="274"/>
                    </a:cubicBezTo>
                    <a:cubicBezTo>
                      <a:pt x="1209" y="281"/>
                      <a:pt x="1202" y="289"/>
                      <a:pt x="1194" y="296"/>
                    </a:cubicBezTo>
                    <a:cubicBezTo>
                      <a:pt x="1181" y="308"/>
                      <a:pt x="1150" y="326"/>
                      <a:pt x="1150" y="326"/>
                    </a:cubicBezTo>
                    <a:cubicBezTo>
                      <a:pt x="1130" y="356"/>
                      <a:pt x="1105" y="388"/>
                      <a:pt x="1075" y="408"/>
                    </a:cubicBezTo>
                    <a:cubicBezTo>
                      <a:pt x="1050" y="479"/>
                      <a:pt x="1091" y="368"/>
                      <a:pt x="1045" y="461"/>
                    </a:cubicBezTo>
                    <a:cubicBezTo>
                      <a:pt x="1028" y="495"/>
                      <a:pt x="1021" y="533"/>
                      <a:pt x="1000" y="566"/>
                    </a:cubicBezTo>
                    <a:cubicBezTo>
                      <a:pt x="996" y="589"/>
                      <a:pt x="986" y="610"/>
                      <a:pt x="985" y="633"/>
                    </a:cubicBezTo>
                    <a:cubicBezTo>
                      <a:pt x="983" y="678"/>
                      <a:pt x="1043" y="912"/>
                      <a:pt x="948" y="977"/>
                    </a:cubicBezTo>
                    <a:cubicBezTo>
                      <a:pt x="919" y="1019"/>
                      <a:pt x="927" y="1057"/>
                      <a:pt x="873" y="1074"/>
                    </a:cubicBezTo>
                    <a:cubicBezTo>
                      <a:pt x="870" y="1082"/>
                      <a:pt x="870" y="1090"/>
                      <a:pt x="865" y="1097"/>
                    </a:cubicBezTo>
                    <a:cubicBezTo>
                      <a:pt x="848" y="1123"/>
                      <a:pt x="829" y="1119"/>
                      <a:pt x="858" y="1119"/>
                    </a:cubicBezTo>
                    <a:lnTo>
                      <a:pt x="947" y="1058"/>
                    </a:lnTo>
                  </a:path>
                </a:pathLst>
              </a:custGeom>
              <a:solidFill>
                <a:srgbClr val="33CC33"/>
              </a:solidFill>
              <a:ln w="0" cap="flat" cmpd="sng">
                <a:solidFill>
                  <a:srgbClr val="0033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3337" name="Freeform 51"/>
              <p:cNvSpPr/>
              <p:nvPr/>
            </p:nvSpPr>
            <p:spPr>
              <a:xfrm rot="701281">
                <a:off x="4419600" y="5486400"/>
                <a:ext cx="1600200" cy="944563"/>
              </a:xfrm>
              <a:custGeom>
                <a:avLst/>
                <a:gdLst>
                  <a:gd name="txL" fmla="*/ 0 w 1546"/>
                  <a:gd name="txT" fmla="*/ 0 h 1123"/>
                  <a:gd name="txR" fmla="*/ 1546 w 1546"/>
                  <a:gd name="txB" fmla="*/ 1123 h 1123"/>
                </a:gdLst>
                <a:ahLst/>
                <a:cxnLst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</a:cxnLst>
                <a:rect l="txL" t="txT" r="txR" b="txB"/>
                <a:pathLst>
                  <a:path w="1546" h="1123">
                    <a:moveTo>
                      <a:pt x="708" y="1082"/>
                    </a:moveTo>
                    <a:cubicBezTo>
                      <a:pt x="617" y="1111"/>
                      <a:pt x="559" y="1086"/>
                      <a:pt x="484" y="1059"/>
                    </a:cubicBezTo>
                    <a:cubicBezTo>
                      <a:pt x="470" y="1045"/>
                      <a:pt x="461" y="1027"/>
                      <a:pt x="446" y="1014"/>
                    </a:cubicBezTo>
                    <a:cubicBezTo>
                      <a:pt x="433" y="1002"/>
                      <a:pt x="402" y="984"/>
                      <a:pt x="402" y="984"/>
                    </a:cubicBezTo>
                    <a:cubicBezTo>
                      <a:pt x="379" y="940"/>
                      <a:pt x="309" y="897"/>
                      <a:pt x="274" y="857"/>
                    </a:cubicBezTo>
                    <a:cubicBezTo>
                      <a:pt x="237" y="815"/>
                      <a:pt x="216" y="754"/>
                      <a:pt x="170" y="723"/>
                    </a:cubicBezTo>
                    <a:cubicBezTo>
                      <a:pt x="165" y="715"/>
                      <a:pt x="161" y="706"/>
                      <a:pt x="155" y="700"/>
                    </a:cubicBezTo>
                    <a:cubicBezTo>
                      <a:pt x="146" y="691"/>
                      <a:pt x="132" y="688"/>
                      <a:pt x="125" y="678"/>
                    </a:cubicBezTo>
                    <a:cubicBezTo>
                      <a:pt x="92" y="629"/>
                      <a:pt x="124" y="638"/>
                      <a:pt x="72" y="588"/>
                    </a:cubicBezTo>
                    <a:cubicBezTo>
                      <a:pt x="60" y="537"/>
                      <a:pt x="75" y="576"/>
                      <a:pt x="42" y="536"/>
                    </a:cubicBezTo>
                    <a:cubicBezTo>
                      <a:pt x="36" y="529"/>
                      <a:pt x="32" y="521"/>
                      <a:pt x="28" y="513"/>
                    </a:cubicBezTo>
                    <a:cubicBezTo>
                      <a:pt x="0" y="456"/>
                      <a:pt x="55" y="518"/>
                      <a:pt x="87" y="528"/>
                    </a:cubicBezTo>
                    <a:cubicBezTo>
                      <a:pt x="115" y="546"/>
                      <a:pt x="145" y="555"/>
                      <a:pt x="177" y="566"/>
                    </a:cubicBezTo>
                    <a:cubicBezTo>
                      <a:pt x="192" y="571"/>
                      <a:pt x="222" y="580"/>
                      <a:pt x="222" y="580"/>
                    </a:cubicBezTo>
                    <a:cubicBezTo>
                      <a:pt x="254" y="601"/>
                      <a:pt x="290" y="616"/>
                      <a:pt x="327" y="625"/>
                    </a:cubicBezTo>
                    <a:cubicBezTo>
                      <a:pt x="341" y="639"/>
                      <a:pt x="359" y="648"/>
                      <a:pt x="372" y="663"/>
                    </a:cubicBezTo>
                    <a:cubicBezTo>
                      <a:pt x="384" y="677"/>
                      <a:pt x="392" y="693"/>
                      <a:pt x="402" y="708"/>
                    </a:cubicBezTo>
                    <a:cubicBezTo>
                      <a:pt x="407" y="715"/>
                      <a:pt x="417" y="717"/>
                      <a:pt x="424" y="723"/>
                    </a:cubicBezTo>
                    <a:cubicBezTo>
                      <a:pt x="465" y="758"/>
                      <a:pt x="497" y="784"/>
                      <a:pt x="551" y="797"/>
                    </a:cubicBezTo>
                    <a:cubicBezTo>
                      <a:pt x="595" y="826"/>
                      <a:pt x="641" y="860"/>
                      <a:pt x="693" y="872"/>
                    </a:cubicBezTo>
                    <a:cubicBezTo>
                      <a:pt x="696" y="887"/>
                      <a:pt x="694" y="903"/>
                      <a:pt x="701" y="917"/>
                    </a:cubicBezTo>
                    <a:cubicBezTo>
                      <a:pt x="705" y="925"/>
                      <a:pt x="716" y="926"/>
                      <a:pt x="723" y="932"/>
                    </a:cubicBezTo>
                    <a:cubicBezTo>
                      <a:pt x="745" y="951"/>
                      <a:pt x="746" y="955"/>
                      <a:pt x="761" y="977"/>
                    </a:cubicBezTo>
                    <a:cubicBezTo>
                      <a:pt x="766" y="992"/>
                      <a:pt x="785" y="1035"/>
                      <a:pt x="776" y="1022"/>
                    </a:cubicBezTo>
                    <a:cubicBezTo>
                      <a:pt x="762" y="1000"/>
                      <a:pt x="760" y="1001"/>
                      <a:pt x="753" y="977"/>
                    </a:cubicBezTo>
                    <a:cubicBezTo>
                      <a:pt x="742" y="937"/>
                      <a:pt x="737" y="896"/>
                      <a:pt x="723" y="857"/>
                    </a:cubicBezTo>
                    <a:cubicBezTo>
                      <a:pt x="721" y="807"/>
                      <a:pt x="722" y="757"/>
                      <a:pt x="716" y="708"/>
                    </a:cubicBezTo>
                    <a:cubicBezTo>
                      <a:pt x="714" y="689"/>
                      <a:pt x="698" y="674"/>
                      <a:pt x="693" y="655"/>
                    </a:cubicBezTo>
                    <a:cubicBezTo>
                      <a:pt x="681" y="606"/>
                      <a:pt x="676" y="555"/>
                      <a:pt x="663" y="506"/>
                    </a:cubicBezTo>
                    <a:cubicBezTo>
                      <a:pt x="666" y="431"/>
                      <a:pt x="665" y="356"/>
                      <a:pt x="671" y="281"/>
                    </a:cubicBezTo>
                    <a:cubicBezTo>
                      <a:pt x="676" y="227"/>
                      <a:pt x="702" y="205"/>
                      <a:pt x="738" y="169"/>
                    </a:cubicBezTo>
                    <a:cubicBezTo>
                      <a:pt x="799" y="108"/>
                      <a:pt x="877" y="51"/>
                      <a:pt x="955" y="12"/>
                    </a:cubicBezTo>
                    <a:cubicBezTo>
                      <a:pt x="909" y="0"/>
                      <a:pt x="912" y="10"/>
                      <a:pt x="880" y="42"/>
                    </a:cubicBezTo>
                    <a:cubicBezTo>
                      <a:pt x="869" y="78"/>
                      <a:pt x="840" y="127"/>
                      <a:pt x="813" y="154"/>
                    </a:cubicBezTo>
                    <a:cubicBezTo>
                      <a:pt x="794" y="208"/>
                      <a:pt x="789" y="270"/>
                      <a:pt x="776" y="326"/>
                    </a:cubicBezTo>
                    <a:cubicBezTo>
                      <a:pt x="768" y="418"/>
                      <a:pt x="766" y="505"/>
                      <a:pt x="791" y="595"/>
                    </a:cubicBezTo>
                    <a:cubicBezTo>
                      <a:pt x="801" y="690"/>
                      <a:pt x="810" y="785"/>
                      <a:pt x="820" y="880"/>
                    </a:cubicBezTo>
                    <a:cubicBezTo>
                      <a:pt x="823" y="932"/>
                      <a:pt x="819" y="985"/>
                      <a:pt x="828" y="1037"/>
                    </a:cubicBezTo>
                    <a:cubicBezTo>
                      <a:pt x="830" y="1046"/>
                      <a:pt x="841" y="1023"/>
                      <a:pt x="843" y="1014"/>
                    </a:cubicBezTo>
                    <a:cubicBezTo>
                      <a:pt x="877" y="815"/>
                      <a:pt x="827" y="979"/>
                      <a:pt x="865" y="865"/>
                    </a:cubicBezTo>
                    <a:cubicBezTo>
                      <a:pt x="875" y="780"/>
                      <a:pt x="877" y="695"/>
                      <a:pt x="888" y="610"/>
                    </a:cubicBezTo>
                    <a:cubicBezTo>
                      <a:pt x="892" y="492"/>
                      <a:pt x="873" y="396"/>
                      <a:pt x="940" y="304"/>
                    </a:cubicBezTo>
                    <a:cubicBezTo>
                      <a:pt x="957" y="255"/>
                      <a:pt x="1006" y="217"/>
                      <a:pt x="1045" y="184"/>
                    </a:cubicBezTo>
                    <a:cubicBezTo>
                      <a:pt x="1080" y="154"/>
                      <a:pt x="1090" y="125"/>
                      <a:pt x="1135" y="109"/>
                    </a:cubicBezTo>
                    <a:cubicBezTo>
                      <a:pt x="1163" y="81"/>
                      <a:pt x="1208" y="54"/>
                      <a:pt x="1247" y="42"/>
                    </a:cubicBezTo>
                    <a:cubicBezTo>
                      <a:pt x="1254" y="37"/>
                      <a:pt x="1261" y="31"/>
                      <a:pt x="1269" y="27"/>
                    </a:cubicBezTo>
                    <a:cubicBezTo>
                      <a:pt x="1283" y="21"/>
                      <a:pt x="1314" y="12"/>
                      <a:pt x="1314" y="12"/>
                    </a:cubicBezTo>
                    <a:cubicBezTo>
                      <a:pt x="1546" y="23"/>
                      <a:pt x="1487" y="11"/>
                      <a:pt x="1411" y="34"/>
                    </a:cubicBezTo>
                    <a:cubicBezTo>
                      <a:pt x="1401" y="44"/>
                      <a:pt x="1389" y="52"/>
                      <a:pt x="1381" y="64"/>
                    </a:cubicBezTo>
                    <a:cubicBezTo>
                      <a:pt x="1361" y="93"/>
                      <a:pt x="1374" y="114"/>
                      <a:pt x="1337" y="139"/>
                    </a:cubicBezTo>
                    <a:cubicBezTo>
                      <a:pt x="1307" y="184"/>
                      <a:pt x="1256" y="236"/>
                      <a:pt x="1217" y="274"/>
                    </a:cubicBezTo>
                    <a:cubicBezTo>
                      <a:pt x="1209" y="281"/>
                      <a:pt x="1202" y="289"/>
                      <a:pt x="1194" y="296"/>
                    </a:cubicBezTo>
                    <a:cubicBezTo>
                      <a:pt x="1181" y="308"/>
                      <a:pt x="1150" y="326"/>
                      <a:pt x="1150" y="326"/>
                    </a:cubicBezTo>
                    <a:cubicBezTo>
                      <a:pt x="1130" y="356"/>
                      <a:pt x="1105" y="388"/>
                      <a:pt x="1075" y="408"/>
                    </a:cubicBezTo>
                    <a:cubicBezTo>
                      <a:pt x="1050" y="479"/>
                      <a:pt x="1091" y="368"/>
                      <a:pt x="1045" y="461"/>
                    </a:cubicBezTo>
                    <a:cubicBezTo>
                      <a:pt x="1028" y="495"/>
                      <a:pt x="1021" y="533"/>
                      <a:pt x="1000" y="566"/>
                    </a:cubicBezTo>
                    <a:cubicBezTo>
                      <a:pt x="996" y="589"/>
                      <a:pt x="986" y="610"/>
                      <a:pt x="985" y="633"/>
                    </a:cubicBezTo>
                    <a:cubicBezTo>
                      <a:pt x="983" y="678"/>
                      <a:pt x="1043" y="912"/>
                      <a:pt x="948" y="977"/>
                    </a:cubicBezTo>
                    <a:cubicBezTo>
                      <a:pt x="919" y="1019"/>
                      <a:pt x="927" y="1057"/>
                      <a:pt x="873" y="1074"/>
                    </a:cubicBezTo>
                    <a:cubicBezTo>
                      <a:pt x="870" y="1082"/>
                      <a:pt x="870" y="1090"/>
                      <a:pt x="865" y="1097"/>
                    </a:cubicBezTo>
                    <a:cubicBezTo>
                      <a:pt x="848" y="1123"/>
                      <a:pt x="829" y="1119"/>
                      <a:pt x="858" y="1119"/>
                    </a:cubicBezTo>
                    <a:lnTo>
                      <a:pt x="947" y="1058"/>
                    </a:lnTo>
                  </a:path>
                </a:pathLst>
              </a:custGeom>
              <a:solidFill>
                <a:srgbClr val="33CC33"/>
              </a:solidFill>
              <a:ln w="0" cap="flat" cmpd="sng">
                <a:solidFill>
                  <a:srgbClr val="0033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grpSp>
            <p:nvGrpSpPr>
              <p:cNvPr id="13338" name="Group 52"/>
              <p:cNvGrpSpPr/>
              <p:nvPr/>
            </p:nvGrpSpPr>
            <p:grpSpPr>
              <a:xfrm rot="701281">
                <a:off x="2286000" y="5334000"/>
                <a:ext cx="838200" cy="762000"/>
                <a:chOff x="1104" y="2880"/>
                <a:chExt cx="528" cy="480"/>
              </a:xfrm>
            </p:grpSpPr>
            <p:sp>
              <p:nvSpPr>
                <p:cNvPr id="13699" name="Oval 53"/>
                <p:cNvSpPr/>
                <p:nvPr/>
              </p:nvSpPr>
              <p:spPr>
                <a:xfrm>
                  <a:off x="1344" y="3168"/>
                  <a:ext cx="192" cy="192"/>
                </a:xfrm>
                <a:prstGeom prst="ellipse">
                  <a:avLst/>
                </a:prstGeom>
                <a:solidFill>
                  <a:srgbClr val="FF66FF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3700" name="Oval 54"/>
                <p:cNvSpPr/>
                <p:nvPr/>
              </p:nvSpPr>
              <p:spPr>
                <a:xfrm>
                  <a:off x="1200" y="3168"/>
                  <a:ext cx="192" cy="192"/>
                </a:xfrm>
                <a:prstGeom prst="ellipse">
                  <a:avLst/>
                </a:prstGeom>
                <a:solidFill>
                  <a:srgbClr val="FF66FF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3701" name="Oval 55"/>
                <p:cNvSpPr/>
                <p:nvPr/>
              </p:nvSpPr>
              <p:spPr>
                <a:xfrm>
                  <a:off x="1440" y="3024"/>
                  <a:ext cx="192" cy="192"/>
                </a:xfrm>
                <a:prstGeom prst="ellipse">
                  <a:avLst/>
                </a:prstGeom>
                <a:solidFill>
                  <a:srgbClr val="FF66FF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3702" name="Oval 56"/>
                <p:cNvSpPr/>
                <p:nvPr/>
              </p:nvSpPr>
              <p:spPr>
                <a:xfrm>
                  <a:off x="1104" y="3024"/>
                  <a:ext cx="192" cy="192"/>
                </a:xfrm>
                <a:prstGeom prst="ellipse">
                  <a:avLst/>
                </a:prstGeom>
                <a:solidFill>
                  <a:srgbClr val="FF66FF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3703" name="Oval 57"/>
                <p:cNvSpPr/>
                <p:nvPr/>
              </p:nvSpPr>
              <p:spPr>
                <a:xfrm>
                  <a:off x="1200" y="2880"/>
                  <a:ext cx="192" cy="192"/>
                </a:xfrm>
                <a:prstGeom prst="ellipse">
                  <a:avLst/>
                </a:prstGeom>
                <a:solidFill>
                  <a:srgbClr val="FF66FF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3704" name="Oval 58"/>
                <p:cNvSpPr/>
                <p:nvPr/>
              </p:nvSpPr>
              <p:spPr>
                <a:xfrm>
                  <a:off x="1344" y="2880"/>
                  <a:ext cx="192" cy="192"/>
                </a:xfrm>
                <a:prstGeom prst="ellipse">
                  <a:avLst/>
                </a:prstGeom>
                <a:solidFill>
                  <a:srgbClr val="FF66FF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3705" name="Oval 59"/>
                <p:cNvSpPr/>
                <p:nvPr/>
              </p:nvSpPr>
              <p:spPr>
                <a:xfrm>
                  <a:off x="1248" y="2976"/>
                  <a:ext cx="240" cy="288"/>
                </a:xfrm>
                <a:prstGeom prst="ellipse">
                  <a:avLst/>
                </a:prstGeom>
                <a:solidFill>
                  <a:srgbClr val="FFFF00"/>
                </a:solidFill>
                <a:ln w="3175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13339" name="Group 60"/>
              <p:cNvGrpSpPr/>
              <p:nvPr/>
            </p:nvGrpSpPr>
            <p:grpSpPr>
              <a:xfrm rot="701281">
                <a:off x="7848600" y="5257800"/>
                <a:ext cx="838200" cy="762000"/>
                <a:chOff x="1104" y="2880"/>
                <a:chExt cx="528" cy="480"/>
              </a:xfrm>
            </p:grpSpPr>
            <p:sp>
              <p:nvSpPr>
                <p:cNvPr id="13692" name="Oval 61"/>
                <p:cNvSpPr/>
                <p:nvPr/>
              </p:nvSpPr>
              <p:spPr>
                <a:xfrm>
                  <a:off x="1344" y="3168"/>
                  <a:ext cx="192" cy="192"/>
                </a:xfrm>
                <a:prstGeom prst="ellipse">
                  <a:avLst/>
                </a:prstGeom>
                <a:solidFill>
                  <a:srgbClr val="FF66FF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3693" name="Oval 62"/>
                <p:cNvSpPr/>
                <p:nvPr/>
              </p:nvSpPr>
              <p:spPr>
                <a:xfrm>
                  <a:off x="1200" y="3168"/>
                  <a:ext cx="192" cy="192"/>
                </a:xfrm>
                <a:prstGeom prst="ellipse">
                  <a:avLst/>
                </a:prstGeom>
                <a:solidFill>
                  <a:srgbClr val="FF66FF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3694" name="Oval 63"/>
                <p:cNvSpPr/>
                <p:nvPr/>
              </p:nvSpPr>
              <p:spPr>
                <a:xfrm>
                  <a:off x="1440" y="3024"/>
                  <a:ext cx="192" cy="192"/>
                </a:xfrm>
                <a:prstGeom prst="ellipse">
                  <a:avLst/>
                </a:prstGeom>
                <a:solidFill>
                  <a:srgbClr val="FF66FF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3695" name="Oval 64"/>
                <p:cNvSpPr/>
                <p:nvPr/>
              </p:nvSpPr>
              <p:spPr>
                <a:xfrm>
                  <a:off x="1104" y="3024"/>
                  <a:ext cx="192" cy="192"/>
                </a:xfrm>
                <a:prstGeom prst="ellipse">
                  <a:avLst/>
                </a:prstGeom>
                <a:solidFill>
                  <a:srgbClr val="FF66FF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3696" name="Oval 65"/>
                <p:cNvSpPr/>
                <p:nvPr/>
              </p:nvSpPr>
              <p:spPr>
                <a:xfrm>
                  <a:off x="1200" y="2880"/>
                  <a:ext cx="192" cy="192"/>
                </a:xfrm>
                <a:prstGeom prst="ellipse">
                  <a:avLst/>
                </a:prstGeom>
                <a:solidFill>
                  <a:srgbClr val="FF66FF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3697" name="Oval 66"/>
                <p:cNvSpPr/>
                <p:nvPr/>
              </p:nvSpPr>
              <p:spPr>
                <a:xfrm>
                  <a:off x="1344" y="2880"/>
                  <a:ext cx="192" cy="192"/>
                </a:xfrm>
                <a:prstGeom prst="ellipse">
                  <a:avLst/>
                </a:prstGeom>
                <a:solidFill>
                  <a:srgbClr val="FF66FF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3698" name="Oval 67"/>
                <p:cNvSpPr/>
                <p:nvPr/>
              </p:nvSpPr>
              <p:spPr>
                <a:xfrm>
                  <a:off x="1248" y="2976"/>
                  <a:ext cx="240" cy="288"/>
                </a:xfrm>
                <a:prstGeom prst="ellipse">
                  <a:avLst/>
                </a:prstGeom>
                <a:solidFill>
                  <a:srgbClr val="FFFF00"/>
                </a:solidFill>
                <a:ln w="3175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13340" name="Freeform 69"/>
              <p:cNvSpPr/>
              <p:nvPr/>
            </p:nvSpPr>
            <p:spPr>
              <a:xfrm rot="1924190">
                <a:off x="1828800" y="5181600"/>
                <a:ext cx="2286000" cy="1273175"/>
              </a:xfrm>
              <a:custGeom>
                <a:avLst/>
                <a:gdLst>
                  <a:gd name="txL" fmla="*/ 0 w 1821"/>
                  <a:gd name="txT" fmla="*/ 0 h 1522"/>
                  <a:gd name="txR" fmla="*/ 1821 w 1821"/>
                  <a:gd name="txB" fmla="*/ 1522 h 1522"/>
                </a:gdLst>
                <a:ahLst/>
                <a:cxnLst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</a:cxnLst>
                <a:rect l="txL" t="txT" r="txR" b="txB"/>
                <a:pathLst>
                  <a:path w="1821" h="1522">
                    <a:moveTo>
                      <a:pt x="760" y="1504"/>
                    </a:moveTo>
                    <a:cubicBezTo>
                      <a:pt x="684" y="1522"/>
                      <a:pt x="699" y="1518"/>
                      <a:pt x="585" y="1511"/>
                    </a:cubicBezTo>
                    <a:cubicBezTo>
                      <a:pt x="556" y="1502"/>
                      <a:pt x="523" y="1504"/>
                      <a:pt x="497" y="1489"/>
                    </a:cubicBezTo>
                    <a:cubicBezTo>
                      <a:pt x="482" y="1480"/>
                      <a:pt x="470" y="1465"/>
                      <a:pt x="454" y="1460"/>
                    </a:cubicBezTo>
                    <a:cubicBezTo>
                      <a:pt x="439" y="1455"/>
                      <a:pt x="410" y="1446"/>
                      <a:pt x="410" y="1446"/>
                    </a:cubicBezTo>
                    <a:cubicBezTo>
                      <a:pt x="374" y="1394"/>
                      <a:pt x="297" y="1335"/>
                      <a:pt x="242" y="1300"/>
                    </a:cubicBezTo>
                    <a:cubicBezTo>
                      <a:pt x="237" y="1293"/>
                      <a:pt x="234" y="1284"/>
                      <a:pt x="228" y="1278"/>
                    </a:cubicBezTo>
                    <a:cubicBezTo>
                      <a:pt x="222" y="1272"/>
                      <a:pt x="212" y="1270"/>
                      <a:pt x="206" y="1263"/>
                    </a:cubicBezTo>
                    <a:cubicBezTo>
                      <a:pt x="201" y="1257"/>
                      <a:pt x="202" y="1248"/>
                      <a:pt x="198" y="1242"/>
                    </a:cubicBezTo>
                    <a:cubicBezTo>
                      <a:pt x="192" y="1234"/>
                      <a:pt x="183" y="1228"/>
                      <a:pt x="177" y="1220"/>
                    </a:cubicBezTo>
                    <a:cubicBezTo>
                      <a:pt x="160" y="1195"/>
                      <a:pt x="167" y="1189"/>
                      <a:pt x="147" y="1169"/>
                    </a:cubicBezTo>
                    <a:cubicBezTo>
                      <a:pt x="112" y="1134"/>
                      <a:pt x="138" y="1177"/>
                      <a:pt x="104" y="1132"/>
                    </a:cubicBezTo>
                    <a:cubicBezTo>
                      <a:pt x="59" y="1073"/>
                      <a:pt x="95" y="1101"/>
                      <a:pt x="53" y="1074"/>
                    </a:cubicBezTo>
                    <a:cubicBezTo>
                      <a:pt x="50" y="1067"/>
                      <a:pt x="50" y="1058"/>
                      <a:pt x="45" y="1052"/>
                    </a:cubicBezTo>
                    <a:cubicBezTo>
                      <a:pt x="40" y="1045"/>
                      <a:pt x="29" y="1044"/>
                      <a:pt x="24" y="1037"/>
                    </a:cubicBezTo>
                    <a:cubicBezTo>
                      <a:pt x="16" y="1024"/>
                      <a:pt x="14" y="1008"/>
                      <a:pt x="9" y="994"/>
                    </a:cubicBezTo>
                    <a:cubicBezTo>
                      <a:pt x="7" y="987"/>
                      <a:pt x="2" y="972"/>
                      <a:pt x="2" y="972"/>
                    </a:cubicBezTo>
                    <a:cubicBezTo>
                      <a:pt x="4" y="960"/>
                      <a:pt x="0" y="944"/>
                      <a:pt x="9" y="935"/>
                    </a:cubicBezTo>
                    <a:cubicBezTo>
                      <a:pt x="14" y="929"/>
                      <a:pt x="13" y="950"/>
                      <a:pt x="16" y="957"/>
                    </a:cubicBezTo>
                    <a:cubicBezTo>
                      <a:pt x="21" y="967"/>
                      <a:pt x="49" y="1003"/>
                      <a:pt x="53" y="1008"/>
                    </a:cubicBezTo>
                    <a:cubicBezTo>
                      <a:pt x="69" y="1057"/>
                      <a:pt x="89" y="1082"/>
                      <a:pt x="133" y="1110"/>
                    </a:cubicBezTo>
                    <a:cubicBezTo>
                      <a:pt x="167" y="1164"/>
                      <a:pt x="242" y="1162"/>
                      <a:pt x="301" y="1176"/>
                    </a:cubicBezTo>
                    <a:cubicBezTo>
                      <a:pt x="328" y="1189"/>
                      <a:pt x="345" y="1210"/>
                      <a:pt x="373" y="1220"/>
                    </a:cubicBezTo>
                    <a:cubicBezTo>
                      <a:pt x="388" y="1225"/>
                      <a:pt x="417" y="1234"/>
                      <a:pt x="417" y="1234"/>
                    </a:cubicBezTo>
                    <a:cubicBezTo>
                      <a:pt x="452" y="1261"/>
                      <a:pt x="484" y="1297"/>
                      <a:pt x="527" y="1307"/>
                    </a:cubicBezTo>
                    <a:cubicBezTo>
                      <a:pt x="561" y="1331"/>
                      <a:pt x="599" y="1340"/>
                      <a:pt x="636" y="1358"/>
                    </a:cubicBezTo>
                    <a:cubicBezTo>
                      <a:pt x="654" y="1385"/>
                      <a:pt x="645" y="1377"/>
                      <a:pt x="672" y="1395"/>
                    </a:cubicBezTo>
                    <a:cubicBezTo>
                      <a:pt x="687" y="1405"/>
                      <a:pt x="716" y="1424"/>
                      <a:pt x="716" y="1424"/>
                    </a:cubicBezTo>
                    <a:cubicBezTo>
                      <a:pt x="742" y="1463"/>
                      <a:pt x="725" y="1440"/>
                      <a:pt x="774" y="1489"/>
                    </a:cubicBezTo>
                    <a:cubicBezTo>
                      <a:pt x="781" y="1496"/>
                      <a:pt x="796" y="1511"/>
                      <a:pt x="796" y="1511"/>
                    </a:cubicBezTo>
                    <a:cubicBezTo>
                      <a:pt x="796" y="1511"/>
                      <a:pt x="769" y="1485"/>
                      <a:pt x="753" y="1475"/>
                    </a:cubicBezTo>
                    <a:cubicBezTo>
                      <a:pt x="738" y="1433"/>
                      <a:pt x="693" y="1414"/>
                      <a:pt x="665" y="1380"/>
                    </a:cubicBezTo>
                    <a:cubicBezTo>
                      <a:pt x="646" y="1357"/>
                      <a:pt x="625" y="1345"/>
                      <a:pt x="607" y="1322"/>
                    </a:cubicBezTo>
                    <a:cubicBezTo>
                      <a:pt x="572" y="1277"/>
                      <a:pt x="575" y="1278"/>
                      <a:pt x="534" y="1242"/>
                    </a:cubicBezTo>
                    <a:cubicBezTo>
                      <a:pt x="505" y="1216"/>
                      <a:pt x="485" y="1182"/>
                      <a:pt x="454" y="1161"/>
                    </a:cubicBezTo>
                    <a:cubicBezTo>
                      <a:pt x="433" y="1130"/>
                      <a:pt x="417" y="1097"/>
                      <a:pt x="395" y="1067"/>
                    </a:cubicBezTo>
                    <a:cubicBezTo>
                      <a:pt x="385" y="1034"/>
                      <a:pt x="370" y="1001"/>
                      <a:pt x="352" y="972"/>
                    </a:cubicBezTo>
                    <a:cubicBezTo>
                      <a:pt x="341" y="912"/>
                      <a:pt x="320" y="857"/>
                      <a:pt x="308" y="797"/>
                    </a:cubicBezTo>
                    <a:cubicBezTo>
                      <a:pt x="299" y="678"/>
                      <a:pt x="294" y="661"/>
                      <a:pt x="308" y="512"/>
                    </a:cubicBezTo>
                    <a:cubicBezTo>
                      <a:pt x="310" y="495"/>
                      <a:pt x="312" y="546"/>
                      <a:pt x="315" y="563"/>
                    </a:cubicBezTo>
                    <a:cubicBezTo>
                      <a:pt x="320" y="588"/>
                      <a:pt x="352" y="629"/>
                      <a:pt x="352" y="629"/>
                    </a:cubicBezTo>
                    <a:cubicBezTo>
                      <a:pt x="368" y="680"/>
                      <a:pt x="380" y="737"/>
                      <a:pt x="410" y="782"/>
                    </a:cubicBezTo>
                    <a:cubicBezTo>
                      <a:pt x="421" y="818"/>
                      <a:pt x="432" y="844"/>
                      <a:pt x="468" y="855"/>
                    </a:cubicBezTo>
                    <a:cubicBezTo>
                      <a:pt x="481" y="890"/>
                      <a:pt x="467" y="907"/>
                      <a:pt x="505" y="921"/>
                    </a:cubicBezTo>
                    <a:cubicBezTo>
                      <a:pt x="516" y="954"/>
                      <a:pt x="534" y="981"/>
                      <a:pt x="563" y="1001"/>
                    </a:cubicBezTo>
                    <a:cubicBezTo>
                      <a:pt x="573" y="1031"/>
                      <a:pt x="577" y="1044"/>
                      <a:pt x="600" y="1067"/>
                    </a:cubicBezTo>
                    <a:cubicBezTo>
                      <a:pt x="610" y="1131"/>
                      <a:pt x="605" y="1244"/>
                      <a:pt x="680" y="1271"/>
                    </a:cubicBezTo>
                    <a:cubicBezTo>
                      <a:pt x="694" y="1314"/>
                      <a:pt x="706" y="1372"/>
                      <a:pt x="731" y="1409"/>
                    </a:cubicBezTo>
                    <a:cubicBezTo>
                      <a:pt x="736" y="1424"/>
                      <a:pt x="740" y="1438"/>
                      <a:pt x="745" y="1453"/>
                    </a:cubicBezTo>
                    <a:cubicBezTo>
                      <a:pt x="748" y="1461"/>
                      <a:pt x="734" y="1439"/>
                      <a:pt x="731" y="1431"/>
                    </a:cubicBezTo>
                    <a:cubicBezTo>
                      <a:pt x="725" y="1417"/>
                      <a:pt x="720" y="1402"/>
                      <a:pt x="716" y="1387"/>
                    </a:cubicBezTo>
                    <a:cubicBezTo>
                      <a:pt x="707" y="1356"/>
                      <a:pt x="704" y="1324"/>
                      <a:pt x="694" y="1293"/>
                    </a:cubicBezTo>
                    <a:cubicBezTo>
                      <a:pt x="689" y="1278"/>
                      <a:pt x="680" y="1249"/>
                      <a:pt x="680" y="1249"/>
                    </a:cubicBezTo>
                    <a:cubicBezTo>
                      <a:pt x="672" y="1179"/>
                      <a:pt x="670" y="1107"/>
                      <a:pt x="658" y="1037"/>
                    </a:cubicBezTo>
                    <a:cubicBezTo>
                      <a:pt x="650" y="992"/>
                      <a:pt x="629" y="951"/>
                      <a:pt x="621" y="906"/>
                    </a:cubicBezTo>
                    <a:cubicBezTo>
                      <a:pt x="616" y="879"/>
                      <a:pt x="611" y="853"/>
                      <a:pt x="607" y="826"/>
                    </a:cubicBezTo>
                    <a:cubicBezTo>
                      <a:pt x="601" y="790"/>
                      <a:pt x="592" y="717"/>
                      <a:pt x="592" y="717"/>
                    </a:cubicBezTo>
                    <a:cubicBezTo>
                      <a:pt x="590" y="680"/>
                      <a:pt x="585" y="644"/>
                      <a:pt x="585" y="607"/>
                    </a:cubicBezTo>
                    <a:cubicBezTo>
                      <a:pt x="585" y="529"/>
                      <a:pt x="587" y="452"/>
                      <a:pt x="592" y="374"/>
                    </a:cubicBezTo>
                    <a:cubicBezTo>
                      <a:pt x="595" y="324"/>
                      <a:pt x="623" y="270"/>
                      <a:pt x="636" y="221"/>
                    </a:cubicBezTo>
                    <a:cubicBezTo>
                      <a:pt x="641" y="203"/>
                      <a:pt x="644" y="176"/>
                      <a:pt x="658" y="162"/>
                    </a:cubicBezTo>
                    <a:cubicBezTo>
                      <a:pt x="666" y="154"/>
                      <a:pt x="677" y="153"/>
                      <a:pt x="687" y="148"/>
                    </a:cubicBezTo>
                    <a:cubicBezTo>
                      <a:pt x="711" y="117"/>
                      <a:pt x="724" y="85"/>
                      <a:pt x="745" y="53"/>
                    </a:cubicBezTo>
                    <a:cubicBezTo>
                      <a:pt x="748" y="43"/>
                      <a:pt x="747" y="32"/>
                      <a:pt x="753" y="24"/>
                    </a:cubicBezTo>
                    <a:cubicBezTo>
                      <a:pt x="761" y="12"/>
                      <a:pt x="799" y="0"/>
                      <a:pt x="753" y="17"/>
                    </a:cubicBezTo>
                    <a:cubicBezTo>
                      <a:pt x="747" y="32"/>
                      <a:pt x="737" y="45"/>
                      <a:pt x="731" y="60"/>
                    </a:cubicBezTo>
                    <a:cubicBezTo>
                      <a:pt x="704" y="133"/>
                      <a:pt x="742" y="68"/>
                      <a:pt x="709" y="119"/>
                    </a:cubicBezTo>
                    <a:cubicBezTo>
                      <a:pt x="701" y="153"/>
                      <a:pt x="692" y="184"/>
                      <a:pt x="672" y="213"/>
                    </a:cubicBezTo>
                    <a:cubicBezTo>
                      <a:pt x="655" y="266"/>
                      <a:pt x="662" y="242"/>
                      <a:pt x="651" y="286"/>
                    </a:cubicBezTo>
                    <a:cubicBezTo>
                      <a:pt x="655" y="513"/>
                      <a:pt x="656" y="645"/>
                      <a:pt x="672" y="841"/>
                    </a:cubicBezTo>
                    <a:cubicBezTo>
                      <a:pt x="677" y="982"/>
                      <a:pt x="685" y="1111"/>
                      <a:pt x="702" y="1249"/>
                    </a:cubicBezTo>
                    <a:cubicBezTo>
                      <a:pt x="706" y="1318"/>
                      <a:pt x="704" y="1358"/>
                      <a:pt x="723" y="1417"/>
                    </a:cubicBezTo>
                    <a:cubicBezTo>
                      <a:pt x="726" y="1380"/>
                      <a:pt x="730" y="1344"/>
                      <a:pt x="731" y="1307"/>
                    </a:cubicBezTo>
                    <a:cubicBezTo>
                      <a:pt x="735" y="1066"/>
                      <a:pt x="733" y="826"/>
                      <a:pt x="738" y="585"/>
                    </a:cubicBezTo>
                    <a:cubicBezTo>
                      <a:pt x="738" y="577"/>
                      <a:pt x="743" y="570"/>
                      <a:pt x="745" y="563"/>
                    </a:cubicBezTo>
                    <a:cubicBezTo>
                      <a:pt x="758" y="513"/>
                      <a:pt x="761" y="439"/>
                      <a:pt x="789" y="396"/>
                    </a:cubicBezTo>
                    <a:cubicBezTo>
                      <a:pt x="806" y="370"/>
                      <a:pt x="856" y="329"/>
                      <a:pt x="877" y="308"/>
                    </a:cubicBezTo>
                    <a:cubicBezTo>
                      <a:pt x="897" y="288"/>
                      <a:pt x="910" y="257"/>
                      <a:pt x="928" y="235"/>
                    </a:cubicBezTo>
                    <a:cubicBezTo>
                      <a:pt x="975" y="178"/>
                      <a:pt x="1045" y="151"/>
                      <a:pt x="1117" y="141"/>
                    </a:cubicBezTo>
                    <a:cubicBezTo>
                      <a:pt x="1135" y="136"/>
                      <a:pt x="1165" y="123"/>
                      <a:pt x="1183" y="141"/>
                    </a:cubicBezTo>
                    <a:cubicBezTo>
                      <a:pt x="1188" y="146"/>
                      <a:pt x="1168" y="145"/>
                      <a:pt x="1161" y="148"/>
                    </a:cubicBezTo>
                    <a:cubicBezTo>
                      <a:pt x="1145" y="156"/>
                      <a:pt x="1128" y="170"/>
                      <a:pt x="1117" y="184"/>
                    </a:cubicBezTo>
                    <a:cubicBezTo>
                      <a:pt x="1100" y="206"/>
                      <a:pt x="1065" y="246"/>
                      <a:pt x="1052" y="272"/>
                    </a:cubicBezTo>
                    <a:cubicBezTo>
                      <a:pt x="1033" y="310"/>
                      <a:pt x="1033" y="325"/>
                      <a:pt x="1001" y="359"/>
                    </a:cubicBezTo>
                    <a:cubicBezTo>
                      <a:pt x="992" y="383"/>
                      <a:pt x="987" y="408"/>
                      <a:pt x="979" y="432"/>
                    </a:cubicBezTo>
                    <a:cubicBezTo>
                      <a:pt x="971" y="498"/>
                      <a:pt x="972" y="566"/>
                      <a:pt x="949" y="629"/>
                    </a:cubicBezTo>
                    <a:cubicBezTo>
                      <a:pt x="939" y="721"/>
                      <a:pt x="930" y="813"/>
                      <a:pt x="920" y="906"/>
                    </a:cubicBezTo>
                    <a:cubicBezTo>
                      <a:pt x="917" y="931"/>
                      <a:pt x="906" y="979"/>
                      <a:pt x="906" y="979"/>
                    </a:cubicBezTo>
                    <a:cubicBezTo>
                      <a:pt x="898" y="1072"/>
                      <a:pt x="897" y="1171"/>
                      <a:pt x="855" y="1256"/>
                    </a:cubicBezTo>
                    <a:cubicBezTo>
                      <a:pt x="838" y="1290"/>
                      <a:pt x="842" y="1313"/>
                      <a:pt x="811" y="1344"/>
                    </a:cubicBezTo>
                    <a:cubicBezTo>
                      <a:pt x="779" y="1376"/>
                      <a:pt x="747" y="1400"/>
                      <a:pt x="716" y="1431"/>
                    </a:cubicBezTo>
                    <a:cubicBezTo>
                      <a:pt x="707" y="1440"/>
                      <a:pt x="736" y="1417"/>
                      <a:pt x="745" y="1409"/>
                    </a:cubicBezTo>
                    <a:cubicBezTo>
                      <a:pt x="753" y="1402"/>
                      <a:pt x="759" y="1393"/>
                      <a:pt x="767" y="1387"/>
                    </a:cubicBezTo>
                    <a:cubicBezTo>
                      <a:pt x="807" y="1359"/>
                      <a:pt x="858" y="1322"/>
                      <a:pt x="906" y="1307"/>
                    </a:cubicBezTo>
                    <a:cubicBezTo>
                      <a:pt x="933" y="1265"/>
                      <a:pt x="983" y="1229"/>
                      <a:pt x="1030" y="1212"/>
                    </a:cubicBezTo>
                    <a:cubicBezTo>
                      <a:pt x="1063" y="1179"/>
                      <a:pt x="1087" y="1146"/>
                      <a:pt x="1132" y="1132"/>
                    </a:cubicBezTo>
                    <a:cubicBezTo>
                      <a:pt x="1172" y="1102"/>
                      <a:pt x="1201" y="1072"/>
                      <a:pt x="1248" y="1052"/>
                    </a:cubicBezTo>
                    <a:cubicBezTo>
                      <a:pt x="1282" y="1018"/>
                      <a:pt x="1328" y="1004"/>
                      <a:pt x="1372" y="986"/>
                    </a:cubicBezTo>
                    <a:cubicBezTo>
                      <a:pt x="1402" y="956"/>
                      <a:pt x="1424" y="957"/>
                      <a:pt x="1467" y="950"/>
                    </a:cubicBezTo>
                    <a:cubicBezTo>
                      <a:pt x="1528" y="952"/>
                      <a:pt x="1589" y="949"/>
                      <a:pt x="1649" y="957"/>
                    </a:cubicBezTo>
                    <a:cubicBezTo>
                      <a:pt x="1702" y="964"/>
                      <a:pt x="1734" y="1072"/>
                      <a:pt x="1752" y="1110"/>
                    </a:cubicBezTo>
                    <a:cubicBezTo>
                      <a:pt x="1767" y="1143"/>
                      <a:pt x="1786" y="1173"/>
                      <a:pt x="1803" y="1205"/>
                    </a:cubicBezTo>
                    <a:cubicBezTo>
                      <a:pt x="1807" y="1213"/>
                      <a:pt x="1821" y="1219"/>
                      <a:pt x="1817" y="1227"/>
                    </a:cubicBezTo>
                    <a:cubicBezTo>
                      <a:pt x="1813" y="1234"/>
                      <a:pt x="1802" y="1223"/>
                      <a:pt x="1795" y="1220"/>
                    </a:cubicBezTo>
                    <a:cubicBezTo>
                      <a:pt x="1766" y="1207"/>
                      <a:pt x="1737" y="1188"/>
                      <a:pt x="1708" y="1176"/>
                    </a:cubicBezTo>
                    <a:cubicBezTo>
                      <a:pt x="1684" y="1166"/>
                      <a:pt x="1659" y="1161"/>
                      <a:pt x="1635" y="1154"/>
                    </a:cubicBezTo>
                    <a:cubicBezTo>
                      <a:pt x="1604" y="1145"/>
                      <a:pt x="1540" y="1132"/>
                      <a:pt x="1540" y="1132"/>
                    </a:cubicBezTo>
                    <a:cubicBezTo>
                      <a:pt x="1500" y="1113"/>
                      <a:pt x="1465" y="1118"/>
                      <a:pt x="1423" y="1132"/>
                    </a:cubicBezTo>
                    <a:cubicBezTo>
                      <a:pt x="1404" y="1162"/>
                      <a:pt x="1364" y="1171"/>
                      <a:pt x="1329" y="1183"/>
                    </a:cubicBezTo>
                    <a:cubicBezTo>
                      <a:pt x="1312" y="1208"/>
                      <a:pt x="1281" y="1240"/>
                      <a:pt x="1256" y="1256"/>
                    </a:cubicBezTo>
                    <a:cubicBezTo>
                      <a:pt x="1236" y="1285"/>
                      <a:pt x="1213" y="1317"/>
                      <a:pt x="1183" y="1336"/>
                    </a:cubicBezTo>
                    <a:cubicBezTo>
                      <a:pt x="1106" y="1449"/>
                      <a:pt x="859" y="1380"/>
                      <a:pt x="789" y="1380"/>
                    </a:cubicBezTo>
                    <a:lnTo>
                      <a:pt x="735" y="1312"/>
                    </a:lnTo>
                  </a:path>
                </a:pathLst>
              </a:custGeom>
              <a:solidFill>
                <a:srgbClr val="00CC00"/>
              </a:solidFill>
              <a:ln w="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3341" name="Freeform 68"/>
              <p:cNvSpPr/>
              <p:nvPr/>
            </p:nvSpPr>
            <p:spPr>
              <a:xfrm rot="899285">
                <a:off x="1071563" y="5545138"/>
                <a:ext cx="2209800" cy="1273175"/>
              </a:xfrm>
              <a:custGeom>
                <a:avLst/>
                <a:gdLst>
                  <a:gd name="txL" fmla="*/ 0 w 1821"/>
                  <a:gd name="txT" fmla="*/ 0 h 1522"/>
                  <a:gd name="txR" fmla="*/ 1821 w 1821"/>
                  <a:gd name="txB" fmla="*/ 1522 h 1522"/>
                </a:gdLst>
                <a:ahLst/>
                <a:cxnLst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</a:cxnLst>
                <a:rect l="txL" t="txT" r="txR" b="txB"/>
                <a:pathLst>
                  <a:path w="1821" h="1522">
                    <a:moveTo>
                      <a:pt x="760" y="1504"/>
                    </a:moveTo>
                    <a:cubicBezTo>
                      <a:pt x="684" y="1522"/>
                      <a:pt x="699" y="1518"/>
                      <a:pt x="585" y="1511"/>
                    </a:cubicBezTo>
                    <a:cubicBezTo>
                      <a:pt x="556" y="1502"/>
                      <a:pt x="523" y="1504"/>
                      <a:pt x="497" y="1489"/>
                    </a:cubicBezTo>
                    <a:cubicBezTo>
                      <a:pt x="482" y="1480"/>
                      <a:pt x="470" y="1465"/>
                      <a:pt x="454" y="1460"/>
                    </a:cubicBezTo>
                    <a:cubicBezTo>
                      <a:pt x="439" y="1455"/>
                      <a:pt x="410" y="1446"/>
                      <a:pt x="410" y="1446"/>
                    </a:cubicBezTo>
                    <a:cubicBezTo>
                      <a:pt x="374" y="1394"/>
                      <a:pt x="297" y="1335"/>
                      <a:pt x="242" y="1300"/>
                    </a:cubicBezTo>
                    <a:cubicBezTo>
                      <a:pt x="237" y="1293"/>
                      <a:pt x="234" y="1284"/>
                      <a:pt x="228" y="1278"/>
                    </a:cubicBezTo>
                    <a:cubicBezTo>
                      <a:pt x="222" y="1272"/>
                      <a:pt x="212" y="1270"/>
                      <a:pt x="206" y="1263"/>
                    </a:cubicBezTo>
                    <a:cubicBezTo>
                      <a:pt x="201" y="1257"/>
                      <a:pt x="202" y="1248"/>
                      <a:pt x="198" y="1242"/>
                    </a:cubicBezTo>
                    <a:cubicBezTo>
                      <a:pt x="192" y="1234"/>
                      <a:pt x="183" y="1228"/>
                      <a:pt x="177" y="1220"/>
                    </a:cubicBezTo>
                    <a:cubicBezTo>
                      <a:pt x="160" y="1195"/>
                      <a:pt x="167" y="1189"/>
                      <a:pt x="147" y="1169"/>
                    </a:cubicBezTo>
                    <a:cubicBezTo>
                      <a:pt x="112" y="1134"/>
                      <a:pt x="138" y="1177"/>
                      <a:pt x="104" y="1132"/>
                    </a:cubicBezTo>
                    <a:cubicBezTo>
                      <a:pt x="59" y="1073"/>
                      <a:pt x="95" y="1101"/>
                      <a:pt x="53" y="1074"/>
                    </a:cubicBezTo>
                    <a:cubicBezTo>
                      <a:pt x="50" y="1067"/>
                      <a:pt x="50" y="1058"/>
                      <a:pt x="45" y="1052"/>
                    </a:cubicBezTo>
                    <a:cubicBezTo>
                      <a:pt x="40" y="1045"/>
                      <a:pt x="29" y="1044"/>
                      <a:pt x="24" y="1037"/>
                    </a:cubicBezTo>
                    <a:cubicBezTo>
                      <a:pt x="16" y="1024"/>
                      <a:pt x="14" y="1008"/>
                      <a:pt x="9" y="994"/>
                    </a:cubicBezTo>
                    <a:cubicBezTo>
                      <a:pt x="7" y="987"/>
                      <a:pt x="2" y="972"/>
                      <a:pt x="2" y="972"/>
                    </a:cubicBezTo>
                    <a:cubicBezTo>
                      <a:pt x="4" y="960"/>
                      <a:pt x="0" y="944"/>
                      <a:pt x="9" y="935"/>
                    </a:cubicBezTo>
                    <a:cubicBezTo>
                      <a:pt x="14" y="929"/>
                      <a:pt x="13" y="950"/>
                      <a:pt x="16" y="957"/>
                    </a:cubicBezTo>
                    <a:cubicBezTo>
                      <a:pt x="21" y="967"/>
                      <a:pt x="49" y="1003"/>
                      <a:pt x="53" y="1008"/>
                    </a:cubicBezTo>
                    <a:cubicBezTo>
                      <a:pt x="69" y="1057"/>
                      <a:pt x="89" y="1082"/>
                      <a:pt x="133" y="1110"/>
                    </a:cubicBezTo>
                    <a:cubicBezTo>
                      <a:pt x="167" y="1164"/>
                      <a:pt x="242" y="1162"/>
                      <a:pt x="301" y="1176"/>
                    </a:cubicBezTo>
                    <a:cubicBezTo>
                      <a:pt x="328" y="1189"/>
                      <a:pt x="345" y="1210"/>
                      <a:pt x="373" y="1220"/>
                    </a:cubicBezTo>
                    <a:cubicBezTo>
                      <a:pt x="388" y="1225"/>
                      <a:pt x="417" y="1234"/>
                      <a:pt x="417" y="1234"/>
                    </a:cubicBezTo>
                    <a:cubicBezTo>
                      <a:pt x="452" y="1261"/>
                      <a:pt x="484" y="1297"/>
                      <a:pt x="527" y="1307"/>
                    </a:cubicBezTo>
                    <a:cubicBezTo>
                      <a:pt x="561" y="1331"/>
                      <a:pt x="599" y="1340"/>
                      <a:pt x="636" y="1358"/>
                    </a:cubicBezTo>
                    <a:cubicBezTo>
                      <a:pt x="654" y="1385"/>
                      <a:pt x="645" y="1377"/>
                      <a:pt x="672" y="1395"/>
                    </a:cubicBezTo>
                    <a:cubicBezTo>
                      <a:pt x="687" y="1405"/>
                      <a:pt x="716" y="1424"/>
                      <a:pt x="716" y="1424"/>
                    </a:cubicBezTo>
                    <a:cubicBezTo>
                      <a:pt x="742" y="1463"/>
                      <a:pt x="725" y="1440"/>
                      <a:pt x="774" y="1489"/>
                    </a:cubicBezTo>
                    <a:cubicBezTo>
                      <a:pt x="781" y="1496"/>
                      <a:pt x="796" y="1511"/>
                      <a:pt x="796" y="1511"/>
                    </a:cubicBezTo>
                    <a:cubicBezTo>
                      <a:pt x="796" y="1511"/>
                      <a:pt x="769" y="1485"/>
                      <a:pt x="753" y="1475"/>
                    </a:cubicBezTo>
                    <a:cubicBezTo>
                      <a:pt x="738" y="1433"/>
                      <a:pt x="693" y="1414"/>
                      <a:pt x="665" y="1380"/>
                    </a:cubicBezTo>
                    <a:cubicBezTo>
                      <a:pt x="646" y="1357"/>
                      <a:pt x="625" y="1345"/>
                      <a:pt x="607" y="1322"/>
                    </a:cubicBezTo>
                    <a:cubicBezTo>
                      <a:pt x="572" y="1277"/>
                      <a:pt x="575" y="1278"/>
                      <a:pt x="534" y="1242"/>
                    </a:cubicBezTo>
                    <a:cubicBezTo>
                      <a:pt x="505" y="1216"/>
                      <a:pt x="485" y="1182"/>
                      <a:pt x="454" y="1161"/>
                    </a:cubicBezTo>
                    <a:cubicBezTo>
                      <a:pt x="433" y="1130"/>
                      <a:pt x="417" y="1097"/>
                      <a:pt x="395" y="1067"/>
                    </a:cubicBezTo>
                    <a:cubicBezTo>
                      <a:pt x="385" y="1034"/>
                      <a:pt x="370" y="1001"/>
                      <a:pt x="352" y="972"/>
                    </a:cubicBezTo>
                    <a:cubicBezTo>
                      <a:pt x="341" y="912"/>
                      <a:pt x="320" y="857"/>
                      <a:pt x="308" y="797"/>
                    </a:cubicBezTo>
                    <a:cubicBezTo>
                      <a:pt x="299" y="678"/>
                      <a:pt x="294" y="661"/>
                      <a:pt x="308" y="512"/>
                    </a:cubicBezTo>
                    <a:cubicBezTo>
                      <a:pt x="310" y="495"/>
                      <a:pt x="312" y="546"/>
                      <a:pt x="315" y="563"/>
                    </a:cubicBezTo>
                    <a:cubicBezTo>
                      <a:pt x="320" y="588"/>
                      <a:pt x="352" y="629"/>
                      <a:pt x="352" y="629"/>
                    </a:cubicBezTo>
                    <a:cubicBezTo>
                      <a:pt x="368" y="680"/>
                      <a:pt x="380" y="737"/>
                      <a:pt x="410" y="782"/>
                    </a:cubicBezTo>
                    <a:cubicBezTo>
                      <a:pt x="421" y="818"/>
                      <a:pt x="432" y="844"/>
                      <a:pt x="468" y="855"/>
                    </a:cubicBezTo>
                    <a:cubicBezTo>
                      <a:pt x="481" y="890"/>
                      <a:pt x="467" y="907"/>
                      <a:pt x="505" y="921"/>
                    </a:cubicBezTo>
                    <a:cubicBezTo>
                      <a:pt x="516" y="954"/>
                      <a:pt x="534" y="981"/>
                      <a:pt x="563" y="1001"/>
                    </a:cubicBezTo>
                    <a:cubicBezTo>
                      <a:pt x="573" y="1031"/>
                      <a:pt x="577" y="1044"/>
                      <a:pt x="600" y="1067"/>
                    </a:cubicBezTo>
                    <a:cubicBezTo>
                      <a:pt x="610" y="1131"/>
                      <a:pt x="605" y="1244"/>
                      <a:pt x="680" y="1271"/>
                    </a:cubicBezTo>
                    <a:cubicBezTo>
                      <a:pt x="694" y="1314"/>
                      <a:pt x="706" y="1372"/>
                      <a:pt x="731" y="1409"/>
                    </a:cubicBezTo>
                    <a:cubicBezTo>
                      <a:pt x="736" y="1424"/>
                      <a:pt x="740" y="1438"/>
                      <a:pt x="745" y="1453"/>
                    </a:cubicBezTo>
                    <a:cubicBezTo>
                      <a:pt x="748" y="1461"/>
                      <a:pt x="734" y="1439"/>
                      <a:pt x="731" y="1431"/>
                    </a:cubicBezTo>
                    <a:cubicBezTo>
                      <a:pt x="725" y="1417"/>
                      <a:pt x="720" y="1402"/>
                      <a:pt x="716" y="1387"/>
                    </a:cubicBezTo>
                    <a:cubicBezTo>
                      <a:pt x="707" y="1356"/>
                      <a:pt x="704" y="1324"/>
                      <a:pt x="694" y="1293"/>
                    </a:cubicBezTo>
                    <a:cubicBezTo>
                      <a:pt x="689" y="1278"/>
                      <a:pt x="680" y="1249"/>
                      <a:pt x="680" y="1249"/>
                    </a:cubicBezTo>
                    <a:cubicBezTo>
                      <a:pt x="672" y="1179"/>
                      <a:pt x="670" y="1107"/>
                      <a:pt x="658" y="1037"/>
                    </a:cubicBezTo>
                    <a:cubicBezTo>
                      <a:pt x="650" y="992"/>
                      <a:pt x="629" y="951"/>
                      <a:pt x="621" y="906"/>
                    </a:cubicBezTo>
                    <a:cubicBezTo>
                      <a:pt x="616" y="879"/>
                      <a:pt x="611" y="853"/>
                      <a:pt x="607" y="826"/>
                    </a:cubicBezTo>
                    <a:cubicBezTo>
                      <a:pt x="601" y="790"/>
                      <a:pt x="592" y="717"/>
                      <a:pt x="592" y="717"/>
                    </a:cubicBezTo>
                    <a:cubicBezTo>
                      <a:pt x="590" y="680"/>
                      <a:pt x="585" y="644"/>
                      <a:pt x="585" y="607"/>
                    </a:cubicBezTo>
                    <a:cubicBezTo>
                      <a:pt x="585" y="529"/>
                      <a:pt x="587" y="452"/>
                      <a:pt x="592" y="374"/>
                    </a:cubicBezTo>
                    <a:cubicBezTo>
                      <a:pt x="595" y="324"/>
                      <a:pt x="623" y="270"/>
                      <a:pt x="636" y="221"/>
                    </a:cubicBezTo>
                    <a:cubicBezTo>
                      <a:pt x="641" y="203"/>
                      <a:pt x="644" y="176"/>
                      <a:pt x="658" y="162"/>
                    </a:cubicBezTo>
                    <a:cubicBezTo>
                      <a:pt x="666" y="154"/>
                      <a:pt x="677" y="153"/>
                      <a:pt x="687" y="148"/>
                    </a:cubicBezTo>
                    <a:cubicBezTo>
                      <a:pt x="711" y="117"/>
                      <a:pt x="724" y="85"/>
                      <a:pt x="745" y="53"/>
                    </a:cubicBezTo>
                    <a:cubicBezTo>
                      <a:pt x="748" y="43"/>
                      <a:pt x="747" y="32"/>
                      <a:pt x="753" y="24"/>
                    </a:cubicBezTo>
                    <a:cubicBezTo>
                      <a:pt x="761" y="12"/>
                      <a:pt x="799" y="0"/>
                      <a:pt x="753" y="17"/>
                    </a:cubicBezTo>
                    <a:cubicBezTo>
                      <a:pt x="747" y="32"/>
                      <a:pt x="737" y="45"/>
                      <a:pt x="731" y="60"/>
                    </a:cubicBezTo>
                    <a:cubicBezTo>
                      <a:pt x="704" y="133"/>
                      <a:pt x="742" y="68"/>
                      <a:pt x="709" y="119"/>
                    </a:cubicBezTo>
                    <a:cubicBezTo>
                      <a:pt x="701" y="153"/>
                      <a:pt x="692" y="184"/>
                      <a:pt x="672" y="213"/>
                    </a:cubicBezTo>
                    <a:cubicBezTo>
                      <a:pt x="655" y="266"/>
                      <a:pt x="662" y="242"/>
                      <a:pt x="651" y="286"/>
                    </a:cubicBezTo>
                    <a:cubicBezTo>
                      <a:pt x="655" y="513"/>
                      <a:pt x="656" y="645"/>
                      <a:pt x="672" y="841"/>
                    </a:cubicBezTo>
                    <a:cubicBezTo>
                      <a:pt x="677" y="982"/>
                      <a:pt x="685" y="1111"/>
                      <a:pt x="702" y="1249"/>
                    </a:cubicBezTo>
                    <a:cubicBezTo>
                      <a:pt x="706" y="1318"/>
                      <a:pt x="704" y="1358"/>
                      <a:pt x="723" y="1417"/>
                    </a:cubicBezTo>
                    <a:cubicBezTo>
                      <a:pt x="726" y="1380"/>
                      <a:pt x="730" y="1344"/>
                      <a:pt x="731" y="1307"/>
                    </a:cubicBezTo>
                    <a:cubicBezTo>
                      <a:pt x="735" y="1066"/>
                      <a:pt x="733" y="826"/>
                      <a:pt x="738" y="585"/>
                    </a:cubicBezTo>
                    <a:cubicBezTo>
                      <a:pt x="738" y="577"/>
                      <a:pt x="743" y="570"/>
                      <a:pt x="745" y="563"/>
                    </a:cubicBezTo>
                    <a:cubicBezTo>
                      <a:pt x="758" y="513"/>
                      <a:pt x="761" y="439"/>
                      <a:pt x="789" y="396"/>
                    </a:cubicBezTo>
                    <a:cubicBezTo>
                      <a:pt x="806" y="370"/>
                      <a:pt x="856" y="329"/>
                      <a:pt x="877" y="308"/>
                    </a:cubicBezTo>
                    <a:cubicBezTo>
                      <a:pt x="897" y="288"/>
                      <a:pt x="910" y="257"/>
                      <a:pt x="928" y="235"/>
                    </a:cubicBezTo>
                    <a:cubicBezTo>
                      <a:pt x="975" y="178"/>
                      <a:pt x="1045" y="151"/>
                      <a:pt x="1117" y="141"/>
                    </a:cubicBezTo>
                    <a:cubicBezTo>
                      <a:pt x="1135" y="136"/>
                      <a:pt x="1165" y="123"/>
                      <a:pt x="1183" y="141"/>
                    </a:cubicBezTo>
                    <a:cubicBezTo>
                      <a:pt x="1188" y="146"/>
                      <a:pt x="1168" y="145"/>
                      <a:pt x="1161" y="148"/>
                    </a:cubicBezTo>
                    <a:cubicBezTo>
                      <a:pt x="1145" y="156"/>
                      <a:pt x="1128" y="170"/>
                      <a:pt x="1117" y="184"/>
                    </a:cubicBezTo>
                    <a:cubicBezTo>
                      <a:pt x="1100" y="206"/>
                      <a:pt x="1065" y="246"/>
                      <a:pt x="1052" y="272"/>
                    </a:cubicBezTo>
                    <a:cubicBezTo>
                      <a:pt x="1033" y="310"/>
                      <a:pt x="1033" y="325"/>
                      <a:pt x="1001" y="359"/>
                    </a:cubicBezTo>
                    <a:cubicBezTo>
                      <a:pt x="992" y="383"/>
                      <a:pt x="987" y="408"/>
                      <a:pt x="979" y="432"/>
                    </a:cubicBezTo>
                    <a:cubicBezTo>
                      <a:pt x="971" y="498"/>
                      <a:pt x="972" y="566"/>
                      <a:pt x="949" y="629"/>
                    </a:cubicBezTo>
                    <a:cubicBezTo>
                      <a:pt x="939" y="721"/>
                      <a:pt x="930" y="813"/>
                      <a:pt x="920" y="906"/>
                    </a:cubicBezTo>
                    <a:cubicBezTo>
                      <a:pt x="917" y="931"/>
                      <a:pt x="906" y="979"/>
                      <a:pt x="906" y="979"/>
                    </a:cubicBezTo>
                    <a:cubicBezTo>
                      <a:pt x="898" y="1072"/>
                      <a:pt x="897" y="1171"/>
                      <a:pt x="855" y="1256"/>
                    </a:cubicBezTo>
                    <a:cubicBezTo>
                      <a:pt x="838" y="1290"/>
                      <a:pt x="842" y="1313"/>
                      <a:pt x="811" y="1344"/>
                    </a:cubicBezTo>
                    <a:cubicBezTo>
                      <a:pt x="779" y="1376"/>
                      <a:pt x="747" y="1400"/>
                      <a:pt x="716" y="1431"/>
                    </a:cubicBezTo>
                    <a:cubicBezTo>
                      <a:pt x="707" y="1440"/>
                      <a:pt x="736" y="1417"/>
                      <a:pt x="745" y="1409"/>
                    </a:cubicBezTo>
                    <a:cubicBezTo>
                      <a:pt x="753" y="1402"/>
                      <a:pt x="759" y="1393"/>
                      <a:pt x="767" y="1387"/>
                    </a:cubicBezTo>
                    <a:cubicBezTo>
                      <a:pt x="807" y="1359"/>
                      <a:pt x="858" y="1322"/>
                      <a:pt x="906" y="1307"/>
                    </a:cubicBezTo>
                    <a:cubicBezTo>
                      <a:pt x="933" y="1265"/>
                      <a:pt x="983" y="1229"/>
                      <a:pt x="1030" y="1212"/>
                    </a:cubicBezTo>
                    <a:cubicBezTo>
                      <a:pt x="1063" y="1179"/>
                      <a:pt x="1087" y="1146"/>
                      <a:pt x="1132" y="1132"/>
                    </a:cubicBezTo>
                    <a:cubicBezTo>
                      <a:pt x="1172" y="1102"/>
                      <a:pt x="1201" y="1072"/>
                      <a:pt x="1248" y="1052"/>
                    </a:cubicBezTo>
                    <a:cubicBezTo>
                      <a:pt x="1282" y="1018"/>
                      <a:pt x="1328" y="1004"/>
                      <a:pt x="1372" y="986"/>
                    </a:cubicBezTo>
                    <a:cubicBezTo>
                      <a:pt x="1402" y="956"/>
                      <a:pt x="1424" y="957"/>
                      <a:pt x="1467" y="950"/>
                    </a:cubicBezTo>
                    <a:cubicBezTo>
                      <a:pt x="1528" y="952"/>
                      <a:pt x="1589" y="949"/>
                      <a:pt x="1649" y="957"/>
                    </a:cubicBezTo>
                    <a:cubicBezTo>
                      <a:pt x="1702" y="964"/>
                      <a:pt x="1734" y="1072"/>
                      <a:pt x="1752" y="1110"/>
                    </a:cubicBezTo>
                    <a:cubicBezTo>
                      <a:pt x="1767" y="1143"/>
                      <a:pt x="1786" y="1173"/>
                      <a:pt x="1803" y="1205"/>
                    </a:cubicBezTo>
                    <a:cubicBezTo>
                      <a:pt x="1807" y="1213"/>
                      <a:pt x="1821" y="1219"/>
                      <a:pt x="1817" y="1227"/>
                    </a:cubicBezTo>
                    <a:cubicBezTo>
                      <a:pt x="1813" y="1234"/>
                      <a:pt x="1802" y="1223"/>
                      <a:pt x="1795" y="1220"/>
                    </a:cubicBezTo>
                    <a:cubicBezTo>
                      <a:pt x="1766" y="1207"/>
                      <a:pt x="1737" y="1188"/>
                      <a:pt x="1708" y="1176"/>
                    </a:cubicBezTo>
                    <a:cubicBezTo>
                      <a:pt x="1684" y="1166"/>
                      <a:pt x="1659" y="1161"/>
                      <a:pt x="1635" y="1154"/>
                    </a:cubicBezTo>
                    <a:cubicBezTo>
                      <a:pt x="1604" y="1145"/>
                      <a:pt x="1540" y="1132"/>
                      <a:pt x="1540" y="1132"/>
                    </a:cubicBezTo>
                    <a:cubicBezTo>
                      <a:pt x="1500" y="1113"/>
                      <a:pt x="1465" y="1118"/>
                      <a:pt x="1423" y="1132"/>
                    </a:cubicBezTo>
                    <a:cubicBezTo>
                      <a:pt x="1404" y="1162"/>
                      <a:pt x="1364" y="1171"/>
                      <a:pt x="1329" y="1183"/>
                    </a:cubicBezTo>
                    <a:cubicBezTo>
                      <a:pt x="1312" y="1208"/>
                      <a:pt x="1281" y="1240"/>
                      <a:pt x="1256" y="1256"/>
                    </a:cubicBezTo>
                    <a:cubicBezTo>
                      <a:pt x="1236" y="1285"/>
                      <a:pt x="1213" y="1317"/>
                      <a:pt x="1183" y="1336"/>
                    </a:cubicBezTo>
                    <a:cubicBezTo>
                      <a:pt x="1106" y="1449"/>
                      <a:pt x="859" y="1380"/>
                      <a:pt x="789" y="1380"/>
                    </a:cubicBezTo>
                    <a:lnTo>
                      <a:pt x="735" y="1312"/>
                    </a:lnTo>
                  </a:path>
                </a:pathLst>
              </a:custGeom>
              <a:solidFill>
                <a:srgbClr val="00CC00"/>
              </a:solidFill>
              <a:ln w="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grpSp>
            <p:nvGrpSpPr>
              <p:cNvPr id="13342" name="Group 70"/>
              <p:cNvGrpSpPr/>
              <p:nvPr/>
            </p:nvGrpSpPr>
            <p:grpSpPr>
              <a:xfrm rot="701281">
                <a:off x="1676404" y="5791201"/>
                <a:ext cx="609602" cy="609600"/>
                <a:chOff x="1104" y="2880"/>
                <a:chExt cx="528" cy="480"/>
              </a:xfrm>
            </p:grpSpPr>
            <p:sp>
              <p:nvSpPr>
                <p:cNvPr id="13685" name="Oval 71"/>
                <p:cNvSpPr/>
                <p:nvPr/>
              </p:nvSpPr>
              <p:spPr>
                <a:xfrm>
                  <a:off x="1344" y="3168"/>
                  <a:ext cx="192" cy="192"/>
                </a:xfrm>
                <a:prstGeom prst="ellipse">
                  <a:avLst/>
                </a:prstGeom>
                <a:solidFill>
                  <a:srgbClr val="FFFF00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3686" name="Oval 72"/>
                <p:cNvSpPr/>
                <p:nvPr/>
              </p:nvSpPr>
              <p:spPr>
                <a:xfrm>
                  <a:off x="1200" y="3168"/>
                  <a:ext cx="192" cy="192"/>
                </a:xfrm>
                <a:prstGeom prst="ellipse">
                  <a:avLst/>
                </a:prstGeom>
                <a:solidFill>
                  <a:srgbClr val="FFFF00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3687" name="Oval 73"/>
                <p:cNvSpPr/>
                <p:nvPr/>
              </p:nvSpPr>
              <p:spPr>
                <a:xfrm>
                  <a:off x="1440" y="3024"/>
                  <a:ext cx="192" cy="192"/>
                </a:xfrm>
                <a:prstGeom prst="ellipse">
                  <a:avLst/>
                </a:prstGeom>
                <a:solidFill>
                  <a:srgbClr val="FFFF00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3688" name="Oval 74"/>
                <p:cNvSpPr/>
                <p:nvPr/>
              </p:nvSpPr>
              <p:spPr>
                <a:xfrm>
                  <a:off x="1104" y="3024"/>
                  <a:ext cx="192" cy="192"/>
                </a:xfrm>
                <a:prstGeom prst="ellipse">
                  <a:avLst/>
                </a:prstGeom>
                <a:solidFill>
                  <a:srgbClr val="FFFF00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3689" name="Oval 75"/>
                <p:cNvSpPr/>
                <p:nvPr/>
              </p:nvSpPr>
              <p:spPr>
                <a:xfrm>
                  <a:off x="1200" y="2880"/>
                  <a:ext cx="192" cy="192"/>
                </a:xfrm>
                <a:prstGeom prst="ellipse">
                  <a:avLst/>
                </a:prstGeom>
                <a:solidFill>
                  <a:srgbClr val="FFFF00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3690" name="Oval 76"/>
                <p:cNvSpPr/>
                <p:nvPr/>
              </p:nvSpPr>
              <p:spPr>
                <a:xfrm>
                  <a:off x="1344" y="2880"/>
                  <a:ext cx="192" cy="192"/>
                </a:xfrm>
                <a:prstGeom prst="ellipse">
                  <a:avLst/>
                </a:prstGeom>
                <a:solidFill>
                  <a:srgbClr val="FFFF00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3691" name="Oval 77"/>
                <p:cNvSpPr/>
                <p:nvPr/>
              </p:nvSpPr>
              <p:spPr>
                <a:xfrm>
                  <a:off x="1248" y="2976"/>
                  <a:ext cx="240" cy="288"/>
                </a:xfrm>
                <a:prstGeom prst="ellipse">
                  <a:avLst/>
                </a:prstGeom>
                <a:solidFill>
                  <a:srgbClr val="FF00FF"/>
                </a:solidFill>
                <a:ln w="3175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13343" name="Group 78"/>
              <p:cNvGrpSpPr/>
              <p:nvPr/>
            </p:nvGrpSpPr>
            <p:grpSpPr>
              <a:xfrm rot="701281">
                <a:off x="6934200" y="5410200"/>
                <a:ext cx="685801" cy="609600"/>
                <a:chOff x="1104" y="2880"/>
                <a:chExt cx="528" cy="480"/>
              </a:xfrm>
            </p:grpSpPr>
            <p:sp>
              <p:nvSpPr>
                <p:cNvPr id="13678" name="Oval 79"/>
                <p:cNvSpPr/>
                <p:nvPr/>
              </p:nvSpPr>
              <p:spPr>
                <a:xfrm>
                  <a:off x="1344" y="3168"/>
                  <a:ext cx="192" cy="192"/>
                </a:xfrm>
                <a:prstGeom prst="ellipse">
                  <a:avLst/>
                </a:prstGeom>
                <a:solidFill>
                  <a:srgbClr val="FFFF00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3679" name="Oval 80"/>
                <p:cNvSpPr/>
                <p:nvPr/>
              </p:nvSpPr>
              <p:spPr>
                <a:xfrm>
                  <a:off x="1200" y="3168"/>
                  <a:ext cx="192" cy="192"/>
                </a:xfrm>
                <a:prstGeom prst="ellipse">
                  <a:avLst/>
                </a:prstGeom>
                <a:solidFill>
                  <a:srgbClr val="FFFF00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3680" name="Oval 81"/>
                <p:cNvSpPr/>
                <p:nvPr/>
              </p:nvSpPr>
              <p:spPr>
                <a:xfrm>
                  <a:off x="1440" y="3024"/>
                  <a:ext cx="192" cy="192"/>
                </a:xfrm>
                <a:prstGeom prst="ellipse">
                  <a:avLst/>
                </a:prstGeom>
                <a:solidFill>
                  <a:srgbClr val="FFFF00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3681" name="Oval 82"/>
                <p:cNvSpPr/>
                <p:nvPr/>
              </p:nvSpPr>
              <p:spPr>
                <a:xfrm>
                  <a:off x="1104" y="3024"/>
                  <a:ext cx="192" cy="192"/>
                </a:xfrm>
                <a:prstGeom prst="ellipse">
                  <a:avLst/>
                </a:prstGeom>
                <a:solidFill>
                  <a:srgbClr val="FFFF00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3682" name="Oval 83"/>
                <p:cNvSpPr/>
                <p:nvPr/>
              </p:nvSpPr>
              <p:spPr>
                <a:xfrm>
                  <a:off x="1200" y="2880"/>
                  <a:ext cx="192" cy="192"/>
                </a:xfrm>
                <a:prstGeom prst="ellipse">
                  <a:avLst/>
                </a:prstGeom>
                <a:solidFill>
                  <a:srgbClr val="FFFF00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3683" name="Oval 84"/>
                <p:cNvSpPr/>
                <p:nvPr/>
              </p:nvSpPr>
              <p:spPr>
                <a:xfrm>
                  <a:off x="1344" y="2880"/>
                  <a:ext cx="192" cy="192"/>
                </a:xfrm>
                <a:prstGeom prst="ellipse">
                  <a:avLst/>
                </a:prstGeom>
                <a:solidFill>
                  <a:srgbClr val="FFFF00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3684" name="Oval 85"/>
                <p:cNvSpPr/>
                <p:nvPr/>
              </p:nvSpPr>
              <p:spPr>
                <a:xfrm>
                  <a:off x="1248" y="2976"/>
                  <a:ext cx="240" cy="288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99FF"/>
                    </a:gs>
                    <a:gs pos="100000">
                      <a:srgbClr val="0066FF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3175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13344" name="Freeform 86"/>
              <p:cNvSpPr/>
              <p:nvPr/>
            </p:nvSpPr>
            <p:spPr>
              <a:xfrm rot="1924190">
                <a:off x="5638800" y="4038600"/>
                <a:ext cx="1371600" cy="206375"/>
              </a:xfrm>
              <a:custGeom>
                <a:avLst/>
                <a:gdLst>
                  <a:gd name="txL" fmla="*/ 0 w 1821"/>
                  <a:gd name="txT" fmla="*/ 0 h 1522"/>
                  <a:gd name="txR" fmla="*/ 1821 w 1821"/>
                  <a:gd name="txB" fmla="*/ 1522 h 1522"/>
                </a:gdLst>
                <a:ahLst/>
                <a:cxnLst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</a:cxnLst>
                <a:rect l="txL" t="txT" r="txR" b="txB"/>
                <a:pathLst>
                  <a:path w="1821" h="1522">
                    <a:moveTo>
                      <a:pt x="760" y="1504"/>
                    </a:moveTo>
                    <a:cubicBezTo>
                      <a:pt x="684" y="1522"/>
                      <a:pt x="699" y="1518"/>
                      <a:pt x="585" y="1511"/>
                    </a:cubicBezTo>
                    <a:cubicBezTo>
                      <a:pt x="556" y="1502"/>
                      <a:pt x="523" y="1504"/>
                      <a:pt x="497" y="1489"/>
                    </a:cubicBezTo>
                    <a:cubicBezTo>
                      <a:pt x="482" y="1480"/>
                      <a:pt x="470" y="1465"/>
                      <a:pt x="454" y="1460"/>
                    </a:cubicBezTo>
                    <a:cubicBezTo>
                      <a:pt x="439" y="1455"/>
                      <a:pt x="410" y="1446"/>
                      <a:pt x="410" y="1446"/>
                    </a:cubicBezTo>
                    <a:cubicBezTo>
                      <a:pt x="374" y="1394"/>
                      <a:pt x="297" y="1335"/>
                      <a:pt x="242" y="1300"/>
                    </a:cubicBezTo>
                    <a:cubicBezTo>
                      <a:pt x="237" y="1293"/>
                      <a:pt x="234" y="1284"/>
                      <a:pt x="228" y="1278"/>
                    </a:cubicBezTo>
                    <a:cubicBezTo>
                      <a:pt x="222" y="1272"/>
                      <a:pt x="212" y="1270"/>
                      <a:pt x="206" y="1263"/>
                    </a:cubicBezTo>
                    <a:cubicBezTo>
                      <a:pt x="201" y="1257"/>
                      <a:pt x="202" y="1248"/>
                      <a:pt x="198" y="1242"/>
                    </a:cubicBezTo>
                    <a:cubicBezTo>
                      <a:pt x="192" y="1234"/>
                      <a:pt x="183" y="1228"/>
                      <a:pt x="177" y="1220"/>
                    </a:cubicBezTo>
                    <a:cubicBezTo>
                      <a:pt x="160" y="1195"/>
                      <a:pt x="167" y="1189"/>
                      <a:pt x="147" y="1169"/>
                    </a:cubicBezTo>
                    <a:cubicBezTo>
                      <a:pt x="112" y="1134"/>
                      <a:pt x="138" y="1177"/>
                      <a:pt x="104" y="1132"/>
                    </a:cubicBezTo>
                    <a:cubicBezTo>
                      <a:pt x="59" y="1073"/>
                      <a:pt x="95" y="1101"/>
                      <a:pt x="53" y="1074"/>
                    </a:cubicBezTo>
                    <a:cubicBezTo>
                      <a:pt x="50" y="1067"/>
                      <a:pt x="50" y="1058"/>
                      <a:pt x="45" y="1052"/>
                    </a:cubicBezTo>
                    <a:cubicBezTo>
                      <a:pt x="40" y="1045"/>
                      <a:pt x="29" y="1044"/>
                      <a:pt x="24" y="1037"/>
                    </a:cubicBezTo>
                    <a:cubicBezTo>
                      <a:pt x="16" y="1024"/>
                      <a:pt x="14" y="1008"/>
                      <a:pt x="9" y="994"/>
                    </a:cubicBezTo>
                    <a:cubicBezTo>
                      <a:pt x="7" y="987"/>
                      <a:pt x="2" y="972"/>
                      <a:pt x="2" y="972"/>
                    </a:cubicBezTo>
                    <a:cubicBezTo>
                      <a:pt x="4" y="960"/>
                      <a:pt x="0" y="944"/>
                      <a:pt x="9" y="935"/>
                    </a:cubicBezTo>
                    <a:cubicBezTo>
                      <a:pt x="14" y="929"/>
                      <a:pt x="13" y="950"/>
                      <a:pt x="16" y="957"/>
                    </a:cubicBezTo>
                    <a:cubicBezTo>
                      <a:pt x="21" y="967"/>
                      <a:pt x="49" y="1003"/>
                      <a:pt x="53" y="1008"/>
                    </a:cubicBezTo>
                    <a:cubicBezTo>
                      <a:pt x="69" y="1057"/>
                      <a:pt x="89" y="1082"/>
                      <a:pt x="133" y="1110"/>
                    </a:cubicBezTo>
                    <a:cubicBezTo>
                      <a:pt x="167" y="1164"/>
                      <a:pt x="242" y="1162"/>
                      <a:pt x="301" y="1176"/>
                    </a:cubicBezTo>
                    <a:cubicBezTo>
                      <a:pt x="328" y="1189"/>
                      <a:pt x="345" y="1210"/>
                      <a:pt x="373" y="1220"/>
                    </a:cubicBezTo>
                    <a:cubicBezTo>
                      <a:pt x="388" y="1225"/>
                      <a:pt x="417" y="1234"/>
                      <a:pt x="417" y="1234"/>
                    </a:cubicBezTo>
                    <a:cubicBezTo>
                      <a:pt x="452" y="1261"/>
                      <a:pt x="484" y="1297"/>
                      <a:pt x="527" y="1307"/>
                    </a:cubicBezTo>
                    <a:cubicBezTo>
                      <a:pt x="561" y="1331"/>
                      <a:pt x="599" y="1340"/>
                      <a:pt x="636" y="1358"/>
                    </a:cubicBezTo>
                    <a:cubicBezTo>
                      <a:pt x="654" y="1385"/>
                      <a:pt x="645" y="1377"/>
                      <a:pt x="672" y="1395"/>
                    </a:cubicBezTo>
                    <a:cubicBezTo>
                      <a:pt x="687" y="1405"/>
                      <a:pt x="716" y="1424"/>
                      <a:pt x="716" y="1424"/>
                    </a:cubicBezTo>
                    <a:cubicBezTo>
                      <a:pt x="742" y="1463"/>
                      <a:pt x="725" y="1440"/>
                      <a:pt x="774" y="1489"/>
                    </a:cubicBezTo>
                    <a:cubicBezTo>
                      <a:pt x="781" y="1496"/>
                      <a:pt x="796" y="1511"/>
                      <a:pt x="796" y="1511"/>
                    </a:cubicBezTo>
                    <a:cubicBezTo>
                      <a:pt x="796" y="1511"/>
                      <a:pt x="769" y="1485"/>
                      <a:pt x="753" y="1475"/>
                    </a:cubicBezTo>
                    <a:cubicBezTo>
                      <a:pt x="738" y="1433"/>
                      <a:pt x="693" y="1414"/>
                      <a:pt x="665" y="1380"/>
                    </a:cubicBezTo>
                    <a:cubicBezTo>
                      <a:pt x="646" y="1357"/>
                      <a:pt x="625" y="1345"/>
                      <a:pt x="607" y="1322"/>
                    </a:cubicBezTo>
                    <a:cubicBezTo>
                      <a:pt x="572" y="1277"/>
                      <a:pt x="575" y="1278"/>
                      <a:pt x="534" y="1242"/>
                    </a:cubicBezTo>
                    <a:cubicBezTo>
                      <a:pt x="505" y="1216"/>
                      <a:pt x="485" y="1182"/>
                      <a:pt x="454" y="1161"/>
                    </a:cubicBezTo>
                    <a:cubicBezTo>
                      <a:pt x="433" y="1130"/>
                      <a:pt x="417" y="1097"/>
                      <a:pt x="395" y="1067"/>
                    </a:cubicBezTo>
                    <a:cubicBezTo>
                      <a:pt x="385" y="1034"/>
                      <a:pt x="370" y="1001"/>
                      <a:pt x="352" y="972"/>
                    </a:cubicBezTo>
                    <a:cubicBezTo>
                      <a:pt x="341" y="912"/>
                      <a:pt x="320" y="857"/>
                      <a:pt x="308" y="797"/>
                    </a:cubicBezTo>
                    <a:cubicBezTo>
                      <a:pt x="299" y="678"/>
                      <a:pt x="294" y="661"/>
                      <a:pt x="308" y="512"/>
                    </a:cubicBezTo>
                    <a:cubicBezTo>
                      <a:pt x="310" y="495"/>
                      <a:pt x="312" y="546"/>
                      <a:pt x="315" y="563"/>
                    </a:cubicBezTo>
                    <a:cubicBezTo>
                      <a:pt x="320" y="588"/>
                      <a:pt x="352" y="629"/>
                      <a:pt x="352" y="629"/>
                    </a:cubicBezTo>
                    <a:cubicBezTo>
                      <a:pt x="368" y="680"/>
                      <a:pt x="380" y="737"/>
                      <a:pt x="410" y="782"/>
                    </a:cubicBezTo>
                    <a:cubicBezTo>
                      <a:pt x="421" y="818"/>
                      <a:pt x="432" y="844"/>
                      <a:pt x="468" y="855"/>
                    </a:cubicBezTo>
                    <a:cubicBezTo>
                      <a:pt x="481" y="890"/>
                      <a:pt x="467" y="907"/>
                      <a:pt x="505" y="921"/>
                    </a:cubicBezTo>
                    <a:cubicBezTo>
                      <a:pt x="516" y="954"/>
                      <a:pt x="534" y="981"/>
                      <a:pt x="563" y="1001"/>
                    </a:cubicBezTo>
                    <a:cubicBezTo>
                      <a:pt x="573" y="1031"/>
                      <a:pt x="577" y="1044"/>
                      <a:pt x="600" y="1067"/>
                    </a:cubicBezTo>
                    <a:cubicBezTo>
                      <a:pt x="610" y="1131"/>
                      <a:pt x="605" y="1244"/>
                      <a:pt x="680" y="1271"/>
                    </a:cubicBezTo>
                    <a:cubicBezTo>
                      <a:pt x="694" y="1314"/>
                      <a:pt x="706" y="1372"/>
                      <a:pt x="731" y="1409"/>
                    </a:cubicBezTo>
                    <a:cubicBezTo>
                      <a:pt x="736" y="1424"/>
                      <a:pt x="740" y="1438"/>
                      <a:pt x="745" y="1453"/>
                    </a:cubicBezTo>
                    <a:cubicBezTo>
                      <a:pt x="748" y="1461"/>
                      <a:pt x="734" y="1439"/>
                      <a:pt x="731" y="1431"/>
                    </a:cubicBezTo>
                    <a:cubicBezTo>
                      <a:pt x="725" y="1417"/>
                      <a:pt x="720" y="1402"/>
                      <a:pt x="716" y="1387"/>
                    </a:cubicBezTo>
                    <a:cubicBezTo>
                      <a:pt x="707" y="1356"/>
                      <a:pt x="704" y="1324"/>
                      <a:pt x="694" y="1293"/>
                    </a:cubicBezTo>
                    <a:cubicBezTo>
                      <a:pt x="689" y="1278"/>
                      <a:pt x="680" y="1249"/>
                      <a:pt x="680" y="1249"/>
                    </a:cubicBezTo>
                    <a:cubicBezTo>
                      <a:pt x="672" y="1179"/>
                      <a:pt x="670" y="1107"/>
                      <a:pt x="658" y="1037"/>
                    </a:cubicBezTo>
                    <a:cubicBezTo>
                      <a:pt x="650" y="992"/>
                      <a:pt x="629" y="951"/>
                      <a:pt x="621" y="906"/>
                    </a:cubicBezTo>
                    <a:cubicBezTo>
                      <a:pt x="616" y="879"/>
                      <a:pt x="611" y="853"/>
                      <a:pt x="607" y="826"/>
                    </a:cubicBezTo>
                    <a:cubicBezTo>
                      <a:pt x="601" y="790"/>
                      <a:pt x="592" y="717"/>
                      <a:pt x="592" y="717"/>
                    </a:cubicBezTo>
                    <a:cubicBezTo>
                      <a:pt x="590" y="680"/>
                      <a:pt x="585" y="644"/>
                      <a:pt x="585" y="607"/>
                    </a:cubicBezTo>
                    <a:cubicBezTo>
                      <a:pt x="585" y="529"/>
                      <a:pt x="587" y="452"/>
                      <a:pt x="592" y="374"/>
                    </a:cubicBezTo>
                    <a:cubicBezTo>
                      <a:pt x="595" y="324"/>
                      <a:pt x="623" y="270"/>
                      <a:pt x="636" y="221"/>
                    </a:cubicBezTo>
                    <a:cubicBezTo>
                      <a:pt x="641" y="203"/>
                      <a:pt x="644" y="176"/>
                      <a:pt x="658" y="162"/>
                    </a:cubicBezTo>
                    <a:cubicBezTo>
                      <a:pt x="666" y="154"/>
                      <a:pt x="677" y="153"/>
                      <a:pt x="687" y="148"/>
                    </a:cubicBezTo>
                    <a:cubicBezTo>
                      <a:pt x="711" y="117"/>
                      <a:pt x="724" y="85"/>
                      <a:pt x="745" y="53"/>
                    </a:cubicBezTo>
                    <a:cubicBezTo>
                      <a:pt x="748" y="43"/>
                      <a:pt x="747" y="32"/>
                      <a:pt x="753" y="24"/>
                    </a:cubicBezTo>
                    <a:cubicBezTo>
                      <a:pt x="761" y="12"/>
                      <a:pt x="799" y="0"/>
                      <a:pt x="753" y="17"/>
                    </a:cubicBezTo>
                    <a:cubicBezTo>
                      <a:pt x="747" y="32"/>
                      <a:pt x="737" y="45"/>
                      <a:pt x="731" y="60"/>
                    </a:cubicBezTo>
                    <a:cubicBezTo>
                      <a:pt x="704" y="133"/>
                      <a:pt x="742" y="68"/>
                      <a:pt x="709" y="119"/>
                    </a:cubicBezTo>
                    <a:cubicBezTo>
                      <a:pt x="701" y="153"/>
                      <a:pt x="692" y="184"/>
                      <a:pt x="672" y="213"/>
                    </a:cubicBezTo>
                    <a:cubicBezTo>
                      <a:pt x="655" y="266"/>
                      <a:pt x="662" y="242"/>
                      <a:pt x="651" y="286"/>
                    </a:cubicBezTo>
                    <a:cubicBezTo>
                      <a:pt x="655" y="513"/>
                      <a:pt x="656" y="645"/>
                      <a:pt x="672" y="841"/>
                    </a:cubicBezTo>
                    <a:cubicBezTo>
                      <a:pt x="677" y="982"/>
                      <a:pt x="685" y="1111"/>
                      <a:pt x="702" y="1249"/>
                    </a:cubicBezTo>
                    <a:cubicBezTo>
                      <a:pt x="706" y="1318"/>
                      <a:pt x="704" y="1358"/>
                      <a:pt x="723" y="1417"/>
                    </a:cubicBezTo>
                    <a:cubicBezTo>
                      <a:pt x="726" y="1380"/>
                      <a:pt x="730" y="1344"/>
                      <a:pt x="731" y="1307"/>
                    </a:cubicBezTo>
                    <a:cubicBezTo>
                      <a:pt x="735" y="1066"/>
                      <a:pt x="733" y="826"/>
                      <a:pt x="738" y="585"/>
                    </a:cubicBezTo>
                    <a:cubicBezTo>
                      <a:pt x="738" y="577"/>
                      <a:pt x="743" y="570"/>
                      <a:pt x="745" y="563"/>
                    </a:cubicBezTo>
                    <a:cubicBezTo>
                      <a:pt x="758" y="513"/>
                      <a:pt x="761" y="439"/>
                      <a:pt x="789" y="396"/>
                    </a:cubicBezTo>
                    <a:cubicBezTo>
                      <a:pt x="806" y="370"/>
                      <a:pt x="856" y="329"/>
                      <a:pt x="877" y="308"/>
                    </a:cubicBezTo>
                    <a:cubicBezTo>
                      <a:pt x="897" y="288"/>
                      <a:pt x="910" y="257"/>
                      <a:pt x="928" y="235"/>
                    </a:cubicBezTo>
                    <a:cubicBezTo>
                      <a:pt x="975" y="178"/>
                      <a:pt x="1045" y="151"/>
                      <a:pt x="1117" y="141"/>
                    </a:cubicBezTo>
                    <a:cubicBezTo>
                      <a:pt x="1135" y="136"/>
                      <a:pt x="1165" y="123"/>
                      <a:pt x="1183" y="141"/>
                    </a:cubicBezTo>
                    <a:cubicBezTo>
                      <a:pt x="1188" y="146"/>
                      <a:pt x="1168" y="145"/>
                      <a:pt x="1161" y="148"/>
                    </a:cubicBezTo>
                    <a:cubicBezTo>
                      <a:pt x="1145" y="156"/>
                      <a:pt x="1128" y="170"/>
                      <a:pt x="1117" y="184"/>
                    </a:cubicBezTo>
                    <a:cubicBezTo>
                      <a:pt x="1100" y="206"/>
                      <a:pt x="1065" y="246"/>
                      <a:pt x="1052" y="272"/>
                    </a:cubicBezTo>
                    <a:cubicBezTo>
                      <a:pt x="1033" y="310"/>
                      <a:pt x="1033" y="325"/>
                      <a:pt x="1001" y="359"/>
                    </a:cubicBezTo>
                    <a:cubicBezTo>
                      <a:pt x="992" y="383"/>
                      <a:pt x="987" y="408"/>
                      <a:pt x="979" y="432"/>
                    </a:cubicBezTo>
                    <a:cubicBezTo>
                      <a:pt x="971" y="498"/>
                      <a:pt x="972" y="566"/>
                      <a:pt x="949" y="629"/>
                    </a:cubicBezTo>
                    <a:cubicBezTo>
                      <a:pt x="939" y="721"/>
                      <a:pt x="930" y="813"/>
                      <a:pt x="920" y="906"/>
                    </a:cubicBezTo>
                    <a:cubicBezTo>
                      <a:pt x="917" y="931"/>
                      <a:pt x="906" y="979"/>
                      <a:pt x="906" y="979"/>
                    </a:cubicBezTo>
                    <a:cubicBezTo>
                      <a:pt x="898" y="1072"/>
                      <a:pt x="897" y="1171"/>
                      <a:pt x="855" y="1256"/>
                    </a:cubicBezTo>
                    <a:cubicBezTo>
                      <a:pt x="838" y="1290"/>
                      <a:pt x="842" y="1313"/>
                      <a:pt x="811" y="1344"/>
                    </a:cubicBezTo>
                    <a:cubicBezTo>
                      <a:pt x="779" y="1376"/>
                      <a:pt x="747" y="1400"/>
                      <a:pt x="716" y="1431"/>
                    </a:cubicBezTo>
                    <a:cubicBezTo>
                      <a:pt x="707" y="1440"/>
                      <a:pt x="736" y="1417"/>
                      <a:pt x="745" y="1409"/>
                    </a:cubicBezTo>
                    <a:cubicBezTo>
                      <a:pt x="753" y="1402"/>
                      <a:pt x="759" y="1393"/>
                      <a:pt x="767" y="1387"/>
                    </a:cubicBezTo>
                    <a:cubicBezTo>
                      <a:pt x="807" y="1359"/>
                      <a:pt x="858" y="1322"/>
                      <a:pt x="906" y="1307"/>
                    </a:cubicBezTo>
                    <a:cubicBezTo>
                      <a:pt x="933" y="1265"/>
                      <a:pt x="983" y="1229"/>
                      <a:pt x="1030" y="1212"/>
                    </a:cubicBezTo>
                    <a:cubicBezTo>
                      <a:pt x="1063" y="1179"/>
                      <a:pt x="1087" y="1146"/>
                      <a:pt x="1132" y="1132"/>
                    </a:cubicBezTo>
                    <a:cubicBezTo>
                      <a:pt x="1172" y="1102"/>
                      <a:pt x="1201" y="1072"/>
                      <a:pt x="1248" y="1052"/>
                    </a:cubicBezTo>
                    <a:cubicBezTo>
                      <a:pt x="1282" y="1018"/>
                      <a:pt x="1328" y="1004"/>
                      <a:pt x="1372" y="986"/>
                    </a:cubicBezTo>
                    <a:cubicBezTo>
                      <a:pt x="1402" y="956"/>
                      <a:pt x="1424" y="957"/>
                      <a:pt x="1467" y="950"/>
                    </a:cubicBezTo>
                    <a:cubicBezTo>
                      <a:pt x="1528" y="952"/>
                      <a:pt x="1589" y="949"/>
                      <a:pt x="1649" y="957"/>
                    </a:cubicBezTo>
                    <a:cubicBezTo>
                      <a:pt x="1702" y="964"/>
                      <a:pt x="1734" y="1072"/>
                      <a:pt x="1752" y="1110"/>
                    </a:cubicBezTo>
                    <a:cubicBezTo>
                      <a:pt x="1767" y="1143"/>
                      <a:pt x="1786" y="1173"/>
                      <a:pt x="1803" y="1205"/>
                    </a:cubicBezTo>
                    <a:cubicBezTo>
                      <a:pt x="1807" y="1213"/>
                      <a:pt x="1821" y="1219"/>
                      <a:pt x="1817" y="1227"/>
                    </a:cubicBezTo>
                    <a:cubicBezTo>
                      <a:pt x="1813" y="1234"/>
                      <a:pt x="1802" y="1223"/>
                      <a:pt x="1795" y="1220"/>
                    </a:cubicBezTo>
                    <a:cubicBezTo>
                      <a:pt x="1766" y="1207"/>
                      <a:pt x="1737" y="1188"/>
                      <a:pt x="1708" y="1176"/>
                    </a:cubicBezTo>
                    <a:cubicBezTo>
                      <a:pt x="1684" y="1166"/>
                      <a:pt x="1659" y="1161"/>
                      <a:pt x="1635" y="1154"/>
                    </a:cubicBezTo>
                    <a:cubicBezTo>
                      <a:pt x="1604" y="1145"/>
                      <a:pt x="1540" y="1132"/>
                      <a:pt x="1540" y="1132"/>
                    </a:cubicBezTo>
                    <a:cubicBezTo>
                      <a:pt x="1500" y="1113"/>
                      <a:pt x="1465" y="1118"/>
                      <a:pt x="1423" y="1132"/>
                    </a:cubicBezTo>
                    <a:cubicBezTo>
                      <a:pt x="1404" y="1162"/>
                      <a:pt x="1364" y="1171"/>
                      <a:pt x="1329" y="1183"/>
                    </a:cubicBezTo>
                    <a:cubicBezTo>
                      <a:pt x="1312" y="1208"/>
                      <a:pt x="1281" y="1240"/>
                      <a:pt x="1256" y="1256"/>
                    </a:cubicBezTo>
                    <a:cubicBezTo>
                      <a:pt x="1236" y="1285"/>
                      <a:pt x="1213" y="1317"/>
                      <a:pt x="1183" y="1336"/>
                    </a:cubicBezTo>
                    <a:cubicBezTo>
                      <a:pt x="1106" y="1449"/>
                      <a:pt x="859" y="1380"/>
                      <a:pt x="789" y="1380"/>
                    </a:cubicBezTo>
                    <a:lnTo>
                      <a:pt x="735" y="1312"/>
                    </a:lnTo>
                  </a:path>
                </a:pathLst>
              </a:custGeom>
              <a:solidFill>
                <a:srgbClr val="00CC00"/>
              </a:solidFill>
              <a:ln w="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3345" name="Freeform 87"/>
              <p:cNvSpPr/>
              <p:nvPr/>
            </p:nvSpPr>
            <p:spPr>
              <a:xfrm>
                <a:off x="7315200" y="5486400"/>
                <a:ext cx="1581150" cy="1371600"/>
              </a:xfrm>
              <a:custGeom>
                <a:avLst/>
                <a:gdLst>
                  <a:gd name="txL" fmla="*/ 0 w 1546"/>
                  <a:gd name="txT" fmla="*/ 0 h 1123"/>
                  <a:gd name="txR" fmla="*/ 1546 w 1546"/>
                  <a:gd name="txB" fmla="*/ 1123 h 1123"/>
                </a:gdLst>
                <a:ahLst/>
                <a:cxnLst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</a:cxnLst>
                <a:rect l="txL" t="txT" r="txR" b="txB"/>
                <a:pathLst>
                  <a:path w="1546" h="1123">
                    <a:moveTo>
                      <a:pt x="708" y="1082"/>
                    </a:moveTo>
                    <a:cubicBezTo>
                      <a:pt x="617" y="1111"/>
                      <a:pt x="559" y="1086"/>
                      <a:pt x="484" y="1059"/>
                    </a:cubicBezTo>
                    <a:cubicBezTo>
                      <a:pt x="470" y="1045"/>
                      <a:pt x="461" y="1027"/>
                      <a:pt x="446" y="1014"/>
                    </a:cubicBezTo>
                    <a:cubicBezTo>
                      <a:pt x="433" y="1002"/>
                      <a:pt x="402" y="984"/>
                      <a:pt x="402" y="984"/>
                    </a:cubicBezTo>
                    <a:cubicBezTo>
                      <a:pt x="379" y="940"/>
                      <a:pt x="309" y="897"/>
                      <a:pt x="274" y="857"/>
                    </a:cubicBezTo>
                    <a:cubicBezTo>
                      <a:pt x="237" y="815"/>
                      <a:pt x="216" y="754"/>
                      <a:pt x="170" y="723"/>
                    </a:cubicBezTo>
                    <a:cubicBezTo>
                      <a:pt x="165" y="715"/>
                      <a:pt x="161" y="706"/>
                      <a:pt x="155" y="700"/>
                    </a:cubicBezTo>
                    <a:cubicBezTo>
                      <a:pt x="146" y="691"/>
                      <a:pt x="132" y="688"/>
                      <a:pt x="125" y="678"/>
                    </a:cubicBezTo>
                    <a:cubicBezTo>
                      <a:pt x="92" y="629"/>
                      <a:pt x="124" y="638"/>
                      <a:pt x="72" y="588"/>
                    </a:cubicBezTo>
                    <a:cubicBezTo>
                      <a:pt x="60" y="537"/>
                      <a:pt x="75" y="576"/>
                      <a:pt x="42" y="536"/>
                    </a:cubicBezTo>
                    <a:cubicBezTo>
                      <a:pt x="36" y="529"/>
                      <a:pt x="32" y="521"/>
                      <a:pt x="28" y="513"/>
                    </a:cubicBezTo>
                    <a:cubicBezTo>
                      <a:pt x="0" y="456"/>
                      <a:pt x="55" y="518"/>
                      <a:pt x="87" y="528"/>
                    </a:cubicBezTo>
                    <a:cubicBezTo>
                      <a:pt x="115" y="546"/>
                      <a:pt x="145" y="555"/>
                      <a:pt x="177" y="566"/>
                    </a:cubicBezTo>
                    <a:cubicBezTo>
                      <a:pt x="192" y="571"/>
                      <a:pt x="222" y="580"/>
                      <a:pt x="222" y="580"/>
                    </a:cubicBezTo>
                    <a:cubicBezTo>
                      <a:pt x="254" y="601"/>
                      <a:pt x="290" y="616"/>
                      <a:pt x="327" y="625"/>
                    </a:cubicBezTo>
                    <a:cubicBezTo>
                      <a:pt x="341" y="639"/>
                      <a:pt x="359" y="648"/>
                      <a:pt x="372" y="663"/>
                    </a:cubicBezTo>
                    <a:cubicBezTo>
                      <a:pt x="384" y="677"/>
                      <a:pt x="392" y="693"/>
                      <a:pt x="402" y="708"/>
                    </a:cubicBezTo>
                    <a:cubicBezTo>
                      <a:pt x="407" y="715"/>
                      <a:pt x="417" y="717"/>
                      <a:pt x="424" y="723"/>
                    </a:cubicBezTo>
                    <a:cubicBezTo>
                      <a:pt x="465" y="758"/>
                      <a:pt x="497" y="784"/>
                      <a:pt x="551" y="797"/>
                    </a:cubicBezTo>
                    <a:cubicBezTo>
                      <a:pt x="595" y="826"/>
                      <a:pt x="641" y="860"/>
                      <a:pt x="693" y="872"/>
                    </a:cubicBezTo>
                    <a:cubicBezTo>
                      <a:pt x="696" y="887"/>
                      <a:pt x="694" y="903"/>
                      <a:pt x="701" y="917"/>
                    </a:cubicBezTo>
                    <a:cubicBezTo>
                      <a:pt x="705" y="925"/>
                      <a:pt x="716" y="926"/>
                      <a:pt x="723" y="932"/>
                    </a:cubicBezTo>
                    <a:cubicBezTo>
                      <a:pt x="745" y="951"/>
                      <a:pt x="746" y="955"/>
                      <a:pt x="761" y="977"/>
                    </a:cubicBezTo>
                    <a:cubicBezTo>
                      <a:pt x="766" y="992"/>
                      <a:pt x="785" y="1035"/>
                      <a:pt x="776" y="1022"/>
                    </a:cubicBezTo>
                    <a:cubicBezTo>
                      <a:pt x="762" y="1000"/>
                      <a:pt x="760" y="1001"/>
                      <a:pt x="753" y="977"/>
                    </a:cubicBezTo>
                    <a:cubicBezTo>
                      <a:pt x="742" y="937"/>
                      <a:pt x="737" y="896"/>
                      <a:pt x="723" y="857"/>
                    </a:cubicBezTo>
                    <a:cubicBezTo>
                      <a:pt x="721" y="807"/>
                      <a:pt x="722" y="757"/>
                      <a:pt x="716" y="708"/>
                    </a:cubicBezTo>
                    <a:cubicBezTo>
                      <a:pt x="714" y="689"/>
                      <a:pt x="698" y="674"/>
                      <a:pt x="693" y="655"/>
                    </a:cubicBezTo>
                    <a:cubicBezTo>
                      <a:pt x="681" y="606"/>
                      <a:pt x="676" y="555"/>
                      <a:pt x="663" y="506"/>
                    </a:cubicBezTo>
                    <a:cubicBezTo>
                      <a:pt x="666" y="431"/>
                      <a:pt x="665" y="356"/>
                      <a:pt x="671" y="281"/>
                    </a:cubicBezTo>
                    <a:cubicBezTo>
                      <a:pt x="676" y="227"/>
                      <a:pt x="702" y="205"/>
                      <a:pt x="738" y="169"/>
                    </a:cubicBezTo>
                    <a:cubicBezTo>
                      <a:pt x="799" y="108"/>
                      <a:pt x="877" y="51"/>
                      <a:pt x="955" y="12"/>
                    </a:cubicBezTo>
                    <a:cubicBezTo>
                      <a:pt x="909" y="0"/>
                      <a:pt x="912" y="10"/>
                      <a:pt x="880" y="42"/>
                    </a:cubicBezTo>
                    <a:cubicBezTo>
                      <a:pt x="869" y="78"/>
                      <a:pt x="840" y="127"/>
                      <a:pt x="813" y="154"/>
                    </a:cubicBezTo>
                    <a:cubicBezTo>
                      <a:pt x="794" y="208"/>
                      <a:pt x="789" y="270"/>
                      <a:pt x="776" y="326"/>
                    </a:cubicBezTo>
                    <a:cubicBezTo>
                      <a:pt x="768" y="418"/>
                      <a:pt x="766" y="505"/>
                      <a:pt x="791" y="595"/>
                    </a:cubicBezTo>
                    <a:cubicBezTo>
                      <a:pt x="801" y="690"/>
                      <a:pt x="810" y="785"/>
                      <a:pt x="820" y="880"/>
                    </a:cubicBezTo>
                    <a:cubicBezTo>
                      <a:pt x="823" y="932"/>
                      <a:pt x="819" y="985"/>
                      <a:pt x="828" y="1037"/>
                    </a:cubicBezTo>
                    <a:cubicBezTo>
                      <a:pt x="830" y="1046"/>
                      <a:pt x="841" y="1023"/>
                      <a:pt x="843" y="1014"/>
                    </a:cubicBezTo>
                    <a:cubicBezTo>
                      <a:pt x="877" y="815"/>
                      <a:pt x="827" y="979"/>
                      <a:pt x="865" y="865"/>
                    </a:cubicBezTo>
                    <a:cubicBezTo>
                      <a:pt x="875" y="780"/>
                      <a:pt x="877" y="695"/>
                      <a:pt x="888" y="610"/>
                    </a:cubicBezTo>
                    <a:cubicBezTo>
                      <a:pt x="892" y="492"/>
                      <a:pt x="873" y="396"/>
                      <a:pt x="940" y="304"/>
                    </a:cubicBezTo>
                    <a:cubicBezTo>
                      <a:pt x="957" y="255"/>
                      <a:pt x="1006" y="217"/>
                      <a:pt x="1045" y="184"/>
                    </a:cubicBezTo>
                    <a:cubicBezTo>
                      <a:pt x="1080" y="154"/>
                      <a:pt x="1090" y="125"/>
                      <a:pt x="1135" y="109"/>
                    </a:cubicBezTo>
                    <a:cubicBezTo>
                      <a:pt x="1163" y="81"/>
                      <a:pt x="1208" y="54"/>
                      <a:pt x="1247" y="42"/>
                    </a:cubicBezTo>
                    <a:cubicBezTo>
                      <a:pt x="1254" y="37"/>
                      <a:pt x="1261" y="31"/>
                      <a:pt x="1269" y="27"/>
                    </a:cubicBezTo>
                    <a:cubicBezTo>
                      <a:pt x="1283" y="21"/>
                      <a:pt x="1314" y="12"/>
                      <a:pt x="1314" y="12"/>
                    </a:cubicBezTo>
                    <a:cubicBezTo>
                      <a:pt x="1546" y="23"/>
                      <a:pt x="1487" y="11"/>
                      <a:pt x="1411" y="34"/>
                    </a:cubicBezTo>
                    <a:cubicBezTo>
                      <a:pt x="1401" y="44"/>
                      <a:pt x="1389" y="52"/>
                      <a:pt x="1381" y="64"/>
                    </a:cubicBezTo>
                    <a:cubicBezTo>
                      <a:pt x="1361" y="93"/>
                      <a:pt x="1374" y="114"/>
                      <a:pt x="1337" y="139"/>
                    </a:cubicBezTo>
                    <a:cubicBezTo>
                      <a:pt x="1307" y="184"/>
                      <a:pt x="1256" y="236"/>
                      <a:pt x="1217" y="274"/>
                    </a:cubicBezTo>
                    <a:cubicBezTo>
                      <a:pt x="1209" y="281"/>
                      <a:pt x="1202" y="289"/>
                      <a:pt x="1194" y="296"/>
                    </a:cubicBezTo>
                    <a:cubicBezTo>
                      <a:pt x="1181" y="308"/>
                      <a:pt x="1150" y="326"/>
                      <a:pt x="1150" y="326"/>
                    </a:cubicBezTo>
                    <a:cubicBezTo>
                      <a:pt x="1130" y="356"/>
                      <a:pt x="1105" y="388"/>
                      <a:pt x="1075" y="408"/>
                    </a:cubicBezTo>
                    <a:cubicBezTo>
                      <a:pt x="1050" y="479"/>
                      <a:pt x="1091" y="368"/>
                      <a:pt x="1045" y="461"/>
                    </a:cubicBezTo>
                    <a:cubicBezTo>
                      <a:pt x="1028" y="495"/>
                      <a:pt x="1021" y="533"/>
                      <a:pt x="1000" y="566"/>
                    </a:cubicBezTo>
                    <a:cubicBezTo>
                      <a:pt x="996" y="589"/>
                      <a:pt x="986" y="610"/>
                      <a:pt x="985" y="633"/>
                    </a:cubicBezTo>
                    <a:cubicBezTo>
                      <a:pt x="983" y="678"/>
                      <a:pt x="1043" y="912"/>
                      <a:pt x="948" y="977"/>
                    </a:cubicBezTo>
                    <a:cubicBezTo>
                      <a:pt x="919" y="1019"/>
                      <a:pt x="927" y="1057"/>
                      <a:pt x="873" y="1074"/>
                    </a:cubicBezTo>
                    <a:cubicBezTo>
                      <a:pt x="870" y="1082"/>
                      <a:pt x="870" y="1090"/>
                      <a:pt x="865" y="1097"/>
                    </a:cubicBezTo>
                    <a:cubicBezTo>
                      <a:pt x="848" y="1123"/>
                      <a:pt x="829" y="1119"/>
                      <a:pt x="858" y="1119"/>
                    </a:cubicBezTo>
                    <a:lnTo>
                      <a:pt x="947" y="1058"/>
                    </a:lnTo>
                  </a:path>
                </a:pathLst>
              </a:custGeom>
              <a:solidFill>
                <a:srgbClr val="33CC33"/>
              </a:solidFill>
              <a:ln w="0" cap="flat" cmpd="sng">
                <a:solidFill>
                  <a:srgbClr val="0033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grpSp>
            <p:nvGrpSpPr>
              <p:cNvPr id="13346" name="Group 88"/>
              <p:cNvGrpSpPr/>
              <p:nvPr/>
            </p:nvGrpSpPr>
            <p:grpSpPr>
              <a:xfrm>
                <a:off x="8153400" y="5943600"/>
                <a:ext cx="595313" cy="762000"/>
                <a:chOff x="1104" y="2880"/>
                <a:chExt cx="528" cy="480"/>
              </a:xfrm>
            </p:grpSpPr>
            <p:sp>
              <p:nvSpPr>
                <p:cNvPr id="13671" name="Oval 89"/>
                <p:cNvSpPr/>
                <p:nvPr/>
              </p:nvSpPr>
              <p:spPr>
                <a:xfrm>
                  <a:off x="1344" y="3168"/>
                  <a:ext cx="192" cy="192"/>
                </a:xfrm>
                <a:prstGeom prst="ellipse">
                  <a:avLst/>
                </a:prstGeom>
                <a:solidFill>
                  <a:srgbClr val="FFCCFF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3672" name="Oval 90"/>
                <p:cNvSpPr/>
                <p:nvPr/>
              </p:nvSpPr>
              <p:spPr>
                <a:xfrm>
                  <a:off x="1200" y="3168"/>
                  <a:ext cx="192" cy="192"/>
                </a:xfrm>
                <a:prstGeom prst="ellipse">
                  <a:avLst/>
                </a:prstGeom>
                <a:solidFill>
                  <a:srgbClr val="FFCCFF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3673" name="Oval 91"/>
                <p:cNvSpPr/>
                <p:nvPr/>
              </p:nvSpPr>
              <p:spPr>
                <a:xfrm>
                  <a:off x="1440" y="3024"/>
                  <a:ext cx="192" cy="192"/>
                </a:xfrm>
                <a:prstGeom prst="ellipse">
                  <a:avLst/>
                </a:prstGeom>
                <a:solidFill>
                  <a:srgbClr val="FFCCFF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3674" name="Oval 92"/>
                <p:cNvSpPr/>
                <p:nvPr/>
              </p:nvSpPr>
              <p:spPr>
                <a:xfrm>
                  <a:off x="1104" y="3024"/>
                  <a:ext cx="192" cy="192"/>
                </a:xfrm>
                <a:prstGeom prst="ellipse">
                  <a:avLst/>
                </a:prstGeom>
                <a:solidFill>
                  <a:srgbClr val="FFCCFF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3675" name="Oval 93"/>
                <p:cNvSpPr/>
                <p:nvPr/>
              </p:nvSpPr>
              <p:spPr>
                <a:xfrm>
                  <a:off x="1200" y="2880"/>
                  <a:ext cx="192" cy="192"/>
                </a:xfrm>
                <a:prstGeom prst="ellipse">
                  <a:avLst/>
                </a:prstGeom>
                <a:solidFill>
                  <a:srgbClr val="FFCCFF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3676" name="Oval 94"/>
                <p:cNvSpPr/>
                <p:nvPr/>
              </p:nvSpPr>
              <p:spPr>
                <a:xfrm>
                  <a:off x="1344" y="2880"/>
                  <a:ext cx="192" cy="192"/>
                </a:xfrm>
                <a:prstGeom prst="ellipse">
                  <a:avLst/>
                </a:prstGeom>
                <a:solidFill>
                  <a:srgbClr val="FFCCFF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3677" name="Oval 95"/>
                <p:cNvSpPr/>
                <p:nvPr/>
              </p:nvSpPr>
              <p:spPr>
                <a:xfrm>
                  <a:off x="1248" y="2976"/>
                  <a:ext cx="240" cy="288"/>
                </a:xfrm>
                <a:prstGeom prst="ellipse">
                  <a:avLst/>
                </a:prstGeom>
                <a:solidFill>
                  <a:srgbClr val="CC66FF"/>
                </a:solidFill>
                <a:ln w="3175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13347" name="Group 96"/>
              <p:cNvGrpSpPr/>
              <p:nvPr/>
            </p:nvGrpSpPr>
            <p:grpSpPr>
              <a:xfrm>
                <a:off x="7735890" y="5943600"/>
                <a:ext cx="595313" cy="762000"/>
                <a:chOff x="1104" y="2880"/>
                <a:chExt cx="528" cy="480"/>
              </a:xfrm>
            </p:grpSpPr>
            <p:sp>
              <p:nvSpPr>
                <p:cNvPr id="13664" name="Oval 97"/>
                <p:cNvSpPr/>
                <p:nvPr/>
              </p:nvSpPr>
              <p:spPr>
                <a:xfrm>
                  <a:off x="1344" y="3168"/>
                  <a:ext cx="192" cy="192"/>
                </a:xfrm>
                <a:prstGeom prst="ellipse">
                  <a:avLst/>
                </a:prstGeom>
                <a:solidFill>
                  <a:srgbClr val="FF66FF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3665" name="Oval 98"/>
                <p:cNvSpPr/>
                <p:nvPr/>
              </p:nvSpPr>
              <p:spPr>
                <a:xfrm>
                  <a:off x="1200" y="3168"/>
                  <a:ext cx="192" cy="192"/>
                </a:xfrm>
                <a:prstGeom prst="ellipse">
                  <a:avLst/>
                </a:prstGeom>
                <a:solidFill>
                  <a:srgbClr val="FF66FF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3666" name="Oval 99"/>
                <p:cNvSpPr/>
                <p:nvPr/>
              </p:nvSpPr>
              <p:spPr>
                <a:xfrm>
                  <a:off x="1440" y="3024"/>
                  <a:ext cx="192" cy="192"/>
                </a:xfrm>
                <a:prstGeom prst="ellipse">
                  <a:avLst/>
                </a:prstGeom>
                <a:solidFill>
                  <a:srgbClr val="FF66FF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3667" name="Oval 100"/>
                <p:cNvSpPr/>
                <p:nvPr/>
              </p:nvSpPr>
              <p:spPr>
                <a:xfrm>
                  <a:off x="1104" y="3024"/>
                  <a:ext cx="192" cy="192"/>
                </a:xfrm>
                <a:prstGeom prst="ellipse">
                  <a:avLst/>
                </a:prstGeom>
                <a:solidFill>
                  <a:srgbClr val="FF66FF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3668" name="Oval 101"/>
                <p:cNvSpPr/>
                <p:nvPr/>
              </p:nvSpPr>
              <p:spPr>
                <a:xfrm>
                  <a:off x="1200" y="2880"/>
                  <a:ext cx="192" cy="192"/>
                </a:xfrm>
                <a:prstGeom prst="ellipse">
                  <a:avLst/>
                </a:prstGeom>
                <a:solidFill>
                  <a:srgbClr val="FF66FF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3669" name="Oval 102"/>
                <p:cNvSpPr/>
                <p:nvPr/>
              </p:nvSpPr>
              <p:spPr>
                <a:xfrm>
                  <a:off x="1344" y="2880"/>
                  <a:ext cx="192" cy="192"/>
                </a:xfrm>
                <a:prstGeom prst="ellipse">
                  <a:avLst/>
                </a:prstGeom>
                <a:solidFill>
                  <a:srgbClr val="FF66FF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3670" name="Oval 103"/>
                <p:cNvSpPr/>
                <p:nvPr/>
              </p:nvSpPr>
              <p:spPr>
                <a:xfrm>
                  <a:off x="1248" y="2976"/>
                  <a:ext cx="240" cy="288"/>
                </a:xfrm>
                <a:prstGeom prst="ellipse">
                  <a:avLst/>
                </a:prstGeom>
                <a:solidFill>
                  <a:srgbClr val="FFFF00"/>
                </a:solidFill>
                <a:ln w="3175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13348" name="Freeform 104"/>
              <p:cNvSpPr/>
              <p:nvPr/>
            </p:nvSpPr>
            <p:spPr>
              <a:xfrm>
                <a:off x="7772400" y="5075238"/>
                <a:ext cx="1743075" cy="1782762"/>
              </a:xfrm>
              <a:custGeom>
                <a:avLst/>
                <a:gdLst>
                  <a:gd name="txL" fmla="*/ 0 w 1546"/>
                  <a:gd name="txT" fmla="*/ 0 h 1123"/>
                  <a:gd name="txR" fmla="*/ 1546 w 1546"/>
                  <a:gd name="txB" fmla="*/ 1123 h 1123"/>
                </a:gdLst>
                <a:ahLst/>
                <a:cxnLst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</a:cxnLst>
                <a:rect l="txL" t="txT" r="txR" b="txB"/>
                <a:pathLst>
                  <a:path w="1546" h="1123">
                    <a:moveTo>
                      <a:pt x="708" y="1082"/>
                    </a:moveTo>
                    <a:cubicBezTo>
                      <a:pt x="617" y="1111"/>
                      <a:pt x="559" y="1086"/>
                      <a:pt x="484" y="1059"/>
                    </a:cubicBezTo>
                    <a:cubicBezTo>
                      <a:pt x="470" y="1045"/>
                      <a:pt x="461" y="1027"/>
                      <a:pt x="446" y="1014"/>
                    </a:cubicBezTo>
                    <a:cubicBezTo>
                      <a:pt x="433" y="1002"/>
                      <a:pt x="402" y="984"/>
                      <a:pt x="402" y="984"/>
                    </a:cubicBezTo>
                    <a:cubicBezTo>
                      <a:pt x="379" y="940"/>
                      <a:pt x="309" y="897"/>
                      <a:pt x="274" y="857"/>
                    </a:cubicBezTo>
                    <a:cubicBezTo>
                      <a:pt x="237" y="815"/>
                      <a:pt x="216" y="754"/>
                      <a:pt x="170" y="723"/>
                    </a:cubicBezTo>
                    <a:cubicBezTo>
                      <a:pt x="165" y="715"/>
                      <a:pt x="161" y="706"/>
                      <a:pt x="155" y="700"/>
                    </a:cubicBezTo>
                    <a:cubicBezTo>
                      <a:pt x="146" y="691"/>
                      <a:pt x="132" y="688"/>
                      <a:pt x="125" y="678"/>
                    </a:cubicBezTo>
                    <a:cubicBezTo>
                      <a:pt x="92" y="629"/>
                      <a:pt x="124" y="638"/>
                      <a:pt x="72" y="588"/>
                    </a:cubicBezTo>
                    <a:cubicBezTo>
                      <a:pt x="60" y="537"/>
                      <a:pt x="75" y="576"/>
                      <a:pt x="42" y="536"/>
                    </a:cubicBezTo>
                    <a:cubicBezTo>
                      <a:pt x="36" y="529"/>
                      <a:pt x="32" y="521"/>
                      <a:pt x="28" y="513"/>
                    </a:cubicBezTo>
                    <a:cubicBezTo>
                      <a:pt x="0" y="456"/>
                      <a:pt x="55" y="518"/>
                      <a:pt x="87" y="528"/>
                    </a:cubicBezTo>
                    <a:cubicBezTo>
                      <a:pt x="115" y="546"/>
                      <a:pt x="145" y="555"/>
                      <a:pt x="177" y="566"/>
                    </a:cubicBezTo>
                    <a:cubicBezTo>
                      <a:pt x="192" y="571"/>
                      <a:pt x="222" y="580"/>
                      <a:pt x="222" y="580"/>
                    </a:cubicBezTo>
                    <a:cubicBezTo>
                      <a:pt x="254" y="601"/>
                      <a:pt x="290" y="616"/>
                      <a:pt x="327" y="625"/>
                    </a:cubicBezTo>
                    <a:cubicBezTo>
                      <a:pt x="341" y="639"/>
                      <a:pt x="359" y="648"/>
                      <a:pt x="372" y="663"/>
                    </a:cubicBezTo>
                    <a:cubicBezTo>
                      <a:pt x="384" y="677"/>
                      <a:pt x="392" y="693"/>
                      <a:pt x="402" y="708"/>
                    </a:cubicBezTo>
                    <a:cubicBezTo>
                      <a:pt x="407" y="715"/>
                      <a:pt x="417" y="717"/>
                      <a:pt x="424" y="723"/>
                    </a:cubicBezTo>
                    <a:cubicBezTo>
                      <a:pt x="465" y="758"/>
                      <a:pt x="497" y="784"/>
                      <a:pt x="551" y="797"/>
                    </a:cubicBezTo>
                    <a:cubicBezTo>
                      <a:pt x="595" y="826"/>
                      <a:pt x="641" y="860"/>
                      <a:pt x="693" y="872"/>
                    </a:cubicBezTo>
                    <a:cubicBezTo>
                      <a:pt x="696" y="887"/>
                      <a:pt x="694" y="903"/>
                      <a:pt x="701" y="917"/>
                    </a:cubicBezTo>
                    <a:cubicBezTo>
                      <a:pt x="705" y="925"/>
                      <a:pt x="716" y="926"/>
                      <a:pt x="723" y="932"/>
                    </a:cubicBezTo>
                    <a:cubicBezTo>
                      <a:pt x="745" y="951"/>
                      <a:pt x="746" y="955"/>
                      <a:pt x="761" y="977"/>
                    </a:cubicBezTo>
                    <a:cubicBezTo>
                      <a:pt x="766" y="992"/>
                      <a:pt x="785" y="1035"/>
                      <a:pt x="776" y="1022"/>
                    </a:cubicBezTo>
                    <a:cubicBezTo>
                      <a:pt x="762" y="1000"/>
                      <a:pt x="760" y="1001"/>
                      <a:pt x="753" y="977"/>
                    </a:cubicBezTo>
                    <a:cubicBezTo>
                      <a:pt x="742" y="937"/>
                      <a:pt x="737" y="896"/>
                      <a:pt x="723" y="857"/>
                    </a:cubicBezTo>
                    <a:cubicBezTo>
                      <a:pt x="721" y="807"/>
                      <a:pt x="722" y="757"/>
                      <a:pt x="716" y="708"/>
                    </a:cubicBezTo>
                    <a:cubicBezTo>
                      <a:pt x="714" y="689"/>
                      <a:pt x="698" y="674"/>
                      <a:pt x="693" y="655"/>
                    </a:cubicBezTo>
                    <a:cubicBezTo>
                      <a:pt x="681" y="606"/>
                      <a:pt x="676" y="555"/>
                      <a:pt x="663" y="506"/>
                    </a:cubicBezTo>
                    <a:cubicBezTo>
                      <a:pt x="666" y="431"/>
                      <a:pt x="665" y="356"/>
                      <a:pt x="671" y="281"/>
                    </a:cubicBezTo>
                    <a:cubicBezTo>
                      <a:pt x="676" y="227"/>
                      <a:pt x="702" y="205"/>
                      <a:pt x="738" y="169"/>
                    </a:cubicBezTo>
                    <a:cubicBezTo>
                      <a:pt x="799" y="108"/>
                      <a:pt x="877" y="51"/>
                      <a:pt x="955" y="12"/>
                    </a:cubicBezTo>
                    <a:cubicBezTo>
                      <a:pt x="909" y="0"/>
                      <a:pt x="912" y="10"/>
                      <a:pt x="880" y="42"/>
                    </a:cubicBezTo>
                    <a:cubicBezTo>
                      <a:pt x="869" y="78"/>
                      <a:pt x="840" y="127"/>
                      <a:pt x="813" y="154"/>
                    </a:cubicBezTo>
                    <a:cubicBezTo>
                      <a:pt x="794" y="208"/>
                      <a:pt x="789" y="270"/>
                      <a:pt x="776" y="326"/>
                    </a:cubicBezTo>
                    <a:cubicBezTo>
                      <a:pt x="768" y="418"/>
                      <a:pt x="766" y="505"/>
                      <a:pt x="791" y="595"/>
                    </a:cubicBezTo>
                    <a:cubicBezTo>
                      <a:pt x="801" y="690"/>
                      <a:pt x="810" y="785"/>
                      <a:pt x="820" y="880"/>
                    </a:cubicBezTo>
                    <a:cubicBezTo>
                      <a:pt x="823" y="932"/>
                      <a:pt x="819" y="985"/>
                      <a:pt x="828" y="1037"/>
                    </a:cubicBezTo>
                    <a:cubicBezTo>
                      <a:pt x="830" y="1046"/>
                      <a:pt x="841" y="1023"/>
                      <a:pt x="843" y="1014"/>
                    </a:cubicBezTo>
                    <a:cubicBezTo>
                      <a:pt x="877" y="815"/>
                      <a:pt x="827" y="979"/>
                      <a:pt x="865" y="865"/>
                    </a:cubicBezTo>
                    <a:cubicBezTo>
                      <a:pt x="875" y="780"/>
                      <a:pt x="877" y="695"/>
                      <a:pt x="888" y="610"/>
                    </a:cubicBezTo>
                    <a:cubicBezTo>
                      <a:pt x="892" y="492"/>
                      <a:pt x="873" y="396"/>
                      <a:pt x="940" y="304"/>
                    </a:cubicBezTo>
                    <a:cubicBezTo>
                      <a:pt x="957" y="255"/>
                      <a:pt x="1006" y="217"/>
                      <a:pt x="1045" y="184"/>
                    </a:cubicBezTo>
                    <a:cubicBezTo>
                      <a:pt x="1080" y="154"/>
                      <a:pt x="1090" y="125"/>
                      <a:pt x="1135" y="109"/>
                    </a:cubicBezTo>
                    <a:cubicBezTo>
                      <a:pt x="1163" y="81"/>
                      <a:pt x="1208" y="54"/>
                      <a:pt x="1247" y="42"/>
                    </a:cubicBezTo>
                    <a:cubicBezTo>
                      <a:pt x="1254" y="37"/>
                      <a:pt x="1261" y="31"/>
                      <a:pt x="1269" y="27"/>
                    </a:cubicBezTo>
                    <a:cubicBezTo>
                      <a:pt x="1283" y="21"/>
                      <a:pt x="1314" y="12"/>
                      <a:pt x="1314" y="12"/>
                    </a:cubicBezTo>
                    <a:cubicBezTo>
                      <a:pt x="1546" y="23"/>
                      <a:pt x="1487" y="11"/>
                      <a:pt x="1411" y="34"/>
                    </a:cubicBezTo>
                    <a:cubicBezTo>
                      <a:pt x="1401" y="44"/>
                      <a:pt x="1389" y="52"/>
                      <a:pt x="1381" y="64"/>
                    </a:cubicBezTo>
                    <a:cubicBezTo>
                      <a:pt x="1361" y="93"/>
                      <a:pt x="1374" y="114"/>
                      <a:pt x="1337" y="139"/>
                    </a:cubicBezTo>
                    <a:cubicBezTo>
                      <a:pt x="1307" y="184"/>
                      <a:pt x="1256" y="236"/>
                      <a:pt x="1217" y="274"/>
                    </a:cubicBezTo>
                    <a:cubicBezTo>
                      <a:pt x="1209" y="281"/>
                      <a:pt x="1202" y="289"/>
                      <a:pt x="1194" y="296"/>
                    </a:cubicBezTo>
                    <a:cubicBezTo>
                      <a:pt x="1181" y="308"/>
                      <a:pt x="1150" y="326"/>
                      <a:pt x="1150" y="326"/>
                    </a:cubicBezTo>
                    <a:cubicBezTo>
                      <a:pt x="1130" y="356"/>
                      <a:pt x="1105" y="388"/>
                      <a:pt x="1075" y="408"/>
                    </a:cubicBezTo>
                    <a:cubicBezTo>
                      <a:pt x="1050" y="479"/>
                      <a:pt x="1091" y="368"/>
                      <a:pt x="1045" y="461"/>
                    </a:cubicBezTo>
                    <a:cubicBezTo>
                      <a:pt x="1028" y="495"/>
                      <a:pt x="1021" y="533"/>
                      <a:pt x="1000" y="566"/>
                    </a:cubicBezTo>
                    <a:cubicBezTo>
                      <a:pt x="996" y="589"/>
                      <a:pt x="986" y="610"/>
                      <a:pt x="985" y="633"/>
                    </a:cubicBezTo>
                    <a:cubicBezTo>
                      <a:pt x="983" y="678"/>
                      <a:pt x="1043" y="912"/>
                      <a:pt x="948" y="977"/>
                    </a:cubicBezTo>
                    <a:cubicBezTo>
                      <a:pt x="919" y="1019"/>
                      <a:pt x="927" y="1057"/>
                      <a:pt x="873" y="1074"/>
                    </a:cubicBezTo>
                    <a:cubicBezTo>
                      <a:pt x="870" y="1082"/>
                      <a:pt x="870" y="1090"/>
                      <a:pt x="865" y="1097"/>
                    </a:cubicBezTo>
                    <a:cubicBezTo>
                      <a:pt x="848" y="1123"/>
                      <a:pt x="829" y="1119"/>
                      <a:pt x="858" y="1119"/>
                    </a:cubicBezTo>
                    <a:lnTo>
                      <a:pt x="947" y="1058"/>
                    </a:lnTo>
                  </a:path>
                </a:pathLst>
              </a:custGeom>
              <a:solidFill>
                <a:srgbClr val="33CC33"/>
              </a:solidFill>
              <a:ln w="0" cap="flat" cmpd="sng">
                <a:solidFill>
                  <a:srgbClr val="0033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3349" name="Freeform 113"/>
              <p:cNvSpPr/>
              <p:nvPr/>
            </p:nvSpPr>
            <p:spPr>
              <a:xfrm>
                <a:off x="6019800" y="5638800"/>
                <a:ext cx="1524000" cy="1020763"/>
              </a:xfrm>
              <a:custGeom>
                <a:avLst/>
                <a:gdLst>
                  <a:gd name="txL" fmla="*/ 0 w 1546"/>
                  <a:gd name="txT" fmla="*/ 0 h 1123"/>
                  <a:gd name="txR" fmla="*/ 1546 w 1546"/>
                  <a:gd name="txB" fmla="*/ 1123 h 1123"/>
                </a:gdLst>
                <a:ahLst/>
                <a:cxnLst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</a:cxnLst>
                <a:rect l="txL" t="txT" r="txR" b="txB"/>
                <a:pathLst>
                  <a:path w="1546" h="1123">
                    <a:moveTo>
                      <a:pt x="708" y="1082"/>
                    </a:moveTo>
                    <a:cubicBezTo>
                      <a:pt x="617" y="1111"/>
                      <a:pt x="559" y="1086"/>
                      <a:pt x="484" y="1059"/>
                    </a:cubicBezTo>
                    <a:cubicBezTo>
                      <a:pt x="470" y="1045"/>
                      <a:pt x="461" y="1027"/>
                      <a:pt x="446" y="1014"/>
                    </a:cubicBezTo>
                    <a:cubicBezTo>
                      <a:pt x="433" y="1002"/>
                      <a:pt x="402" y="984"/>
                      <a:pt x="402" y="984"/>
                    </a:cubicBezTo>
                    <a:cubicBezTo>
                      <a:pt x="379" y="940"/>
                      <a:pt x="309" y="897"/>
                      <a:pt x="274" y="857"/>
                    </a:cubicBezTo>
                    <a:cubicBezTo>
                      <a:pt x="237" y="815"/>
                      <a:pt x="216" y="754"/>
                      <a:pt x="170" y="723"/>
                    </a:cubicBezTo>
                    <a:cubicBezTo>
                      <a:pt x="165" y="715"/>
                      <a:pt x="161" y="706"/>
                      <a:pt x="155" y="700"/>
                    </a:cubicBezTo>
                    <a:cubicBezTo>
                      <a:pt x="146" y="691"/>
                      <a:pt x="132" y="688"/>
                      <a:pt x="125" y="678"/>
                    </a:cubicBezTo>
                    <a:cubicBezTo>
                      <a:pt x="92" y="629"/>
                      <a:pt x="124" y="638"/>
                      <a:pt x="72" y="588"/>
                    </a:cubicBezTo>
                    <a:cubicBezTo>
                      <a:pt x="60" y="537"/>
                      <a:pt x="75" y="576"/>
                      <a:pt x="42" y="536"/>
                    </a:cubicBezTo>
                    <a:cubicBezTo>
                      <a:pt x="36" y="529"/>
                      <a:pt x="32" y="521"/>
                      <a:pt x="28" y="513"/>
                    </a:cubicBezTo>
                    <a:cubicBezTo>
                      <a:pt x="0" y="456"/>
                      <a:pt x="55" y="518"/>
                      <a:pt x="87" y="528"/>
                    </a:cubicBezTo>
                    <a:cubicBezTo>
                      <a:pt x="115" y="546"/>
                      <a:pt x="145" y="555"/>
                      <a:pt x="177" y="566"/>
                    </a:cubicBezTo>
                    <a:cubicBezTo>
                      <a:pt x="192" y="571"/>
                      <a:pt x="222" y="580"/>
                      <a:pt x="222" y="580"/>
                    </a:cubicBezTo>
                    <a:cubicBezTo>
                      <a:pt x="254" y="601"/>
                      <a:pt x="290" y="616"/>
                      <a:pt x="327" y="625"/>
                    </a:cubicBezTo>
                    <a:cubicBezTo>
                      <a:pt x="341" y="639"/>
                      <a:pt x="359" y="648"/>
                      <a:pt x="372" y="663"/>
                    </a:cubicBezTo>
                    <a:cubicBezTo>
                      <a:pt x="384" y="677"/>
                      <a:pt x="392" y="693"/>
                      <a:pt x="402" y="708"/>
                    </a:cubicBezTo>
                    <a:cubicBezTo>
                      <a:pt x="407" y="715"/>
                      <a:pt x="417" y="717"/>
                      <a:pt x="424" y="723"/>
                    </a:cubicBezTo>
                    <a:cubicBezTo>
                      <a:pt x="465" y="758"/>
                      <a:pt x="497" y="784"/>
                      <a:pt x="551" y="797"/>
                    </a:cubicBezTo>
                    <a:cubicBezTo>
                      <a:pt x="595" y="826"/>
                      <a:pt x="641" y="860"/>
                      <a:pt x="693" y="872"/>
                    </a:cubicBezTo>
                    <a:cubicBezTo>
                      <a:pt x="696" y="887"/>
                      <a:pt x="694" y="903"/>
                      <a:pt x="701" y="917"/>
                    </a:cubicBezTo>
                    <a:cubicBezTo>
                      <a:pt x="705" y="925"/>
                      <a:pt x="716" y="926"/>
                      <a:pt x="723" y="932"/>
                    </a:cubicBezTo>
                    <a:cubicBezTo>
                      <a:pt x="745" y="951"/>
                      <a:pt x="746" y="955"/>
                      <a:pt x="761" y="977"/>
                    </a:cubicBezTo>
                    <a:cubicBezTo>
                      <a:pt x="766" y="992"/>
                      <a:pt x="785" y="1035"/>
                      <a:pt x="776" y="1022"/>
                    </a:cubicBezTo>
                    <a:cubicBezTo>
                      <a:pt x="762" y="1000"/>
                      <a:pt x="760" y="1001"/>
                      <a:pt x="753" y="977"/>
                    </a:cubicBezTo>
                    <a:cubicBezTo>
                      <a:pt x="742" y="937"/>
                      <a:pt x="737" y="896"/>
                      <a:pt x="723" y="857"/>
                    </a:cubicBezTo>
                    <a:cubicBezTo>
                      <a:pt x="721" y="807"/>
                      <a:pt x="722" y="757"/>
                      <a:pt x="716" y="708"/>
                    </a:cubicBezTo>
                    <a:cubicBezTo>
                      <a:pt x="714" y="689"/>
                      <a:pt x="698" y="674"/>
                      <a:pt x="693" y="655"/>
                    </a:cubicBezTo>
                    <a:cubicBezTo>
                      <a:pt x="681" y="606"/>
                      <a:pt x="676" y="555"/>
                      <a:pt x="663" y="506"/>
                    </a:cubicBezTo>
                    <a:cubicBezTo>
                      <a:pt x="666" y="431"/>
                      <a:pt x="665" y="356"/>
                      <a:pt x="671" y="281"/>
                    </a:cubicBezTo>
                    <a:cubicBezTo>
                      <a:pt x="676" y="227"/>
                      <a:pt x="702" y="205"/>
                      <a:pt x="738" y="169"/>
                    </a:cubicBezTo>
                    <a:cubicBezTo>
                      <a:pt x="799" y="108"/>
                      <a:pt x="877" y="51"/>
                      <a:pt x="955" y="12"/>
                    </a:cubicBezTo>
                    <a:cubicBezTo>
                      <a:pt x="909" y="0"/>
                      <a:pt x="912" y="10"/>
                      <a:pt x="880" y="42"/>
                    </a:cubicBezTo>
                    <a:cubicBezTo>
                      <a:pt x="869" y="78"/>
                      <a:pt x="840" y="127"/>
                      <a:pt x="813" y="154"/>
                    </a:cubicBezTo>
                    <a:cubicBezTo>
                      <a:pt x="794" y="208"/>
                      <a:pt x="789" y="270"/>
                      <a:pt x="776" y="326"/>
                    </a:cubicBezTo>
                    <a:cubicBezTo>
                      <a:pt x="768" y="418"/>
                      <a:pt x="766" y="505"/>
                      <a:pt x="791" y="595"/>
                    </a:cubicBezTo>
                    <a:cubicBezTo>
                      <a:pt x="801" y="690"/>
                      <a:pt x="810" y="785"/>
                      <a:pt x="820" y="880"/>
                    </a:cubicBezTo>
                    <a:cubicBezTo>
                      <a:pt x="823" y="932"/>
                      <a:pt x="819" y="985"/>
                      <a:pt x="828" y="1037"/>
                    </a:cubicBezTo>
                    <a:cubicBezTo>
                      <a:pt x="830" y="1046"/>
                      <a:pt x="841" y="1023"/>
                      <a:pt x="843" y="1014"/>
                    </a:cubicBezTo>
                    <a:cubicBezTo>
                      <a:pt x="877" y="815"/>
                      <a:pt x="827" y="979"/>
                      <a:pt x="865" y="865"/>
                    </a:cubicBezTo>
                    <a:cubicBezTo>
                      <a:pt x="875" y="780"/>
                      <a:pt x="877" y="695"/>
                      <a:pt x="888" y="610"/>
                    </a:cubicBezTo>
                    <a:cubicBezTo>
                      <a:pt x="892" y="492"/>
                      <a:pt x="873" y="396"/>
                      <a:pt x="940" y="304"/>
                    </a:cubicBezTo>
                    <a:cubicBezTo>
                      <a:pt x="957" y="255"/>
                      <a:pt x="1006" y="217"/>
                      <a:pt x="1045" y="184"/>
                    </a:cubicBezTo>
                    <a:cubicBezTo>
                      <a:pt x="1080" y="154"/>
                      <a:pt x="1090" y="125"/>
                      <a:pt x="1135" y="109"/>
                    </a:cubicBezTo>
                    <a:cubicBezTo>
                      <a:pt x="1163" y="81"/>
                      <a:pt x="1208" y="54"/>
                      <a:pt x="1247" y="42"/>
                    </a:cubicBezTo>
                    <a:cubicBezTo>
                      <a:pt x="1254" y="37"/>
                      <a:pt x="1261" y="31"/>
                      <a:pt x="1269" y="27"/>
                    </a:cubicBezTo>
                    <a:cubicBezTo>
                      <a:pt x="1283" y="21"/>
                      <a:pt x="1314" y="12"/>
                      <a:pt x="1314" y="12"/>
                    </a:cubicBezTo>
                    <a:cubicBezTo>
                      <a:pt x="1546" y="23"/>
                      <a:pt x="1487" y="11"/>
                      <a:pt x="1411" y="34"/>
                    </a:cubicBezTo>
                    <a:cubicBezTo>
                      <a:pt x="1401" y="44"/>
                      <a:pt x="1389" y="52"/>
                      <a:pt x="1381" y="64"/>
                    </a:cubicBezTo>
                    <a:cubicBezTo>
                      <a:pt x="1361" y="93"/>
                      <a:pt x="1374" y="114"/>
                      <a:pt x="1337" y="139"/>
                    </a:cubicBezTo>
                    <a:cubicBezTo>
                      <a:pt x="1307" y="184"/>
                      <a:pt x="1256" y="236"/>
                      <a:pt x="1217" y="274"/>
                    </a:cubicBezTo>
                    <a:cubicBezTo>
                      <a:pt x="1209" y="281"/>
                      <a:pt x="1202" y="289"/>
                      <a:pt x="1194" y="296"/>
                    </a:cubicBezTo>
                    <a:cubicBezTo>
                      <a:pt x="1181" y="308"/>
                      <a:pt x="1150" y="326"/>
                      <a:pt x="1150" y="326"/>
                    </a:cubicBezTo>
                    <a:cubicBezTo>
                      <a:pt x="1130" y="356"/>
                      <a:pt x="1105" y="388"/>
                      <a:pt x="1075" y="408"/>
                    </a:cubicBezTo>
                    <a:cubicBezTo>
                      <a:pt x="1050" y="479"/>
                      <a:pt x="1091" y="368"/>
                      <a:pt x="1045" y="461"/>
                    </a:cubicBezTo>
                    <a:cubicBezTo>
                      <a:pt x="1028" y="495"/>
                      <a:pt x="1021" y="533"/>
                      <a:pt x="1000" y="566"/>
                    </a:cubicBezTo>
                    <a:cubicBezTo>
                      <a:pt x="996" y="589"/>
                      <a:pt x="986" y="610"/>
                      <a:pt x="985" y="633"/>
                    </a:cubicBezTo>
                    <a:cubicBezTo>
                      <a:pt x="983" y="678"/>
                      <a:pt x="1043" y="912"/>
                      <a:pt x="948" y="977"/>
                    </a:cubicBezTo>
                    <a:cubicBezTo>
                      <a:pt x="919" y="1019"/>
                      <a:pt x="927" y="1057"/>
                      <a:pt x="873" y="1074"/>
                    </a:cubicBezTo>
                    <a:cubicBezTo>
                      <a:pt x="870" y="1082"/>
                      <a:pt x="870" y="1090"/>
                      <a:pt x="865" y="1097"/>
                    </a:cubicBezTo>
                    <a:cubicBezTo>
                      <a:pt x="848" y="1123"/>
                      <a:pt x="829" y="1119"/>
                      <a:pt x="858" y="1119"/>
                    </a:cubicBezTo>
                    <a:lnTo>
                      <a:pt x="947" y="1058"/>
                    </a:lnTo>
                  </a:path>
                </a:pathLst>
              </a:custGeom>
              <a:solidFill>
                <a:srgbClr val="33CC33"/>
              </a:solidFill>
              <a:ln w="0" cap="flat" cmpd="sng">
                <a:solidFill>
                  <a:srgbClr val="0033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grpSp>
            <p:nvGrpSpPr>
              <p:cNvPr id="13350" name="Group 114"/>
              <p:cNvGrpSpPr/>
              <p:nvPr/>
            </p:nvGrpSpPr>
            <p:grpSpPr>
              <a:xfrm rot="701281">
                <a:off x="4191000" y="5791200"/>
                <a:ext cx="685801" cy="609600"/>
                <a:chOff x="1104" y="2880"/>
                <a:chExt cx="528" cy="480"/>
              </a:xfrm>
            </p:grpSpPr>
            <p:sp>
              <p:nvSpPr>
                <p:cNvPr id="13657" name="Oval 115"/>
                <p:cNvSpPr/>
                <p:nvPr/>
              </p:nvSpPr>
              <p:spPr>
                <a:xfrm>
                  <a:off x="1344" y="3168"/>
                  <a:ext cx="192" cy="192"/>
                </a:xfrm>
                <a:prstGeom prst="ellipse">
                  <a:avLst/>
                </a:prstGeom>
                <a:solidFill>
                  <a:srgbClr val="FFFF00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3658" name="Oval 116"/>
                <p:cNvSpPr/>
                <p:nvPr/>
              </p:nvSpPr>
              <p:spPr>
                <a:xfrm>
                  <a:off x="1200" y="3168"/>
                  <a:ext cx="192" cy="192"/>
                </a:xfrm>
                <a:prstGeom prst="ellipse">
                  <a:avLst/>
                </a:prstGeom>
                <a:solidFill>
                  <a:srgbClr val="FFFF00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3659" name="Oval 117"/>
                <p:cNvSpPr/>
                <p:nvPr/>
              </p:nvSpPr>
              <p:spPr>
                <a:xfrm>
                  <a:off x="1440" y="3024"/>
                  <a:ext cx="192" cy="192"/>
                </a:xfrm>
                <a:prstGeom prst="ellipse">
                  <a:avLst/>
                </a:prstGeom>
                <a:solidFill>
                  <a:srgbClr val="FFFF00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3660" name="Oval 118"/>
                <p:cNvSpPr/>
                <p:nvPr/>
              </p:nvSpPr>
              <p:spPr>
                <a:xfrm>
                  <a:off x="1104" y="3024"/>
                  <a:ext cx="192" cy="192"/>
                </a:xfrm>
                <a:prstGeom prst="ellipse">
                  <a:avLst/>
                </a:prstGeom>
                <a:solidFill>
                  <a:srgbClr val="FFFF00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3661" name="Oval 119"/>
                <p:cNvSpPr/>
                <p:nvPr/>
              </p:nvSpPr>
              <p:spPr>
                <a:xfrm>
                  <a:off x="1200" y="2880"/>
                  <a:ext cx="192" cy="192"/>
                </a:xfrm>
                <a:prstGeom prst="ellipse">
                  <a:avLst/>
                </a:prstGeom>
                <a:solidFill>
                  <a:srgbClr val="FFFF00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3662" name="Oval 120"/>
                <p:cNvSpPr/>
                <p:nvPr/>
              </p:nvSpPr>
              <p:spPr>
                <a:xfrm>
                  <a:off x="1344" y="2880"/>
                  <a:ext cx="192" cy="192"/>
                </a:xfrm>
                <a:prstGeom prst="ellipse">
                  <a:avLst/>
                </a:prstGeom>
                <a:solidFill>
                  <a:srgbClr val="FFFF00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3663" name="Oval 121"/>
                <p:cNvSpPr/>
                <p:nvPr/>
              </p:nvSpPr>
              <p:spPr>
                <a:xfrm>
                  <a:off x="1248" y="2976"/>
                  <a:ext cx="240" cy="288"/>
                </a:xfrm>
                <a:prstGeom prst="ellipse">
                  <a:avLst/>
                </a:prstGeom>
                <a:solidFill>
                  <a:srgbClr val="FF00FF"/>
                </a:solidFill>
                <a:ln w="3175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13351" name="Group 122"/>
              <p:cNvGrpSpPr/>
              <p:nvPr/>
            </p:nvGrpSpPr>
            <p:grpSpPr>
              <a:xfrm rot="701281">
                <a:off x="1676400" y="5105400"/>
                <a:ext cx="685801" cy="609600"/>
                <a:chOff x="1104" y="2880"/>
                <a:chExt cx="528" cy="480"/>
              </a:xfrm>
            </p:grpSpPr>
            <p:sp>
              <p:nvSpPr>
                <p:cNvPr id="13650" name="Oval 123"/>
                <p:cNvSpPr/>
                <p:nvPr/>
              </p:nvSpPr>
              <p:spPr>
                <a:xfrm>
                  <a:off x="1344" y="3168"/>
                  <a:ext cx="192" cy="192"/>
                </a:xfrm>
                <a:prstGeom prst="ellipse">
                  <a:avLst/>
                </a:prstGeom>
                <a:solidFill>
                  <a:srgbClr val="FFFF00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3651" name="Oval 124"/>
                <p:cNvSpPr/>
                <p:nvPr/>
              </p:nvSpPr>
              <p:spPr>
                <a:xfrm>
                  <a:off x="1200" y="3168"/>
                  <a:ext cx="192" cy="192"/>
                </a:xfrm>
                <a:prstGeom prst="ellipse">
                  <a:avLst/>
                </a:prstGeom>
                <a:solidFill>
                  <a:srgbClr val="FFFF00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3652" name="Oval 125"/>
                <p:cNvSpPr/>
                <p:nvPr/>
              </p:nvSpPr>
              <p:spPr>
                <a:xfrm>
                  <a:off x="1440" y="3024"/>
                  <a:ext cx="192" cy="192"/>
                </a:xfrm>
                <a:prstGeom prst="ellipse">
                  <a:avLst/>
                </a:prstGeom>
                <a:solidFill>
                  <a:srgbClr val="FFFF00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3653" name="Oval 126"/>
                <p:cNvSpPr/>
                <p:nvPr/>
              </p:nvSpPr>
              <p:spPr>
                <a:xfrm>
                  <a:off x="1104" y="3024"/>
                  <a:ext cx="192" cy="192"/>
                </a:xfrm>
                <a:prstGeom prst="ellipse">
                  <a:avLst/>
                </a:prstGeom>
                <a:solidFill>
                  <a:srgbClr val="FFFF00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3654" name="Oval 127"/>
                <p:cNvSpPr/>
                <p:nvPr/>
              </p:nvSpPr>
              <p:spPr>
                <a:xfrm>
                  <a:off x="1200" y="2880"/>
                  <a:ext cx="192" cy="192"/>
                </a:xfrm>
                <a:prstGeom prst="ellipse">
                  <a:avLst/>
                </a:prstGeom>
                <a:solidFill>
                  <a:srgbClr val="FFFF00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3655" name="Oval 128"/>
                <p:cNvSpPr/>
                <p:nvPr/>
              </p:nvSpPr>
              <p:spPr>
                <a:xfrm>
                  <a:off x="1344" y="2880"/>
                  <a:ext cx="192" cy="192"/>
                </a:xfrm>
                <a:prstGeom prst="ellipse">
                  <a:avLst/>
                </a:prstGeom>
                <a:solidFill>
                  <a:srgbClr val="FFFF00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3656" name="Oval 129"/>
                <p:cNvSpPr/>
                <p:nvPr/>
              </p:nvSpPr>
              <p:spPr>
                <a:xfrm>
                  <a:off x="1248" y="2976"/>
                  <a:ext cx="240" cy="288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99FF"/>
                    </a:gs>
                    <a:gs pos="100000">
                      <a:srgbClr val="0066FF">
                        <a:alpha val="98000"/>
                      </a:srgb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3175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13352" name="Freeform 130"/>
              <p:cNvSpPr/>
              <p:nvPr/>
            </p:nvSpPr>
            <p:spPr>
              <a:xfrm rot="701281">
                <a:off x="4953000" y="5486400"/>
                <a:ext cx="1600200" cy="944563"/>
              </a:xfrm>
              <a:custGeom>
                <a:avLst/>
                <a:gdLst>
                  <a:gd name="txL" fmla="*/ 0 w 1546"/>
                  <a:gd name="txT" fmla="*/ 0 h 1123"/>
                  <a:gd name="txR" fmla="*/ 1546 w 1546"/>
                  <a:gd name="txB" fmla="*/ 1123 h 1123"/>
                </a:gdLst>
                <a:ahLst/>
                <a:cxnLst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</a:cxnLst>
                <a:rect l="txL" t="txT" r="txR" b="txB"/>
                <a:pathLst>
                  <a:path w="1546" h="1123">
                    <a:moveTo>
                      <a:pt x="708" y="1082"/>
                    </a:moveTo>
                    <a:cubicBezTo>
                      <a:pt x="617" y="1111"/>
                      <a:pt x="559" y="1086"/>
                      <a:pt x="484" y="1059"/>
                    </a:cubicBezTo>
                    <a:cubicBezTo>
                      <a:pt x="470" y="1045"/>
                      <a:pt x="461" y="1027"/>
                      <a:pt x="446" y="1014"/>
                    </a:cubicBezTo>
                    <a:cubicBezTo>
                      <a:pt x="433" y="1002"/>
                      <a:pt x="402" y="984"/>
                      <a:pt x="402" y="984"/>
                    </a:cubicBezTo>
                    <a:cubicBezTo>
                      <a:pt x="379" y="940"/>
                      <a:pt x="309" y="897"/>
                      <a:pt x="274" y="857"/>
                    </a:cubicBezTo>
                    <a:cubicBezTo>
                      <a:pt x="237" y="815"/>
                      <a:pt x="216" y="754"/>
                      <a:pt x="170" y="723"/>
                    </a:cubicBezTo>
                    <a:cubicBezTo>
                      <a:pt x="165" y="715"/>
                      <a:pt x="161" y="706"/>
                      <a:pt x="155" y="700"/>
                    </a:cubicBezTo>
                    <a:cubicBezTo>
                      <a:pt x="146" y="691"/>
                      <a:pt x="132" y="688"/>
                      <a:pt x="125" y="678"/>
                    </a:cubicBezTo>
                    <a:cubicBezTo>
                      <a:pt x="92" y="629"/>
                      <a:pt x="124" y="638"/>
                      <a:pt x="72" y="588"/>
                    </a:cubicBezTo>
                    <a:cubicBezTo>
                      <a:pt x="60" y="537"/>
                      <a:pt x="75" y="576"/>
                      <a:pt x="42" y="536"/>
                    </a:cubicBezTo>
                    <a:cubicBezTo>
                      <a:pt x="36" y="529"/>
                      <a:pt x="32" y="521"/>
                      <a:pt x="28" y="513"/>
                    </a:cubicBezTo>
                    <a:cubicBezTo>
                      <a:pt x="0" y="456"/>
                      <a:pt x="55" y="518"/>
                      <a:pt x="87" y="528"/>
                    </a:cubicBezTo>
                    <a:cubicBezTo>
                      <a:pt x="115" y="546"/>
                      <a:pt x="145" y="555"/>
                      <a:pt x="177" y="566"/>
                    </a:cubicBezTo>
                    <a:cubicBezTo>
                      <a:pt x="192" y="571"/>
                      <a:pt x="222" y="580"/>
                      <a:pt x="222" y="580"/>
                    </a:cubicBezTo>
                    <a:cubicBezTo>
                      <a:pt x="254" y="601"/>
                      <a:pt x="290" y="616"/>
                      <a:pt x="327" y="625"/>
                    </a:cubicBezTo>
                    <a:cubicBezTo>
                      <a:pt x="341" y="639"/>
                      <a:pt x="359" y="648"/>
                      <a:pt x="372" y="663"/>
                    </a:cubicBezTo>
                    <a:cubicBezTo>
                      <a:pt x="384" y="677"/>
                      <a:pt x="392" y="693"/>
                      <a:pt x="402" y="708"/>
                    </a:cubicBezTo>
                    <a:cubicBezTo>
                      <a:pt x="407" y="715"/>
                      <a:pt x="417" y="717"/>
                      <a:pt x="424" y="723"/>
                    </a:cubicBezTo>
                    <a:cubicBezTo>
                      <a:pt x="465" y="758"/>
                      <a:pt x="497" y="784"/>
                      <a:pt x="551" y="797"/>
                    </a:cubicBezTo>
                    <a:cubicBezTo>
                      <a:pt x="595" y="826"/>
                      <a:pt x="641" y="860"/>
                      <a:pt x="693" y="872"/>
                    </a:cubicBezTo>
                    <a:cubicBezTo>
                      <a:pt x="696" y="887"/>
                      <a:pt x="694" y="903"/>
                      <a:pt x="701" y="917"/>
                    </a:cubicBezTo>
                    <a:cubicBezTo>
                      <a:pt x="705" y="925"/>
                      <a:pt x="716" y="926"/>
                      <a:pt x="723" y="932"/>
                    </a:cubicBezTo>
                    <a:cubicBezTo>
                      <a:pt x="745" y="951"/>
                      <a:pt x="746" y="955"/>
                      <a:pt x="761" y="977"/>
                    </a:cubicBezTo>
                    <a:cubicBezTo>
                      <a:pt x="766" y="992"/>
                      <a:pt x="785" y="1035"/>
                      <a:pt x="776" y="1022"/>
                    </a:cubicBezTo>
                    <a:cubicBezTo>
                      <a:pt x="762" y="1000"/>
                      <a:pt x="760" y="1001"/>
                      <a:pt x="753" y="977"/>
                    </a:cubicBezTo>
                    <a:cubicBezTo>
                      <a:pt x="742" y="937"/>
                      <a:pt x="737" y="896"/>
                      <a:pt x="723" y="857"/>
                    </a:cubicBezTo>
                    <a:cubicBezTo>
                      <a:pt x="721" y="807"/>
                      <a:pt x="722" y="757"/>
                      <a:pt x="716" y="708"/>
                    </a:cubicBezTo>
                    <a:cubicBezTo>
                      <a:pt x="714" y="689"/>
                      <a:pt x="698" y="674"/>
                      <a:pt x="693" y="655"/>
                    </a:cubicBezTo>
                    <a:cubicBezTo>
                      <a:pt x="681" y="606"/>
                      <a:pt x="676" y="555"/>
                      <a:pt x="663" y="506"/>
                    </a:cubicBezTo>
                    <a:cubicBezTo>
                      <a:pt x="666" y="431"/>
                      <a:pt x="665" y="356"/>
                      <a:pt x="671" y="281"/>
                    </a:cubicBezTo>
                    <a:cubicBezTo>
                      <a:pt x="676" y="227"/>
                      <a:pt x="702" y="205"/>
                      <a:pt x="738" y="169"/>
                    </a:cubicBezTo>
                    <a:cubicBezTo>
                      <a:pt x="799" y="108"/>
                      <a:pt x="877" y="51"/>
                      <a:pt x="955" y="12"/>
                    </a:cubicBezTo>
                    <a:cubicBezTo>
                      <a:pt x="909" y="0"/>
                      <a:pt x="912" y="10"/>
                      <a:pt x="880" y="42"/>
                    </a:cubicBezTo>
                    <a:cubicBezTo>
                      <a:pt x="869" y="78"/>
                      <a:pt x="840" y="127"/>
                      <a:pt x="813" y="154"/>
                    </a:cubicBezTo>
                    <a:cubicBezTo>
                      <a:pt x="794" y="208"/>
                      <a:pt x="789" y="270"/>
                      <a:pt x="776" y="326"/>
                    </a:cubicBezTo>
                    <a:cubicBezTo>
                      <a:pt x="768" y="418"/>
                      <a:pt x="766" y="505"/>
                      <a:pt x="791" y="595"/>
                    </a:cubicBezTo>
                    <a:cubicBezTo>
                      <a:pt x="801" y="690"/>
                      <a:pt x="810" y="785"/>
                      <a:pt x="820" y="880"/>
                    </a:cubicBezTo>
                    <a:cubicBezTo>
                      <a:pt x="823" y="932"/>
                      <a:pt x="819" y="985"/>
                      <a:pt x="828" y="1037"/>
                    </a:cubicBezTo>
                    <a:cubicBezTo>
                      <a:pt x="830" y="1046"/>
                      <a:pt x="841" y="1023"/>
                      <a:pt x="843" y="1014"/>
                    </a:cubicBezTo>
                    <a:cubicBezTo>
                      <a:pt x="877" y="815"/>
                      <a:pt x="827" y="979"/>
                      <a:pt x="865" y="865"/>
                    </a:cubicBezTo>
                    <a:cubicBezTo>
                      <a:pt x="875" y="780"/>
                      <a:pt x="877" y="695"/>
                      <a:pt x="888" y="610"/>
                    </a:cubicBezTo>
                    <a:cubicBezTo>
                      <a:pt x="892" y="492"/>
                      <a:pt x="873" y="396"/>
                      <a:pt x="940" y="304"/>
                    </a:cubicBezTo>
                    <a:cubicBezTo>
                      <a:pt x="957" y="255"/>
                      <a:pt x="1006" y="217"/>
                      <a:pt x="1045" y="184"/>
                    </a:cubicBezTo>
                    <a:cubicBezTo>
                      <a:pt x="1080" y="154"/>
                      <a:pt x="1090" y="125"/>
                      <a:pt x="1135" y="109"/>
                    </a:cubicBezTo>
                    <a:cubicBezTo>
                      <a:pt x="1163" y="81"/>
                      <a:pt x="1208" y="54"/>
                      <a:pt x="1247" y="42"/>
                    </a:cubicBezTo>
                    <a:cubicBezTo>
                      <a:pt x="1254" y="37"/>
                      <a:pt x="1261" y="31"/>
                      <a:pt x="1269" y="27"/>
                    </a:cubicBezTo>
                    <a:cubicBezTo>
                      <a:pt x="1283" y="21"/>
                      <a:pt x="1314" y="12"/>
                      <a:pt x="1314" y="12"/>
                    </a:cubicBezTo>
                    <a:cubicBezTo>
                      <a:pt x="1546" y="23"/>
                      <a:pt x="1487" y="11"/>
                      <a:pt x="1411" y="34"/>
                    </a:cubicBezTo>
                    <a:cubicBezTo>
                      <a:pt x="1401" y="44"/>
                      <a:pt x="1389" y="52"/>
                      <a:pt x="1381" y="64"/>
                    </a:cubicBezTo>
                    <a:cubicBezTo>
                      <a:pt x="1361" y="93"/>
                      <a:pt x="1374" y="114"/>
                      <a:pt x="1337" y="139"/>
                    </a:cubicBezTo>
                    <a:cubicBezTo>
                      <a:pt x="1307" y="184"/>
                      <a:pt x="1256" y="236"/>
                      <a:pt x="1217" y="274"/>
                    </a:cubicBezTo>
                    <a:cubicBezTo>
                      <a:pt x="1209" y="281"/>
                      <a:pt x="1202" y="289"/>
                      <a:pt x="1194" y="296"/>
                    </a:cubicBezTo>
                    <a:cubicBezTo>
                      <a:pt x="1181" y="308"/>
                      <a:pt x="1150" y="326"/>
                      <a:pt x="1150" y="326"/>
                    </a:cubicBezTo>
                    <a:cubicBezTo>
                      <a:pt x="1130" y="356"/>
                      <a:pt x="1105" y="388"/>
                      <a:pt x="1075" y="408"/>
                    </a:cubicBezTo>
                    <a:cubicBezTo>
                      <a:pt x="1050" y="479"/>
                      <a:pt x="1091" y="368"/>
                      <a:pt x="1045" y="461"/>
                    </a:cubicBezTo>
                    <a:cubicBezTo>
                      <a:pt x="1028" y="495"/>
                      <a:pt x="1021" y="533"/>
                      <a:pt x="1000" y="566"/>
                    </a:cubicBezTo>
                    <a:cubicBezTo>
                      <a:pt x="996" y="589"/>
                      <a:pt x="986" y="610"/>
                      <a:pt x="985" y="633"/>
                    </a:cubicBezTo>
                    <a:cubicBezTo>
                      <a:pt x="983" y="678"/>
                      <a:pt x="1043" y="912"/>
                      <a:pt x="948" y="977"/>
                    </a:cubicBezTo>
                    <a:cubicBezTo>
                      <a:pt x="919" y="1019"/>
                      <a:pt x="927" y="1057"/>
                      <a:pt x="873" y="1074"/>
                    </a:cubicBezTo>
                    <a:cubicBezTo>
                      <a:pt x="870" y="1082"/>
                      <a:pt x="870" y="1090"/>
                      <a:pt x="865" y="1097"/>
                    </a:cubicBezTo>
                    <a:cubicBezTo>
                      <a:pt x="848" y="1123"/>
                      <a:pt x="829" y="1119"/>
                      <a:pt x="858" y="1119"/>
                    </a:cubicBezTo>
                    <a:lnTo>
                      <a:pt x="947" y="1058"/>
                    </a:lnTo>
                  </a:path>
                </a:pathLst>
              </a:custGeom>
              <a:solidFill>
                <a:srgbClr val="33CC33"/>
              </a:solidFill>
              <a:ln w="0" cap="flat" cmpd="sng">
                <a:solidFill>
                  <a:srgbClr val="0033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grpSp>
            <p:nvGrpSpPr>
              <p:cNvPr id="13353" name="Group 131"/>
              <p:cNvGrpSpPr/>
              <p:nvPr/>
            </p:nvGrpSpPr>
            <p:grpSpPr>
              <a:xfrm rot="701281">
                <a:off x="3505200" y="5410200"/>
                <a:ext cx="685801" cy="762000"/>
                <a:chOff x="1104" y="2880"/>
                <a:chExt cx="528" cy="480"/>
              </a:xfrm>
            </p:grpSpPr>
            <p:sp>
              <p:nvSpPr>
                <p:cNvPr id="13643" name="Oval 132"/>
                <p:cNvSpPr/>
                <p:nvPr/>
              </p:nvSpPr>
              <p:spPr>
                <a:xfrm>
                  <a:off x="1344" y="3168"/>
                  <a:ext cx="192" cy="192"/>
                </a:xfrm>
                <a:prstGeom prst="ellipse">
                  <a:avLst/>
                </a:prstGeom>
                <a:solidFill>
                  <a:srgbClr val="FF66FF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3644" name="Oval 133"/>
                <p:cNvSpPr/>
                <p:nvPr/>
              </p:nvSpPr>
              <p:spPr>
                <a:xfrm>
                  <a:off x="1200" y="3168"/>
                  <a:ext cx="192" cy="192"/>
                </a:xfrm>
                <a:prstGeom prst="ellipse">
                  <a:avLst/>
                </a:prstGeom>
                <a:solidFill>
                  <a:srgbClr val="FF66FF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3645" name="Oval 134"/>
                <p:cNvSpPr/>
                <p:nvPr/>
              </p:nvSpPr>
              <p:spPr>
                <a:xfrm>
                  <a:off x="1440" y="3024"/>
                  <a:ext cx="192" cy="192"/>
                </a:xfrm>
                <a:prstGeom prst="ellipse">
                  <a:avLst/>
                </a:prstGeom>
                <a:solidFill>
                  <a:srgbClr val="FF66FF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3646" name="Oval 135"/>
                <p:cNvSpPr/>
                <p:nvPr/>
              </p:nvSpPr>
              <p:spPr>
                <a:xfrm>
                  <a:off x="1104" y="3024"/>
                  <a:ext cx="192" cy="192"/>
                </a:xfrm>
                <a:prstGeom prst="ellipse">
                  <a:avLst/>
                </a:prstGeom>
                <a:solidFill>
                  <a:srgbClr val="FF66FF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3647" name="Oval 136"/>
                <p:cNvSpPr/>
                <p:nvPr/>
              </p:nvSpPr>
              <p:spPr>
                <a:xfrm>
                  <a:off x="1200" y="2880"/>
                  <a:ext cx="192" cy="192"/>
                </a:xfrm>
                <a:prstGeom prst="ellipse">
                  <a:avLst/>
                </a:prstGeom>
                <a:solidFill>
                  <a:srgbClr val="FF66FF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3648" name="Oval 137"/>
                <p:cNvSpPr/>
                <p:nvPr/>
              </p:nvSpPr>
              <p:spPr>
                <a:xfrm>
                  <a:off x="1344" y="2880"/>
                  <a:ext cx="192" cy="192"/>
                </a:xfrm>
                <a:prstGeom prst="ellipse">
                  <a:avLst/>
                </a:prstGeom>
                <a:solidFill>
                  <a:srgbClr val="FF66FF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3649" name="Oval 138"/>
                <p:cNvSpPr/>
                <p:nvPr/>
              </p:nvSpPr>
              <p:spPr>
                <a:xfrm>
                  <a:off x="1248" y="2976"/>
                  <a:ext cx="240" cy="288"/>
                </a:xfrm>
                <a:prstGeom prst="ellipse">
                  <a:avLst/>
                </a:prstGeom>
                <a:solidFill>
                  <a:srgbClr val="FFFF00"/>
                </a:solidFill>
                <a:ln w="3175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13354" name="Group 139"/>
              <p:cNvGrpSpPr/>
              <p:nvPr/>
            </p:nvGrpSpPr>
            <p:grpSpPr>
              <a:xfrm rot="701281">
                <a:off x="5410200" y="5410200"/>
                <a:ext cx="685801" cy="609600"/>
                <a:chOff x="1104" y="2880"/>
                <a:chExt cx="528" cy="480"/>
              </a:xfrm>
            </p:grpSpPr>
            <p:sp>
              <p:nvSpPr>
                <p:cNvPr id="13636" name="Oval 140"/>
                <p:cNvSpPr/>
                <p:nvPr/>
              </p:nvSpPr>
              <p:spPr>
                <a:xfrm>
                  <a:off x="1344" y="3168"/>
                  <a:ext cx="192" cy="192"/>
                </a:xfrm>
                <a:prstGeom prst="ellipse">
                  <a:avLst/>
                </a:prstGeom>
                <a:solidFill>
                  <a:srgbClr val="FFFF00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3637" name="Oval 141"/>
                <p:cNvSpPr/>
                <p:nvPr/>
              </p:nvSpPr>
              <p:spPr>
                <a:xfrm>
                  <a:off x="1200" y="3168"/>
                  <a:ext cx="192" cy="192"/>
                </a:xfrm>
                <a:prstGeom prst="ellipse">
                  <a:avLst/>
                </a:prstGeom>
                <a:solidFill>
                  <a:srgbClr val="FFFF00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3638" name="Oval 142"/>
                <p:cNvSpPr/>
                <p:nvPr/>
              </p:nvSpPr>
              <p:spPr>
                <a:xfrm>
                  <a:off x="1440" y="3024"/>
                  <a:ext cx="192" cy="192"/>
                </a:xfrm>
                <a:prstGeom prst="ellipse">
                  <a:avLst/>
                </a:prstGeom>
                <a:solidFill>
                  <a:srgbClr val="FFFF00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3639" name="Oval 143"/>
                <p:cNvSpPr/>
                <p:nvPr/>
              </p:nvSpPr>
              <p:spPr>
                <a:xfrm>
                  <a:off x="1104" y="3024"/>
                  <a:ext cx="192" cy="192"/>
                </a:xfrm>
                <a:prstGeom prst="ellipse">
                  <a:avLst/>
                </a:prstGeom>
                <a:solidFill>
                  <a:srgbClr val="FFFF00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3640" name="Oval 144"/>
                <p:cNvSpPr/>
                <p:nvPr/>
              </p:nvSpPr>
              <p:spPr>
                <a:xfrm>
                  <a:off x="1200" y="2880"/>
                  <a:ext cx="192" cy="192"/>
                </a:xfrm>
                <a:prstGeom prst="ellipse">
                  <a:avLst/>
                </a:prstGeom>
                <a:solidFill>
                  <a:srgbClr val="FFFF00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3641" name="Oval 145"/>
                <p:cNvSpPr/>
                <p:nvPr/>
              </p:nvSpPr>
              <p:spPr>
                <a:xfrm>
                  <a:off x="1344" y="2880"/>
                  <a:ext cx="192" cy="192"/>
                </a:xfrm>
                <a:prstGeom prst="ellipse">
                  <a:avLst/>
                </a:prstGeom>
                <a:solidFill>
                  <a:srgbClr val="FFFF00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3642" name="Oval 146"/>
                <p:cNvSpPr/>
                <p:nvPr/>
              </p:nvSpPr>
              <p:spPr>
                <a:xfrm>
                  <a:off x="1248" y="2976"/>
                  <a:ext cx="240" cy="288"/>
                </a:xfrm>
                <a:prstGeom prst="ellipse">
                  <a:avLst/>
                </a:prstGeom>
                <a:solidFill>
                  <a:srgbClr val="FF00FF"/>
                </a:solidFill>
                <a:ln w="3175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13355" name="Freeform 147"/>
              <p:cNvSpPr/>
              <p:nvPr/>
            </p:nvSpPr>
            <p:spPr>
              <a:xfrm>
                <a:off x="6781800" y="5029200"/>
                <a:ext cx="1524000" cy="1401763"/>
              </a:xfrm>
              <a:custGeom>
                <a:avLst/>
                <a:gdLst>
                  <a:gd name="txL" fmla="*/ 0 w 1546"/>
                  <a:gd name="txT" fmla="*/ 0 h 1123"/>
                  <a:gd name="txR" fmla="*/ 1546 w 1546"/>
                  <a:gd name="txB" fmla="*/ 1123 h 1123"/>
                </a:gdLst>
                <a:ahLst/>
                <a:cxnLst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</a:cxnLst>
                <a:rect l="txL" t="txT" r="txR" b="txB"/>
                <a:pathLst>
                  <a:path w="1546" h="1123">
                    <a:moveTo>
                      <a:pt x="708" y="1082"/>
                    </a:moveTo>
                    <a:cubicBezTo>
                      <a:pt x="617" y="1111"/>
                      <a:pt x="559" y="1086"/>
                      <a:pt x="484" y="1059"/>
                    </a:cubicBezTo>
                    <a:cubicBezTo>
                      <a:pt x="470" y="1045"/>
                      <a:pt x="461" y="1027"/>
                      <a:pt x="446" y="1014"/>
                    </a:cubicBezTo>
                    <a:cubicBezTo>
                      <a:pt x="433" y="1002"/>
                      <a:pt x="402" y="984"/>
                      <a:pt x="402" y="984"/>
                    </a:cubicBezTo>
                    <a:cubicBezTo>
                      <a:pt x="379" y="940"/>
                      <a:pt x="309" y="897"/>
                      <a:pt x="274" y="857"/>
                    </a:cubicBezTo>
                    <a:cubicBezTo>
                      <a:pt x="237" y="815"/>
                      <a:pt x="216" y="754"/>
                      <a:pt x="170" y="723"/>
                    </a:cubicBezTo>
                    <a:cubicBezTo>
                      <a:pt x="165" y="715"/>
                      <a:pt x="161" y="706"/>
                      <a:pt x="155" y="700"/>
                    </a:cubicBezTo>
                    <a:cubicBezTo>
                      <a:pt x="146" y="691"/>
                      <a:pt x="132" y="688"/>
                      <a:pt x="125" y="678"/>
                    </a:cubicBezTo>
                    <a:cubicBezTo>
                      <a:pt x="92" y="629"/>
                      <a:pt x="124" y="638"/>
                      <a:pt x="72" y="588"/>
                    </a:cubicBezTo>
                    <a:cubicBezTo>
                      <a:pt x="60" y="537"/>
                      <a:pt x="75" y="576"/>
                      <a:pt x="42" y="536"/>
                    </a:cubicBezTo>
                    <a:cubicBezTo>
                      <a:pt x="36" y="529"/>
                      <a:pt x="32" y="521"/>
                      <a:pt x="28" y="513"/>
                    </a:cubicBezTo>
                    <a:cubicBezTo>
                      <a:pt x="0" y="456"/>
                      <a:pt x="55" y="518"/>
                      <a:pt x="87" y="528"/>
                    </a:cubicBezTo>
                    <a:cubicBezTo>
                      <a:pt x="115" y="546"/>
                      <a:pt x="145" y="555"/>
                      <a:pt x="177" y="566"/>
                    </a:cubicBezTo>
                    <a:cubicBezTo>
                      <a:pt x="192" y="571"/>
                      <a:pt x="222" y="580"/>
                      <a:pt x="222" y="580"/>
                    </a:cubicBezTo>
                    <a:cubicBezTo>
                      <a:pt x="254" y="601"/>
                      <a:pt x="290" y="616"/>
                      <a:pt x="327" y="625"/>
                    </a:cubicBezTo>
                    <a:cubicBezTo>
                      <a:pt x="341" y="639"/>
                      <a:pt x="359" y="648"/>
                      <a:pt x="372" y="663"/>
                    </a:cubicBezTo>
                    <a:cubicBezTo>
                      <a:pt x="384" y="677"/>
                      <a:pt x="392" y="693"/>
                      <a:pt x="402" y="708"/>
                    </a:cubicBezTo>
                    <a:cubicBezTo>
                      <a:pt x="407" y="715"/>
                      <a:pt x="417" y="717"/>
                      <a:pt x="424" y="723"/>
                    </a:cubicBezTo>
                    <a:cubicBezTo>
                      <a:pt x="465" y="758"/>
                      <a:pt x="497" y="784"/>
                      <a:pt x="551" y="797"/>
                    </a:cubicBezTo>
                    <a:cubicBezTo>
                      <a:pt x="595" y="826"/>
                      <a:pt x="641" y="860"/>
                      <a:pt x="693" y="872"/>
                    </a:cubicBezTo>
                    <a:cubicBezTo>
                      <a:pt x="696" y="887"/>
                      <a:pt x="694" y="903"/>
                      <a:pt x="701" y="917"/>
                    </a:cubicBezTo>
                    <a:cubicBezTo>
                      <a:pt x="705" y="925"/>
                      <a:pt x="716" y="926"/>
                      <a:pt x="723" y="932"/>
                    </a:cubicBezTo>
                    <a:cubicBezTo>
                      <a:pt x="745" y="951"/>
                      <a:pt x="746" y="955"/>
                      <a:pt x="761" y="977"/>
                    </a:cubicBezTo>
                    <a:cubicBezTo>
                      <a:pt x="766" y="992"/>
                      <a:pt x="785" y="1035"/>
                      <a:pt x="776" y="1022"/>
                    </a:cubicBezTo>
                    <a:cubicBezTo>
                      <a:pt x="762" y="1000"/>
                      <a:pt x="760" y="1001"/>
                      <a:pt x="753" y="977"/>
                    </a:cubicBezTo>
                    <a:cubicBezTo>
                      <a:pt x="742" y="937"/>
                      <a:pt x="737" y="896"/>
                      <a:pt x="723" y="857"/>
                    </a:cubicBezTo>
                    <a:cubicBezTo>
                      <a:pt x="721" y="807"/>
                      <a:pt x="722" y="757"/>
                      <a:pt x="716" y="708"/>
                    </a:cubicBezTo>
                    <a:cubicBezTo>
                      <a:pt x="714" y="689"/>
                      <a:pt x="698" y="674"/>
                      <a:pt x="693" y="655"/>
                    </a:cubicBezTo>
                    <a:cubicBezTo>
                      <a:pt x="681" y="606"/>
                      <a:pt x="676" y="555"/>
                      <a:pt x="663" y="506"/>
                    </a:cubicBezTo>
                    <a:cubicBezTo>
                      <a:pt x="666" y="431"/>
                      <a:pt x="665" y="356"/>
                      <a:pt x="671" y="281"/>
                    </a:cubicBezTo>
                    <a:cubicBezTo>
                      <a:pt x="676" y="227"/>
                      <a:pt x="702" y="205"/>
                      <a:pt x="738" y="169"/>
                    </a:cubicBezTo>
                    <a:cubicBezTo>
                      <a:pt x="799" y="108"/>
                      <a:pt x="877" y="51"/>
                      <a:pt x="955" y="12"/>
                    </a:cubicBezTo>
                    <a:cubicBezTo>
                      <a:pt x="909" y="0"/>
                      <a:pt x="912" y="10"/>
                      <a:pt x="880" y="42"/>
                    </a:cubicBezTo>
                    <a:cubicBezTo>
                      <a:pt x="869" y="78"/>
                      <a:pt x="840" y="127"/>
                      <a:pt x="813" y="154"/>
                    </a:cubicBezTo>
                    <a:cubicBezTo>
                      <a:pt x="794" y="208"/>
                      <a:pt x="789" y="270"/>
                      <a:pt x="776" y="326"/>
                    </a:cubicBezTo>
                    <a:cubicBezTo>
                      <a:pt x="768" y="418"/>
                      <a:pt x="766" y="505"/>
                      <a:pt x="791" y="595"/>
                    </a:cubicBezTo>
                    <a:cubicBezTo>
                      <a:pt x="801" y="690"/>
                      <a:pt x="810" y="785"/>
                      <a:pt x="820" y="880"/>
                    </a:cubicBezTo>
                    <a:cubicBezTo>
                      <a:pt x="823" y="932"/>
                      <a:pt x="819" y="985"/>
                      <a:pt x="828" y="1037"/>
                    </a:cubicBezTo>
                    <a:cubicBezTo>
                      <a:pt x="830" y="1046"/>
                      <a:pt x="841" y="1023"/>
                      <a:pt x="843" y="1014"/>
                    </a:cubicBezTo>
                    <a:cubicBezTo>
                      <a:pt x="877" y="815"/>
                      <a:pt x="827" y="979"/>
                      <a:pt x="865" y="865"/>
                    </a:cubicBezTo>
                    <a:cubicBezTo>
                      <a:pt x="875" y="780"/>
                      <a:pt x="877" y="695"/>
                      <a:pt x="888" y="610"/>
                    </a:cubicBezTo>
                    <a:cubicBezTo>
                      <a:pt x="892" y="492"/>
                      <a:pt x="873" y="396"/>
                      <a:pt x="940" y="304"/>
                    </a:cubicBezTo>
                    <a:cubicBezTo>
                      <a:pt x="957" y="255"/>
                      <a:pt x="1006" y="217"/>
                      <a:pt x="1045" y="184"/>
                    </a:cubicBezTo>
                    <a:cubicBezTo>
                      <a:pt x="1080" y="154"/>
                      <a:pt x="1090" y="125"/>
                      <a:pt x="1135" y="109"/>
                    </a:cubicBezTo>
                    <a:cubicBezTo>
                      <a:pt x="1163" y="81"/>
                      <a:pt x="1208" y="54"/>
                      <a:pt x="1247" y="42"/>
                    </a:cubicBezTo>
                    <a:cubicBezTo>
                      <a:pt x="1254" y="37"/>
                      <a:pt x="1261" y="31"/>
                      <a:pt x="1269" y="27"/>
                    </a:cubicBezTo>
                    <a:cubicBezTo>
                      <a:pt x="1283" y="21"/>
                      <a:pt x="1314" y="12"/>
                      <a:pt x="1314" y="12"/>
                    </a:cubicBezTo>
                    <a:cubicBezTo>
                      <a:pt x="1546" y="23"/>
                      <a:pt x="1487" y="11"/>
                      <a:pt x="1411" y="34"/>
                    </a:cubicBezTo>
                    <a:cubicBezTo>
                      <a:pt x="1401" y="44"/>
                      <a:pt x="1389" y="52"/>
                      <a:pt x="1381" y="64"/>
                    </a:cubicBezTo>
                    <a:cubicBezTo>
                      <a:pt x="1361" y="93"/>
                      <a:pt x="1374" y="114"/>
                      <a:pt x="1337" y="139"/>
                    </a:cubicBezTo>
                    <a:cubicBezTo>
                      <a:pt x="1307" y="184"/>
                      <a:pt x="1256" y="236"/>
                      <a:pt x="1217" y="274"/>
                    </a:cubicBezTo>
                    <a:cubicBezTo>
                      <a:pt x="1209" y="281"/>
                      <a:pt x="1202" y="289"/>
                      <a:pt x="1194" y="296"/>
                    </a:cubicBezTo>
                    <a:cubicBezTo>
                      <a:pt x="1181" y="308"/>
                      <a:pt x="1150" y="326"/>
                      <a:pt x="1150" y="326"/>
                    </a:cubicBezTo>
                    <a:cubicBezTo>
                      <a:pt x="1130" y="356"/>
                      <a:pt x="1105" y="388"/>
                      <a:pt x="1075" y="408"/>
                    </a:cubicBezTo>
                    <a:cubicBezTo>
                      <a:pt x="1050" y="479"/>
                      <a:pt x="1091" y="368"/>
                      <a:pt x="1045" y="461"/>
                    </a:cubicBezTo>
                    <a:cubicBezTo>
                      <a:pt x="1028" y="495"/>
                      <a:pt x="1021" y="533"/>
                      <a:pt x="1000" y="566"/>
                    </a:cubicBezTo>
                    <a:cubicBezTo>
                      <a:pt x="996" y="589"/>
                      <a:pt x="986" y="610"/>
                      <a:pt x="985" y="633"/>
                    </a:cubicBezTo>
                    <a:cubicBezTo>
                      <a:pt x="983" y="678"/>
                      <a:pt x="1043" y="912"/>
                      <a:pt x="948" y="977"/>
                    </a:cubicBezTo>
                    <a:cubicBezTo>
                      <a:pt x="919" y="1019"/>
                      <a:pt x="927" y="1057"/>
                      <a:pt x="873" y="1074"/>
                    </a:cubicBezTo>
                    <a:cubicBezTo>
                      <a:pt x="870" y="1082"/>
                      <a:pt x="870" y="1090"/>
                      <a:pt x="865" y="1097"/>
                    </a:cubicBezTo>
                    <a:cubicBezTo>
                      <a:pt x="848" y="1123"/>
                      <a:pt x="829" y="1119"/>
                      <a:pt x="858" y="1119"/>
                    </a:cubicBezTo>
                    <a:lnTo>
                      <a:pt x="947" y="1058"/>
                    </a:lnTo>
                  </a:path>
                </a:pathLst>
              </a:custGeom>
              <a:solidFill>
                <a:srgbClr val="33CC33"/>
              </a:solidFill>
              <a:ln w="0" cap="flat" cmpd="sng">
                <a:solidFill>
                  <a:srgbClr val="0033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grpSp>
            <p:nvGrpSpPr>
              <p:cNvPr id="13356" name="Group 148"/>
              <p:cNvGrpSpPr/>
              <p:nvPr/>
            </p:nvGrpSpPr>
            <p:grpSpPr>
              <a:xfrm>
                <a:off x="7086600" y="5791200"/>
                <a:ext cx="595313" cy="762000"/>
                <a:chOff x="1104" y="2880"/>
                <a:chExt cx="528" cy="480"/>
              </a:xfrm>
            </p:grpSpPr>
            <p:sp>
              <p:nvSpPr>
                <p:cNvPr id="13629" name="Oval 149"/>
                <p:cNvSpPr/>
                <p:nvPr/>
              </p:nvSpPr>
              <p:spPr>
                <a:xfrm>
                  <a:off x="1344" y="3168"/>
                  <a:ext cx="192" cy="192"/>
                </a:xfrm>
                <a:prstGeom prst="ellipse">
                  <a:avLst/>
                </a:prstGeom>
                <a:solidFill>
                  <a:srgbClr val="FFFF00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3630" name="Oval 150"/>
                <p:cNvSpPr/>
                <p:nvPr/>
              </p:nvSpPr>
              <p:spPr>
                <a:xfrm>
                  <a:off x="1200" y="3168"/>
                  <a:ext cx="192" cy="192"/>
                </a:xfrm>
                <a:prstGeom prst="ellipse">
                  <a:avLst/>
                </a:prstGeom>
                <a:solidFill>
                  <a:srgbClr val="FFFF00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3631" name="Oval 151"/>
                <p:cNvSpPr/>
                <p:nvPr/>
              </p:nvSpPr>
              <p:spPr>
                <a:xfrm>
                  <a:off x="1440" y="3024"/>
                  <a:ext cx="192" cy="192"/>
                </a:xfrm>
                <a:prstGeom prst="ellipse">
                  <a:avLst/>
                </a:prstGeom>
                <a:solidFill>
                  <a:srgbClr val="FFFF00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3632" name="Oval 152"/>
                <p:cNvSpPr/>
                <p:nvPr/>
              </p:nvSpPr>
              <p:spPr>
                <a:xfrm>
                  <a:off x="1104" y="3024"/>
                  <a:ext cx="192" cy="192"/>
                </a:xfrm>
                <a:prstGeom prst="ellipse">
                  <a:avLst/>
                </a:prstGeom>
                <a:solidFill>
                  <a:srgbClr val="FFFF00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3633" name="Oval 153"/>
                <p:cNvSpPr/>
                <p:nvPr/>
              </p:nvSpPr>
              <p:spPr>
                <a:xfrm>
                  <a:off x="1200" y="2880"/>
                  <a:ext cx="192" cy="192"/>
                </a:xfrm>
                <a:prstGeom prst="ellipse">
                  <a:avLst/>
                </a:prstGeom>
                <a:solidFill>
                  <a:srgbClr val="FFFF00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3634" name="Oval 154"/>
                <p:cNvSpPr/>
                <p:nvPr/>
              </p:nvSpPr>
              <p:spPr>
                <a:xfrm>
                  <a:off x="1344" y="2880"/>
                  <a:ext cx="192" cy="192"/>
                </a:xfrm>
                <a:prstGeom prst="ellipse">
                  <a:avLst/>
                </a:prstGeom>
                <a:solidFill>
                  <a:srgbClr val="FFFF00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3635" name="Oval 155"/>
                <p:cNvSpPr/>
                <p:nvPr/>
              </p:nvSpPr>
              <p:spPr>
                <a:xfrm>
                  <a:off x="1248" y="2976"/>
                  <a:ext cx="240" cy="288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99FF"/>
                    </a:gs>
                    <a:gs pos="100000">
                      <a:srgbClr val="3366FF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3175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13357" name="Group 159"/>
              <p:cNvGrpSpPr/>
              <p:nvPr/>
            </p:nvGrpSpPr>
            <p:grpSpPr>
              <a:xfrm rot="701281">
                <a:off x="4876800" y="5562600"/>
                <a:ext cx="685801" cy="609600"/>
                <a:chOff x="1104" y="2880"/>
                <a:chExt cx="528" cy="480"/>
              </a:xfrm>
            </p:grpSpPr>
            <p:sp>
              <p:nvSpPr>
                <p:cNvPr id="13622" name="Oval 160"/>
                <p:cNvSpPr/>
                <p:nvPr/>
              </p:nvSpPr>
              <p:spPr>
                <a:xfrm>
                  <a:off x="1344" y="3168"/>
                  <a:ext cx="192" cy="192"/>
                </a:xfrm>
                <a:prstGeom prst="ellipse">
                  <a:avLst/>
                </a:prstGeom>
                <a:solidFill>
                  <a:srgbClr val="FFFF00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3623" name="Oval 161"/>
                <p:cNvSpPr/>
                <p:nvPr/>
              </p:nvSpPr>
              <p:spPr>
                <a:xfrm>
                  <a:off x="1200" y="3168"/>
                  <a:ext cx="192" cy="192"/>
                </a:xfrm>
                <a:prstGeom prst="ellipse">
                  <a:avLst/>
                </a:prstGeom>
                <a:solidFill>
                  <a:srgbClr val="FFFF00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3624" name="Oval 162"/>
                <p:cNvSpPr/>
                <p:nvPr/>
              </p:nvSpPr>
              <p:spPr>
                <a:xfrm>
                  <a:off x="1440" y="3024"/>
                  <a:ext cx="192" cy="192"/>
                </a:xfrm>
                <a:prstGeom prst="ellipse">
                  <a:avLst/>
                </a:prstGeom>
                <a:solidFill>
                  <a:srgbClr val="FFFF00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3625" name="Oval 163"/>
                <p:cNvSpPr/>
                <p:nvPr/>
              </p:nvSpPr>
              <p:spPr>
                <a:xfrm>
                  <a:off x="1104" y="3024"/>
                  <a:ext cx="192" cy="192"/>
                </a:xfrm>
                <a:prstGeom prst="ellipse">
                  <a:avLst/>
                </a:prstGeom>
                <a:solidFill>
                  <a:srgbClr val="FFFF00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3626" name="Oval 164"/>
                <p:cNvSpPr/>
                <p:nvPr/>
              </p:nvSpPr>
              <p:spPr>
                <a:xfrm>
                  <a:off x="1200" y="2880"/>
                  <a:ext cx="192" cy="192"/>
                </a:xfrm>
                <a:prstGeom prst="ellipse">
                  <a:avLst/>
                </a:prstGeom>
                <a:solidFill>
                  <a:srgbClr val="FFFF00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3627" name="Oval 165"/>
                <p:cNvSpPr/>
                <p:nvPr/>
              </p:nvSpPr>
              <p:spPr>
                <a:xfrm>
                  <a:off x="1344" y="2880"/>
                  <a:ext cx="192" cy="192"/>
                </a:xfrm>
                <a:prstGeom prst="ellipse">
                  <a:avLst/>
                </a:prstGeom>
                <a:solidFill>
                  <a:srgbClr val="FFFF00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3628" name="Oval 166"/>
                <p:cNvSpPr/>
                <p:nvPr/>
              </p:nvSpPr>
              <p:spPr>
                <a:xfrm>
                  <a:off x="1248" y="2976"/>
                  <a:ext cx="240" cy="288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99FF"/>
                    </a:gs>
                    <a:gs pos="100000">
                      <a:srgbClr val="0066FF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3175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</p:grpSp>
          <p:pic>
            <p:nvPicPr>
              <p:cNvPr id="13358" name="Picture 7" descr="SAO_CHAY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886200" y="3886200"/>
                <a:ext cx="762000" cy="457200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13359" name="Picture 7" descr="SAO_CHAY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924800" y="3124200"/>
                <a:ext cx="762000" cy="457200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13360" name="Picture 7" descr="SAO_CHAY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858000" y="2743200"/>
                <a:ext cx="762000" cy="457200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13361" name="Picture 7" descr="SAO_CHAY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962400" y="4876800"/>
                <a:ext cx="762000" cy="457200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13362" name="Picture 7" descr="SAO_CHAY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382000" y="6172200"/>
                <a:ext cx="762000" cy="457200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13363" name="Picture 7" descr="SAO_CHAY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114800" y="5410200"/>
                <a:ext cx="762000" cy="457200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sp>
            <p:nvSpPr>
              <p:cNvPr id="13364" name="Freeform 176"/>
              <p:cNvSpPr/>
              <p:nvPr/>
            </p:nvSpPr>
            <p:spPr>
              <a:xfrm rot="701281">
                <a:off x="5562600" y="5791200"/>
                <a:ext cx="1600200" cy="587375"/>
              </a:xfrm>
              <a:custGeom>
                <a:avLst/>
                <a:gdLst>
                  <a:gd name="txL" fmla="*/ 0 w 1821"/>
                  <a:gd name="txT" fmla="*/ 0 h 1522"/>
                  <a:gd name="txR" fmla="*/ 1821 w 1821"/>
                  <a:gd name="txB" fmla="*/ 1522 h 1522"/>
                </a:gdLst>
                <a:ahLst/>
                <a:cxnLst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</a:cxnLst>
                <a:rect l="txL" t="txT" r="txR" b="txB"/>
                <a:pathLst>
                  <a:path w="1821" h="1522">
                    <a:moveTo>
                      <a:pt x="760" y="1504"/>
                    </a:moveTo>
                    <a:cubicBezTo>
                      <a:pt x="684" y="1522"/>
                      <a:pt x="699" y="1518"/>
                      <a:pt x="585" y="1511"/>
                    </a:cubicBezTo>
                    <a:cubicBezTo>
                      <a:pt x="556" y="1502"/>
                      <a:pt x="523" y="1504"/>
                      <a:pt x="497" y="1489"/>
                    </a:cubicBezTo>
                    <a:cubicBezTo>
                      <a:pt x="482" y="1480"/>
                      <a:pt x="470" y="1465"/>
                      <a:pt x="454" y="1460"/>
                    </a:cubicBezTo>
                    <a:cubicBezTo>
                      <a:pt x="439" y="1455"/>
                      <a:pt x="410" y="1446"/>
                      <a:pt x="410" y="1446"/>
                    </a:cubicBezTo>
                    <a:cubicBezTo>
                      <a:pt x="374" y="1394"/>
                      <a:pt x="297" y="1335"/>
                      <a:pt x="242" y="1300"/>
                    </a:cubicBezTo>
                    <a:cubicBezTo>
                      <a:pt x="237" y="1293"/>
                      <a:pt x="234" y="1284"/>
                      <a:pt x="228" y="1278"/>
                    </a:cubicBezTo>
                    <a:cubicBezTo>
                      <a:pt x="222" y="1272"/>
                      <a:pt x="212" y="1270"/>
                      <a:pt x="206" y="1263"/>
                    </a:cubicBezTo>
                    <a:cubicBezTo>
                      <a:pt x="201" y="1257"/>
                      <a:pt x="202" y="1248"/>
                      <a:pt x="198" y="1242"/>
                    </a:cubicBezTo>
                    <a:cubicBezTo>
                      <a:pt x="192" y="1234"/>
                      <a:pt x="183" y="1228"/>
                      <a:pt x="177" y="1220"/>
                    </a:cubicBezTo>
                    <a:cubicBezTo>
                      <a:pt x="160" y="1195"/>
                      <a:pt x="167" y="1189"/>
                      <a:pt x="147" y="1169"/>
                    </a:cubicBezTo>
                    <a:cubicBezTo>
                      <a:pt x="112" y="1134"/>
                      <a:pt x="138" y="1177"/>
                      <a:pt x="104" y="1132"/>
                    </a:cubicBezTo>
                    <a:cubicBezTo>
                      <a:pt x="59" y="1073"/>
                      <a:pt x="95" y="1101"/>
                      <a:pt x="53" y="1074"/>
                    </a:cubicBezTo>
                    <a:cubicBezTo>
                      <a:pt x="50" y="1067"/>
                      <a:pt x="50" y="1058"/>
                      <a:pt x="45" y="1052"/>
                    </a:cubicBezTo>
                    <a:cubicBezTo>
                      <a:pt x="40" y="1045"/>
                      <a:pt x="29" y="1044"/>
                      <a:pt x="24" y="1037"/>
                    </a:cubicBezTo>
                    <a:cubicBezTo>
                      <a:pt x="16" y="1024"/>
                      <a:pt x="14" y="1008"/>
                      <a:pt x="9" y="994"/>
                    </a:cubicBezTo>
                    <a:cubicBezTo>
                      <a:pt x="7" y="987"/>
                      <a:pt x="2" y="972"/>
                      <a:pt x="2" y="972"/>
                    </a:cubicBezTo>
                    <a:cubicBezTo>
                      <a:pt x="4" y="960"/>
                      <a:pt x="0" y="944"/>
                      <a:pt x="9" y="935"/>
                    </a:cubicBezTo>
                    <a:cubicBezTo>
                      <a:pt x="14" y="929"/>
                      <a:pt x="13" y="950"/>
                      <a:pt x="16" y="957"/>
                    </a:cubicBezTo>
                    <a:cubicBezTo>
                      <a:pt x="21" y="967"/>
                      <a:pt x="49" y="1003"/>
                      <a:pt x="53" y="1008"/>
                    </a:cubicBezTo>
                    <a:cubicBezTo>
                      <a:pt x="69" y="1057"/>
                      <a:pt x="89" y="1082"/>
                      <a:pt x="133" y="1110"/>
                    </a:cubicBezTo>
                    <a:cubicBezTo>
                      <a:pt x="167" y="1164"/>
                      <a:pt x="242" y="1162"/>
                      <a:pt x="301" y="1176"/>
                    </a:cubicBezTo>
                    <a:cubicBezTo>
                      <a:pt x="328" y="1189"/>
                      <a:pt x="345" y="1210"/>
                      <a:pt x="373" y="1220"/>
                    </a:cubicBezTo>
                    <a:cubicBezTo>
                      <a:pt x="388" y="1225"/>
                      <a:pt x="417" y="1234"/>
                      <a:pt x="417" y="1234"/>
                    </a:cubicBezTo>
                    <a:cubicBezTo>
                      <a:pt x="452" y="1261"/>
                      <a:pt x="484" y="1297"/>
                      <a:pt x="527" y="1307"/>
                    </a:cubicBezTo>
                    <a:cubicBezTo>
                      <a:pt x="561" y="1331"/>
                      <a:pt x="599" y="1340"/>
                      <a:pt x="636" y="1358"/>
                    </a:cubicBezTo>
                    <a:cubicBezTo>
                      <a:pt x="654" y="1385"/>
                      <a:pt x="645" y="1377"/>
                      <a:pt x="672" y="1395"/>
                    </a:cubicBezTo>
                    <a:cubicBezTo>
                      <a:pt x="687" y="1405"/>
                      <a:pt x="716" y="1424"/>
                      <a:pt x="716" y="1424"/>
                    </a:cubicBezTo>
                    <a:cubicBezTo>
                      <a:pt x="742" y="1463"/>
                      <a:pt x="725" y="1440"/>
                      <a:pt x="774" y="1489"/>
                    </a:cubicBezTo>
                    <a:cubicBezTo>
                      <a:pt x="781" y="1496"/>
                      <a:pt x="796" y="1511"/>
                      <a:pt x="796" y="1511"/>
                    </a:cubicBezTo>
                    <a:cubicBezTo>
                      <a:pt x="796" y="1511"/>
                      <a:pt x="769" y="1485"/>
                      <a:pt x="753" y="1475"/>
                    </a:cubicBezTo>
                    <a:cubicBezTo>
                      <a:pt x="738" y="1433"/>
                      <a:pt x="693" y="1414"/>
                      <a:pt x="665" y="1380"/>
                    </a:cubicBezTo>
                    <a:cubicBezTo>
                      <a:pt x="646" y="1357"/>
                      <a:pt x="625" y="1345"/>
                      <a:pt x="607" y="1322"/>
                    </a:cubicBezTo>
                    <a:cubicBezTo>
                      <a:pt x="572" y="1277"/>
                      <a:pt x="575" y="1278"/>
                      <a:pt x="534" y="1242"/>
                    </a:cubicBezTo>
                    <a:cubicBezTo>
                      <a:pt x="505" y="1216"/>
                      <a:pt x="485" y="1182"/>
                      <a:pt x="454" y="1161"/>
                    </a:cubicBezTo>
                    <a:cubicBezTo>
                      <a:pt x="433" y="1130"/>
                      <a:pt x="417" y="1097"/>
                      <a:pt x="395" y="1067"/>
                    </a:cubicBezTo>
                    <a:cubicBezTo>
                      <a:pt x="385" y="1034"/>
                      <a:pt x="370" y="1001"/>
                      <a:pt x="352" y="972"/>
                    </a:cubicBezTo>
                    <a:cubicBezTo>
                      <a:pt x="341" y="912"/>
                      <a:pt x="320" y="857"/>
                      <a:pt x="308" y="797"/>
                    </a:cubicBezTo>
                    <a:cubicBezTo>
                      <a:pt x="299" y="678"/>
                      <a:pt x="294" y="661"/>
                      <a:pt x="308" y="512"/>
                    </a:cubicBezTo>
                    <a:cubicBezTo>
                      <a:pt x="310" y="495"/>
                      <a:pt x="312" y="546"/>
                      <a:pt x="315" y="563"/>
                    </a:cubicBezTo>
                    <a:cubicBezTo>
                      <a:pt x="320" y="588"/>
                      <a:pt x="352" y="629"/>
                      <a:pt x="352" y="629"/>
                    </a:cubicBezTo>
                    <a:cubicBezTo>
                      <a:pt x="368" y="680"/>
                      <a:pt x="380" y="737"/>
                      <a:pt x="410" y="782"/>
                    </a:cubicBezTo>
                    <a:cubicBezTo>
                      <a:pt x="421" y="818"/>
                      <a:pt x="432" y="844"/>
                      <a:pt x="468" y="855"/>
                    </a:cubicBezTo>
                    <a:cubicBezTo>
                      <a:pt x="481" y="890"/>
                      <a:pt x="467" y="907"/>
                      <a:pt x="505" y="921"/>
                    </a:cubicBezTo>
                    <a:cubicBezTo>
                      <a:pt x="516" y="954"/>
                      <a:pt x="534" y="981"/>
                      <a:pt x="563" y="1001"/>
                    </a:cubicBezTo>
                    <a:cubicBezTo>
                      <a:pt x="573" y="1031"/>
                      <a:pt x="577" y="1044"/>
                      <a:pt x="600" y="1067"/>
                    </a:cubicBezTo>
                    <a:cubicBezTo>
                      <a:pt x="610" y="1131"/>
                      <a:pt x="605" y="1244"/>
                      <a:pt x="680" y="1271"/>
                    </a:cubicBezTo>
                    <a:cubicBezTo>
                      <a:pt x="694" y="1314"/>
                      <a:pt x="706" y="1372"/>
                      <a:pt x="731" y="1409"/>
                    </a:cubicBezTo>
                    <a:cubicBezTo>
                      <a:pt x="736" y="1424"/>
                      <a:pt x="740" y="1438"/>
                      <a:pt x="745" y="1453"/>
                    </a:cubicBezTo>
                    <a:cubicBezTo>
                      <a:pt x="748" y="1461"/>
                      <a:pt x="734" y="1439"/>
                      <a:pt x="731" y="1431"/>
                    </a:cubicBezTo>
                    <a:cubicBezTo>
                      <a:pt x="725" y="1417"/>
                      <a:pt x="720" y="1402"/>
                      <a:pt x="716" y="1387"/>
                    </a:cubicBezTo>
                    <a:cubicBezTo>
                      <a:pt x="707" y="1356"/>
                      <a:pt x="704" y="1324"/>
                      <a:pt x="694" y="1293"/>
                    </a:cubicBezTo>
                    <a:cubicBezTo>
                      <a:pt x="689" y="1278"/>
                      <a:pt x="680" y="1249"/>
                      <a:pt x="680" y="1249"/>
                    </a:cubicBezTo>
                    <a:cubicBezTo>
                      <a:pt x="672" y="1179"/>
                      <a:pt x="670" y="1107"/>
                      <a:pt x="658" y="1037"/>
                    </a:cubicBezTo>
                    <a:cubicBezTo>
                      <a:pt x="650" y="992"/>
                      <a:pt x="629" y="951"/>
                      <a:pt x="621" y="906"/>
                    </a:cubicBezTo>
                    <a:cubicBezTo>
                      <a:pt x="616" y="879"/>
                      <a:pt x="611" y="853"/>
                      <a:pt x="607" y="826"/>
                    </a:cubicBezTo>
                    <a:cubicBezTo>
                      <a:pt x="601" y="790"/>
                      <a:pt x="592" y="717"/>
                      <a:pt x="592" y="717"/>
                    </a:cubicBezTo>
                    <a:cubicBezTo>
                      <a:pt x="590" y="680"/>
                      <a:pt x="585" y="644"/>
                      <a:pt x="585" y="607"/>
                    </a:cubicBezTo>
                    <a:cubicBezTo>
                      <a:pt x="585" y="529"/>
                      <a:pt x="587" y="452"/>
                      <a:pt x="592" y="374"/>
                    </a:cubicBezTo>
                    <a:cubicBezTo>
                      <a:pt x="595" y="324"/>
                      <a:pt x="623" y="270"/>
                      <a:pt x="636" y="221"/>
                    </a:cubicBezTo>
                    <a:cubicBezTo>
                      <a:pt x="641" y="203"/>
                      <a:pt x="644" y="176"/>
                      <a:pt x="658" y="162"/>
                    </a:cubicBezTo>
                    <a:cubicBezTo>
                      <a:pt x="666" y="154"/>
                      <a:pt x="677" y="153"/>
                      <a:pt x="687" y="148"/>
                    </a:cubicBezTo>
                    <a:cubicBezTo>
                      <a:pt x="711" y="117"/>
                      <a:pt x="724" y="85"/>
                      <a:pt x="745" y="53"/>
                    </a:cubicBezTo>
                    <a:cubicBezTo>
                      <a:pt x="748" y="43"/>
                      <a:pt x="747" y="32"/>
                      <a:pt x="753" y="24"/>
                    </a:cubicBezTo>
                    <a:cubicBezTo>
                      <a:pt x="761" y="12"/>
                      <a:pt x="799" y="0"/>
                      <a:pt x="753" y="17"/>
                    </a:cubicBezTo>
                    <a:cubicBezTo>
                      <a:pt x="747" y="32"/>
                      <a:pt x="737" y="45"/>
                      <a:pt x="731" y="60"/>
                    </a:cubicBezTo>
                    <a:cubicBezTo>
                      <a:pt x="704" y="133"/>
                      <a:pt x="742" y="68"/>
                      <a:pt x="709" y="119"/>
                    </a:cubicBezTo>
                    <a:cubicBezTo>
                      <a:pt x="701" y="153"/>
                      <a:pt x="692" y="184"/>
                      <a:pt x="672" y="213"/>
                    </a:cubicBezTo>
                    <a:cubicBezTo>
                      <a:pt x="655" y="266"/>
                      <a:pt x="662" y="242"/>
                      <a:pt x="651" y="286"/>
                    </a:cubicBezTo>
                    <a:cubicBezTo>
                      <a:pt x="655" y="513"/>
                      <a:pt x="656" y="645"/>
                      <a:pt x="672" y="841"/>
                    </a:cubicBezTo>
                    <a:cubicBezTo>
                      <a:pt x="677" y="982"/>
                      <a:pt x="685" y="1111"/>
                      <a:pt x="702" y="1249"/>
                    </a:cubicBezTo>
                    <a:cubicBezTo>
                      <a:pt x="706" y="1318"/>
                      <a:pt x="704" y="1358"/>
                      <a:pt x="723" y="1417"/>
                    </a:cubicBezTo>
                    <a:cubicBezTo>
                      <a:pt x="726" y="1380"/>
                      <a:pt x="730" y="1344"/>
                      <a:pt x="731" y="1307"/>
                    </a:cubicBezTo>
                    <a:cubicBezTo>
                      <a:pt x="735" y="1066"/>
                      <a:pt x="733" y="826"/>
                      <a:pt x="738" y="585"/>
                    </a:cubicBezTo>
                    <a:cubicBezTo>
                      <a:pt x="738" y="577"/>
                      <a:pt x="743" y="570"/>
                      <a:pt x="745" y="563"/>
                    </a:cubicBezTo>
                    <a:cubicBezTo>
                      <a:pt x="758" y="513"/>
                      <a:pt x="761" y="439"/>
                      <a:pt x="789" y="396"/>
                    </a:cubicBezTo>
                    <a:cubicBezTo>
                      <a:pt x="806" y="370"/>
                      <a:pt x="856" y="329"/>
                      <a:pt x="877" y="308"/>
                    </a:cubicBezTo>
                    <a:cubicBezTo>
                      <a:pt x="897" y="288"/>
                      <a:pt x="910" y="257"/>
                      <a:pt x="928" y="235"/>
                    </a:cubicBezTo>
                    <a:cubicBezTo>
                      <a:pt x="975" y="178"/>
                      <a:pt x="1045" y="151"/>
                      <a:pt x="1117" y="141"/>
                    </a:cubicBezTo>
                    <a:cubicBezTo>
                      <a:pt x="1135" y="136"/>
                      <a:pt x="1165" y="123"/>
                      <a:pt x="1183" y="141"/>
                    </a:cubicBezTo>
                    <a:cubicBezTo>
                      <a:pt x="1188" y="146"/>
                      <a:pt x="1168" y="145"/>
                      <a:pt x="1161" y="148"/>
                    </a:cubicBezTo>
                    <a:cubicBezTo>
                      <a:pt x="1145" y="156"/>
                      <a:pt x="1128" y="170"/>
                      <a:pt x="1117" y="184"/>
                    </a:cubicBezTo>
                    <a:cubicBezTo>
                      <a:pt x="1100" y="206"/>
                      <a:pt x="1065" y="246"/>
                      <a:pt x="1052" y="272"/>
                    </a:cubicBezTo>
                    <a:cubicBezTo>
                      <a:pt x="1033" y="310"/>
                      <a:pt x="1033" y="325"/>
                      <a:pt x="1001" y="359"/>
                    </a:cubicBezTo>
                    <a:cubicBezTo>
                      <a:pt x="992" y="383"/>
                      <a:pt x="987" y="408"/>
                      <a:pt x="979" y="432"/>
                    </a:cubicBezTo>
                    <a:cubicBezTo>
                      <a:pt x="971" y="498"/>
                      <a:pt x="972" y="566"/>
                      <a:pt x="949" y="629"/>
                    </a:cubicBezTo>
                    <a:cubicBezTo>
                      <a:pt x="939" y="721"/>
                      <a:pt x="930" y="813"/>
                      <a:pt x="920" y="906"/>
                    </a:cubicBezTo>
                    <a:cubicBezTo>
                      <a:pt x="917" y="931"/>
                      <a:pt x="906" y="979"/>
                      <a:pt x="906" y="979"/>
                    </a:cubicBezTo>
                    <a:cubicBezTo>
                      <a:pt x="898" y="1072"/>
                      <a:pt x="897" y="1171"/>
                      <a:pt x="855" y="1256"/>
                    </a:cubicBezTo>
                    <a:cubicBezTo>
                      <a:pt x="838" y="1290"/>
                      <a:pt x="842" y="1313"/>
                      <a:pt x="811" y="1344"/>
                    </a:cubicBezTo>
                    <a:cubicBezTo>
                      <a:pt x="779" y="1376"/>
                      <a:pt x="747" y="1400"/>
                      <a:pt x="716" y="1431"/>
                    </a:cubicBezTo>
                    <a:cubicBezTo>
                      <a:pt x="707" y="1440"/>
                      <a:pt x="736" y="1417"/>
                      <a:pt x="745" y="1409"/>
                    </a:cubicBezTo>
                    <a:cubicBezTo>
                      <a:pt x="753" y="1402"/>
                      <a:pt x="759" y="1393"/>
                      <a:pt x="767" y="1387"/>
                    </a:cubicBezTo>
                    <a:cubicBezTo>
                      <a:pt x="807" y="1359"/>
                      <a:pt x="858" y="1322"/>
                      <a:pt x="906" y="1307"/>
                    </a:cubicBezTo>
                    <a:cubicBezTo>
                      <a:pt x="933" y="1265"/>
                      <a:pt x="983" y="1229"/>
                      <a:pt x="1030" y="1212"/>
                    </a:cubicBezTo>
                    <a:cubicBezTo>
                      <a:pt x="1063" y="1179"/>
                      <a:pt x="1087" y="1146"/>
                      <a:pt x="1132" y="1132"/>
                    </a:cubicBezTo>
                    <a:cubicBezTo>
                      <a:pt x="1172" y="1102"/>
                      <a:pt x="1201" y="1072"/>
                      <a:pt x="1248" y="1052"/>
                    </a:cubicBezTo>
                    <a:cubicBezTo>
                      <a:pt x="1282" y="1018"/>
                      <a:pt x="1328" y="1004"/>
                      <a:pt x="1372" y="986"/>
                    </a:cubicBezTo>
                    <a:cubicBezTo>
                      <a:pt x="1402" y="956"/>
                      <a:pt x="1424" y="957"/>
                      <a:pt x="1467" y="950"/>
                    </a:cubicBezTo>
                    <a:cubicBezTo>
                      <a:pt x="1528" y="952"/>
                      <a:pt x="1589" y="949"/>
                      <a:pt x="1649" y="957"/>
                    </a:cubicBezTo>
                    <a:cubicBezTo>
                      <a:pt x="1702" y="964"/>
                      <a:pt x="1734" y="1072"/>
                      <a:pt x="1752" y="1110"/>
                    </a:cubicBezTo>
                    <a:cubicBezTo>
                      <a:pt x="1767" y="1143"/>
                      <a:pt x="1786" y="1173"/>
                      <a:pt x="1803" y="1205"/>
                    </a:cubicBezTo>
                    <a:cubicBezTo>
                      <a:pt x="1807" y="1213"/>
                      <a:pt x="1821" y="1219"/>
                      <a:pt x="1817" y="1227"/>
                    </a:cubicBezTo>
                    <a:cubicBezTo>
                      <a:pt x="1813" y="1234"/>
                      <a:pt x="1802" y="1223"/>
                      <a:pt x="1795" y="1220"/>
                    </a:cubicBezTo>
                    <a:cubicBezTo>
                      <a:pt x="1766" y="1207"/>
                      <a:pt x="1737" y="1188"/>
                      <a:pt x="1708" y="1176"/>
                    </a:cubicBezTo>
                    <a:cubicBezTo>
                      <a:pt x="1684" y="1166"/>
                      <a:pt x="1659" y="1161"/>
                      <a:pt x="1635" y="1154"/>
                    </a:cubicBezTo>
                    <a:cubicBezTo>
                      <a:pt x="1604" y="1145"/>
                      <a:pt x="1540" y="1132"/>
                      <a:pt x="1540" y="1132"/>
                    </a:cubicBezTo>
                    <a:cubicBezTo>
                      <a:pt x="1500" y="1113"/>
                      <a:pt x="1465" y="1118"/>
                      <a:pt x="1423" y="1132"/>
                    </a:cubicBezTo>
                    <a:cubicBezTo>
                      <a:pt x="1404" y="1162"/>
                      <a:pt x="1364" y="1171"/>
                      <a:pt x="1329" y="1183"/>
                    </a:cubicBezTo>
                    <a:cubicBezTo>
                      <a:pt x="1312" y="1208"/>
                      <a:pt x="1281" y="1240"/>
                      <a:pt x="1256" y="1256"/>
                    </a:cubicBezTo>
                    <a:cubicBezTo>
                      <a:pt x="1236" y="1285"/>
                      <a:pt x="1213" y="1317"/>
                      <a:pt x="1183" y="1336"/>
                    </a:cubicBezTo>
                    <a:cubicBezTo>
                      <a:pt x="1106" y="1449"/>
                      <a:pt x="859" y="1380"/>
                      <a:pt x="789" y="1380"/>
                    </a:cubicBezTo>
                    <a:lnTo>
                      <a:pt x="735" y="1312"/>
                    </a:lnTo>
                  </a:path>
                </a:pathLst>
              </a:custGeom>
              <a:solidFill>
                <a:srgbClr val="00CC00"/>
              </a:solidFill>
              <a:ln w="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grpSp>
            <p:nvGrpSpPr>
              <p:cNvPr id="13365" name="Group 177"/>
              <p:cNvGrpSpPr/>
              <p:nvPr/>
            </p:nvGrpSpPr>
            <p:grpSpPr>
              <a:xfrm rot="701281">
                <a:off x="5562604" y="5257801"/>
                <a:ext cx="609602" cy="609600"/>
                <a:chOff x="1104" y="2880"/>
                <a:chExt cx="528" cy="480"/>
              </a:xfrm>
            </p:grpSpPr>
            <p:sp>
              <p:nvSpPr>
                <p:cNvPr id="13615" name="Oval 178"/>
                <p:cNvSpPr/>
                <p:nvPr/>
              </p:nvSpPr>
              <p:spPr>
                <a:xfrm>
                  <a:off x="1344" y="3168"/>
                  <a:ext cx="192" cy="192"/>
                </a:xfrm>
                <a:prstGeom prst="ellipse">
                  <a:avLst/>
                </a:prstGeom>
                <a:solidFill>
                  <a:srgbClr val="FFFF00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3616" name="Oval 179"/>
                <p:cNvSpPr/>
                <p:nvPr/>
              </p:nvSpPr>
              <p:spPr>
                <a:xfrm>
                  <a:off x="1200" y="3168"/>
                  <a:ext cx="192" cy="192"/>
                </a:xfrm>
                <a:prstGeom prst="ellipse">
                  <a:avLst/>
                </a:prstGeom>
                <a:solidFill>
                  <a:srgbClr val="FFFF00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3617" name="Oval 180"/>
                <p:cNvSpPr/>
                <p:nvPr/>
              </p:nvSpPr>
              <p:spPr>
                <a:xfrm>
                  <a:off x="1440" y="3024"/>
                  <a:ext cx="192" cy="192"/>
                </a:xfrm>
                <a:prstGeom prst="ellipse">
                  <a:avLst/>
                </a:prstGeom>
                <a:solidFill>
                  <a:srgbClr val="FFFF00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3618" name="Oval 181"/>
                <p:cNvSpPr/>
                <p:nvPr/>
              </p:nvSpPr>
              <p:spPr>
                <a:xfrm>
                  <a:off x="1104" y="3024"/>
                  <a:ext cx="192" cy="192"/>
                </a:xfrm>
                <a:prstGeom prst="ellipse">
                  <a:avLst/>
                </a:prstGeom>
                <a:solidFill>
                  <a:srgbClr val="FFFF00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3619" name="Oval 182"/>
                <p:cNvSpPr/>
                <p:nvPr/>
              </p:nvSpPr>
              <p:spPr>
                <a:xfrm>
                  <a:off x="1200" y="2880"/>
                  <a:ext cx="192" cy="192"/>
                </a:xfrm>
                <a:prstGeom prst="ellipse">
                  <a:avLst/>
                </a:prstGeom>
                <a:solidFill>
                  <a:srgbClr val="FFFF00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3620" name="Oval 183"/>
                <p:cNvSpPr/>
                <p:nvPr/>
              </p:nvSpPr>
              <p:spPr>
                <a:xfrm>
                  <a:off x="1344" y="2880"/>
                  <a:ext cx="192" cy="192"/>
                </a:xfrm>
                <a:prstGeom prst="ellipse">
                  <a:avLst/>
                </a:prstGeom>
                <a:solidFill>
                  <a:srgbClr val="FFFF00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3621" name="Oval 184"/>
                <p:cNvSpPr/>
                <p:nvPr/>
              </p:nvSpPr>
              <p:spPr>
                <a:xfrm>
                  <a:off x="1248" y="2976"/>
                  <a:ext cx="240" cy="288"/>
                </a:xfrm>
                <a:prstGeom prst="ellipse">
                  <a:avLst/>
                </a:prstGeom>
                <a:solidFill>
                  <a:srgbClr val="FF00FF"/>
                </a:solidFill>
                <a:ln w="3175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13366" name="Group 185"/>
              <p:cNvGrpSpPr/>
              <p:nvPr/>
            </p:nvGrpSpPr>
            <p:grpSpPr>
              <a:xfrm rot="701281">
                <a:off x="4784729" y="5095876"/>
                <a:ext cx="609602" cy="609600"/>
                <a:chOff x="1104" y="2880"/>
                <a:chExt cx="528" cy="480"/>
              </a:xfrm>
            </p:grpSpPr>
            <p:sp>
              <p:nvSpPr>
                <p:cNvPr id="13608" name="Oval 186"/>
                <p:cNvSpPr/>
                <p:nvPr/>
              </p:nvSpPr>
              <p:spPr>
                <a:xfrm>
                  <a:off x="1344" y="3168"/>
                  <a:ext cx="192" cy="192"/>
                </a:xfrm>
                <a:prstGeom prst="ellipse">
                  <a:avLst/>
                </a:prstGeom>
                <a:solidFill>
                  <a:srgbClr val="FFFF00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3609" name="Oval 187"/>
                <p:cNvSpPr/>
                <p:nvPr/>
              </p:nvSpPr>
              <p:spPr>
                <a:xfrm>
                  <a:off x="1200" y="3168"/>
                  <a:ext cx="192" cy="192"/>
                </a:xfrm>
                <a:prstGeom prst="ellipse">
                  <a:avLst/>
                </a:prstGeom>
                <a:solidFill>
                  <a:srgbClr val="FFFF00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3610" name="Oval 188"/>
                <p:cNvSpPr/>
                <p:nvPr/>
              </p:nvSpPr>
              <p:spPr>
                <a:xfrm>
                  <a:off x="1440" y="3024"/>
                  <a:ext cx="192" cy="192"/>
                </a:xfrm>
                <a:prstGeom prst="ellipse">
                  <a:avLst/>
                </a:prstGeom>
                <a:solidFill>
                  <a:srgbClr val="FFFF00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3611" name="Oval 189"/>
                <p:cNvSpPr/>
                <p:nvPr/>
              </p:nvSpPr>
              <p:spPr>
                <a:xfrm>
                  <a:off x="1104" y="3024"/>
                  <a:ext cx="192" cy="192"/>
                </a:xfrm>
                <a:prstGeom prst="ellipse">
                  <a:avLst/>
                </a:prstGeom>
                <a:solidFill>
                  <a:srgbClr val="FFFF00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3612" name="Oval 190"/>
                <p:cNvSpPr/>
                <p:nvPr/>
              </p:nvSpPr>
              <p:spPr>
                <a:xfrm>
                  <a:off x="1200" y="2880"/>
                  <a:ext cx="192" cy="192"/>
                </a:xfrm>
                <a:prstGeom prst="ellipse">
                  <a:avLst/>
                </a:prstGeom>
                <a:solidFill>
                  <a:srgbClr val="FFFF00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3613" name="Oval 191"/>
                <p:cNvSpPr/>
                <p:nvPr/>
              </p:nvSpPr>
              <p:spPr>
                <a:xfrm>
                  <a:off x="1344" y="2880"/>
                  <a:ext cx="192" cy="192"/>
                </a:xfrm>
                <a:prstGeom prst="ellipse">
                  <a:avLst/>
                </a:prstGeom>
                <a:solidFill>
                  <a:srgbClr val="FFFF00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3614" name="Oval 192"/>
                <p:cNvSpPr/>
                <p:nvPr/>
              </p:nvSpPr>
              <p:spPr>
                <a:xfrm>
                  <a:off x="1248" y="2976"/>
                  <a:ext cx="240" cy="288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00FF"/>
                    </a:gs>
                    <a:gs pos="100000">
                      <a:srgbClr val="0099FF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3175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13367" name="Group 193"/>
              <p:cNvGrpSpPr/>
              <p:nvPr/>
            </p:nvGrpSpPr>
            <p:grpSpPr>
              <a:xfrm rot="701281">
                <a:off x="6400800" y="5410202"/>
                <a:ext cx="457200" cy="457200"/>
                <a:chOff x="1104" y="2880"/>
                <a:chExt cx="528" cy="480"/>
              </a:xfrm>
            </p:grpSpPr>
            <p:sp>
              <p:nvSpPr>
                <p:cNvPr id="13601" name="Oval 194"/>
                <p:cNvSpPr/>
                <p:nvPr/>
              </p:nvSpPr>
              <p:spPr>
                <a:xfrm>
                  <a:off x="1344" y="3168"/>
                  <a:ext cx="192" cy="192"/>
                </a:xfrm>
                <a:prstGeom prst="ellipse">
                  <a:avLst/>
                </a:prstGeom>
                <a:solidFill>
                  <a:srgbClr val="FFFF00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3602" name="Oval 195"/>
                <p:cNvSpPr/>
                <p:nvPr/>
              </p:nvSpPr>
              <p:spPr>
                <a:xfrm>
                  <a:off x="1200" y="3168"/>
                  <a:ext cx="192" cy="192"/>
                </a:xfrm>
                <a:prstGeom prst="ellipse">
                  <a:avLst/>
                </a:prstGeom>
                <a:solidFill>
                  <a:srgbClr val="FFFF00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3603" name="Oval 196"/>
                <p:cNvSpPr/>
                <p:nvPr/>
              </p:nvSpPr>
              <p:spPr>
                <a:xfrm>
                  <a:off x="1440" y="3024"/>
                  <a:ext cx="192" cy="192"/>
                </a:xfrm>
                <a:prstGeom prst="ellipse">
                  <a:avLst/>
                </a:prstGeom>
                <a:solidFill>
                  <a:srgbClr val="FFFF00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3604" name="Oval 197"/>
                <p:cNvSpPr/>
                <p:nvPr/>
              </p:nvSpPr>
              <p:spPr>
                <a:xfrm>
                  <a:off x="1104" y="3024"/>
                  <a:ext cx="192" cy="192"/>
                </a:xfrm>
                <a:prstGeom prst="ellipse">
                  <a:avLst/>
                </a:prstGeom>
                <a:solidFill>
                  <a:srgbClr val="FFFF00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3605" name="Oval 198"/>
                <p:cNvSpPr/>
                <p:nvPr/>
              </p:nvSpPr>
              <p:spPr>
                <a:xfrm>
                  <a:off x="1200" y="2880"/>
                  <a:ext cx="192" cy="192"/>
                </a:xfrm>
                <a:prstGeom prst="ellipse">
                  <a:avLst/>
                </a:prstGeom>
                <a:solidFill>
                  <a:srgbClr val="FFFF00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3606" name="Oval 199"/>
                <p:cNvSpPr/>
                <p:nvPr/>
              </p:nvSpPr>
              <p:spPr>
                <a:xfrm>
                  <a:off x="1344" y="2880"/>
                  <a:ext cx="192" cy="192"/>
                </a:xfrm>
                <a:prstGeom prst="ellipse">
                  <a:avLst/>
                </a:prstGeom>
                <a:solidFill>
                  <a:srgbClr val="FFFF00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3607" name="Oval 200"/>
                <p:cNvSpPr/>
                <p:nvPr/>
              </p:nvSpPr>
              <p:spPr>
                <a:xfrm>
                  <a:off x="1248" y="2976"/>
                  <a:ext cx="240" cy="288"/>
                </a:xfrm>
                <a:prstGeom prst="ellipse">
                  <a:avLst/>
                </a:prstGeom>
                <a:solidFill>
                  <a:srgbClr val="FF00FF"/>
                </a:solidFill>
                <a:ln w="3175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13368" name="Group 201"/>
              <p:cNvGrpSpPr/>
              <p:nvPr/>
            </p:nvGrpSpPr>
            <p:grpSpPr>
              <a:xfrm rot="701281">
                <a:off x="7772400" y="5334000"/>
                <a:ext cx="685801" cy="609600"/>
                <a:chOff x="1104" y="2880"/>
                <a:chExt cx="528" cy="480"/>
              </a:xfrm>
            </p:grpSpPr>
            <p:sp>
              <p:nvSpPr>
                <p:cNvPr id="13594" name="Oval 202"/>
                <p:cNvSpPr/>
                <p:nvPr/>
              </p:nvSpPr>
              <p:spPr>
                <a:xfrm>
                  <a:off x="1344" y="3168"/>
                  <a:ext cx="192" cy="192"/>
                </a:xfrm>
                <a:prstGeom prst="ellipse">
                  <a:avLst/>
                </a:prstGeom>
                <a:solidFill>
                  <a:srgbClr val="FFFF00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3595" name="Oval 203"/>
                <p:cNvSpPr/>
                <p:nvPr/>
              </p:nvSpPr>
              <p:spPr>
                <a:xfrm>
                  <a:off x="1200" y="3168"/>
                  <a:ext cx="192" cy="192"/>
                </a:xfrm>
                <a:prstGeom prst="ellipse">
                  <a:avLst/>
                </a:prstGeom>
                <a:solidFill>
                  <a:srgbClr val="FFFF00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3596" name="Oval 204"/>
                <p:cNvSpPr/>
                <p:nvPr/>
              </p:nvSpPr>
              <p:spPr>
                <a:xfrm>
                  <a:off x="1440" y="3024"/>
                  <a:ext cx="192" cy="192"/>
                </a:xfrm>
                <a:prstGeom prst="ellipse">
                  <a:avLst/>
                </a:prstGeom>
                <a:solidFill>
                  <a:srgbClr val="FFFF00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3597" name="Oval 205"/>
                <p:cNvSpPr/>
                <p:nvPr/>
              </p:nvSpPr>
              <p:spPr>
                <a:xfrm>
                  <a:off x="1104" y="3024"/>
                  <a:ext cx="192" cy="192"/>
                </a:xfrm>
                <a:prstGeom prst="ellipse">
                  <a:avLst/>
                </a:prstGeom>
                <a:solidFill>
                  <a:srgbClr val="FFFF00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3598" name="Oval 206"/>
                <p:cNvSpPr/>
                <p:nvPr/>
              </p:nvSpPr>
              <p:spPr>
                <a:xfrm>
                  <a:off x="1200" y="2880"/>
                  <a:ext cx="192" cy="192"/>
                </a:xfrm>
                <a:prstGeom prst="ellipse">
                  <a:avLst/>
                </a:prstGeom>
                <a:solidFill>
                  <a:srgbClr val="FFFF00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3599" name="Oval 207"/>
                <p:cNvSpPr/>
                <p:nvPr/>
              </p:nvSpPr>
              <p:spPr>
                <a:xfrm>
                  <a:off x="1344" y="2880"/>
                  <a:ext cx="192" cy="192"/>
                </a:xfrm>
                <a:prstGeom prst="ellipse">
                  <a:avLst/>
                </a:prstGeom>
                <a:solidFill>
                  <a:srgbClr val="FFFF00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3600" name="Oval 208"/>
                <p:cNvSpPr/>
                <p:nvPr/>
              </p:nvSpPr>
              <p:spPr>
                <a:xfrm>
                  <a:off x="1248" y="2976"/>
                  <a:ext cx="240" cy="288"/>
                </a:xfrm>
                <a:prstGeom prst="ellipse">
                  <a:avLst/>
                </a:prstGeom>
                <a:solidFill>
                  <a:srgbClr val="FF00FF"/>
                </a:solidFill>
                <a:ln w="3175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13369" name="Group 209"/>
              <p:cNvGrpSpPr/>
              <p:nvPr/>
            </p:nvGrpSpPr>
            <p:grpSpPr>
              <a:xfrm rot="701281">
                <a:off x="7239000" y="5181600"/>
                <a:ext cx="685801" cy="609600"/>
                <a:chOff x="1104" y="2880"/>
                <a:chExt cx="528" cy="480"/>
              </a:xfrm>
            </p:grpSpPr>
            <p:sp>
              <p:nvSpPr>
                <p:cNvPr id="13587" name="Oval 210"/>
                <p:cNvSpPr/>
                <p:nvPr/>
              </p:nvSpPr>
              <p:spPr>
                <a:xfrm>
                  <a:off x="1344" y="3168"/>
                  <a:ext cx="192" cy="192"/>
                </a:xfrm>
                <a:prstGeom prst="ellipse">
                  <a:avLst/>
                </a:prstGeom>
                <a:solidFill>
                  <a:srgbClr val="FFFF00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3588" name="Oval 211"/>
                <p:cNvSpPr/>
                <p:nvPr/>
              </p:nvSpPr>
              <p:spPr>
                <a:xfrm>
                  <a:off x="1200" y="3168"/>
                  <a:ext cx="192" cy="192"/>
                </a:xfrm>
                <a:prstGeom prst="ellipse">
                  <a:avLst/>
                </a:prstGeom>
                <a:solidFill>
                  <a:srgbClr val="FFFF00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3589" name="Oval 212"/>
                <p:cNvSpPr/>
                <p:nvPr/>
              </p:nvSpPr>
              <p:spPr>
                <a:xfrm>
                  <a:off x="1440" y="3024"/>
                  <a:ext cx="192" cy="192"/>
                </a:xfrm>
                <a:prstGeom prst="ellipse">
                  <a:avLst/>
                </a:prstGeom>
                <a:solidFill>
                  <a:srgbClr val="FFFF00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3590" name="Oval 213"/>
                <p:cNvSpPr/>
                <p:nvPr/>
              </p:nvSpPr>
              <p:spPr>
                <a:xfrm>
                  <a:off x="1104" y="3024"/>
                  <a:ext cx="192" cy="192"/>
                </a:xfrm>
                <a:prstGeom prst="ellipse">
                  <a:avLst/>
                </a:prstGeom>
                <a:solidFill>
                  <a:srgbClr val="FFFF00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3591" name="Oval 214"/>
                <p:cNvSpPr/>
                <p:nvPr/>
              </p:nvSpPr>
              <p:spPr>
                <a:xfrm>
                  <a:off x="1200" y="2880"/>
                  <a:ext cx="192" cy="192"/>
                </a:xfrm>
                <a:prstGeom prst="ellipse">
                  <a:avLst/>
                </a:prstGeom>
                <a:solidFill>
                  <a:srgbClr val="FFFF00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3592" name="Oval 215"/>
                <p:cNvSpPr/>
                <p:nvPr/>
              </p:nvSpPr>
              <p:spPr>
                <a:xfrm>
                  <a:off x="1344" y="2880"/>
                  <a:ext cx="192" cy="192"/>
                </a:xfrm>
                <a:prstGeom prst="ellipse">
                  <a:avLst/>
                </a:prstGeom>
                <a:solidFill>
                  <a:srgbClr val="FFFF00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3593" name="Oval 216"/>
                <p:cNvSpPr/>
                <p:nvPr/>
              </p:nvSpPr>
              <p:spPr>
                <a:xfrm>
                  <a:off x="1248" y="2976"/>
                  <a:ext cx="240" cy="288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99FF"/>
                    </a:gs>
                    <a:gs pos="100000">
                      <a:srgbClr val="0066FF">
                        <a:alpha val="98000"/>
                      </a:srgb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3175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13370" name="Group 217"/>
              <p:cNvGrpSpPr/>
              <p:nvPr/>
            </p:nvGrpSpPr>
            <p:grpSpPr>
              <a:xfrm rot="701281">
                <a:off x="4191000" y="5257800"/>
                <a:ext cx="685801" cy="609600"/>
                <a:chOff x="1104" y="2880"/>
                <a:chExt cx="528" cy="480"/>
              </a:xfrm>
            </p:grpSpPr>
            <p:sp>
              <p:nvSpPr>
                <p:cNvPr id="13580" name="Oval 218"/>
                <p:cNvSpPr/>
                <p:nvPr/>
              </p:nvSpPr>
              <p:spPr>
                <a:xfrm>
                  <a:off x="1344" y="3168"/>
                  <a:ext cx="192" cy="192"/>
                </a:xfrm>
                <a:prstGeom prst="ellipse">
                  <a:avLst/>
                </a:prstGeom>
                <a:solidFill>
                  <a:srgbClr val="FFFF00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3581" name="Oval 219"/>
                <p:cNvSpPr/>
                <p:nvPr/>
              </p:nvSpPr>
              <p:spPr>
                <a:xfrm>
                  <a:off x="1200" y="3168"/>
                  <a:ext cx="192" cy="192"/>
                </a:xfrm>
                <a:prstGeom prst="ellipse">
                  <a:avLst/>
                </a:prstGeom>
                <a:solidFill>
                  <a:srgbClr val="FFFF00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3582" name="Oval 220"/>
                <p:cNvSpPr/>
                <p:nvPr/>
              </p:nvSpPr>
              <p:spPr>
                <a:xfrm>
                  <a:off x="1440" y="3024"/>
                  <a:ext cx="192" cy="192"/>
                </a:xfrm>
                <a:prstGeom prst="ellipse">
                  <a:avLst/>
                </a:prstGeom>
                <a:solidFill>
                  <a:srgbClr val="FFFF00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3583" name="Oval 221"/>
                <p:cNvSpPr/>
                <p:nvPr/>
              </p:nvSpPr>
              <p:spPr>
                <a:xfrm>
                  <a:off x="1104" y="3024"/>
                  <a:ext cx="192" cy="192"/>
                </a:xfrm>
                <a:prstGeom prst="ellipse">
                  <a:avLst/>
                </a:prstGeom>
                <a:solidFill>
                  <a:srgbClr val="FFFF00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3584" name="Oval 222"/>
                <p:cNvSpPr/>
                <p:nvPr/>
              </p:nvSpPr>
              <p:spPr>
                <a:xfrm>
                  <a:off x="1200" y="2880"/>
                  <a:ext cx="192" cy="192"/>
                </a:xfrm>
                <a:prstGeom prst="ellipse">
                  <a:avLst/>
                </a:prstGeom>
                <a:solidFill>
                  <a:srgbClr val="FFFF00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3585" name="Oval 223"/>
                <p:cNvSpPr/>
                <p:nvPr/>
              </p:nvSpPr>
              <p:spPr>
                <a:xfrm>
                  <a:off x="1344" y="2880"/>
                  <a:ext cx="192" cy="192"/>
                </a:xfrm>
                <a:prstGeom prst="ellipse">
                  <a:avLst/>
                </a:prstGeom>
                <a:solidFill>
                  <a:srgbClr val="FFFF00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3586" name="Oval 224"/>
                <p:cNvSpPr/>
                <p:nvPr/>
              </p:nvSpPr>
              <p:spPr>
                <a:xfrm>
                  <a:off x="1248" y="2976"/>
                  <a:ext cx="240" cy="288"/>
                </a:xfrm>
                <a:prstGeom prst="ellipse">
                  <a:avLst/>
                </a:prstGeom>
                <a:solidFill>
                  <a:srgbClr val="FF00FF"/>
                </a:solidFill>
                <a:ln w="3175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13371" name="Freeform 225"/>
              <p:cNvSpPr/>
              <p:nvPr/>
            </p:nvSpPr>
            <p:spPr>
              <a:xfrm rot="899285">
                <a:off x="5338763" y="4678363"/>
                <a:ext cx="685800" cy="498475"/>
              </a:xfrm>
              <a:custGeom>
                <a:avLst/>
                <a:gdLst>
                  <a:gd name="txL" fmla="*/ 0 w 1821"/>
                  <a:gd name="txT" fmla="*/ 0 h 1522"/>
                  <a:gd name="txR" fmla="*/ 1821 w 1821"/>
                  <a:gd name="txB" fmla="*/ 1522 h 1522"/>
                </a:gdLst>
                <a:ahLst/>
                <a:cxnLst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</a:cxnLst>
                <a:rect l="txL" t="txT" r="txR" b="txB"/>
                <a:pathLst>
                  <a:path w="1821" h="1522">
                    <a:moveTo>
                      <a:pt x="760" y="1504"/>
                    </a:moveTo>
                    <a:cubicBezTo>
                      <a:pt x="684" y="1522"/>
                      <a:pt x="699" y="1518"/>
                      <a:pt x="585" y="1511"/>
                    </a:cubicBezTo>
                    <a:cubicBezTo>
                      <a:pt x="556" y="1502"/>
                      <a:pt x="523" y="1504"/>
                      <a:pt x="497" y="1489"/>
                    </a:cubicBezTo>
                    <a:cubicBezTo>
                      <a:pt x="482" y="1480"/>
                      <a:pt x="470" y="1465"/>
                      <a:pt x="454" y="1460"/>
                    </a:cubicBezTo>
                    <a:cubicBezTo>
                      <a:pt x="439" y="1455"/>
                      <a:pt x="410" y="1446"/>
                      <a:pt x="410" y="1446"/>
                    </a:cubicBezTo>
                    <a:cubicBezTo>
                      <a:pt x="374" y="1394"/>
                      <a:pt x="297" y="1335"/>
                      <a:pt x="242" y="1300"/>
                    </a:cubicBezTo>
                    <a:cubicBezTo>
                      <a:pt x="237" y="1293"/>
                      <a:pt x="234" y="1284"/>
                      <a:pt x="228" y="1278"/>
                    </a:cubicBezTo>
                    <a:cubicBezTo>
                      <a:pt x="222" y="1272"/>
                      <a:pt x="212" y="1270"/>
                      <a:pt x="206" y="1263"/>
                    </a:cubicBezTo>
                    <a:cubicBezTo>
                      <a:pt x="201" y="1257"/>
                      <a:pt x="202" y="1248"/>
                      <a:pt x="198" y="1242"/>
                    </a:cubicBezTo>
                    <a:cubicBezTo>
                      <a:pt x="192" y="1234"/>
                      <a:pt x="183" y="1228"/>
                      <a:pt x="177" y="1220"/>
                    </a:cubicBezTo>
                    <a:cubicBezTo>
                      <a:pt x="160" y="1195"/>
                      <a:pt x="167" y="1189"/>
                      <a:pt x="147" y="1169"/>
                    </a:cubicBezTo>
                    <a:cubicBezTo>
                      <a:pt x="112" y="1134"/>
                      <a:pt x="138" y="1177"/>
                      <a:pt x="104" y="1132"/>
                    </a:cubicBezTo>
                    <a:cubicBezTo>
                      <a:pt x="59" y="1073"/>
                      <a:pt x="95" y="1101"/>
                      <a:pt x="53" y="1074"/>
                    </a:cubicBezTo>
                    <a:cubicBezTo>
                      <a:pt x="50" y="1067"/>
                      <a:pt x="50" y="1058"/>
                      <a:pt x="45" y="1052"/>
                    </a:cubicBezTo>
                    <a:cubicBezTo>
                      <a:pt x="40" y="1045"/>
                      <a:pt x="29" y="1044"/>
                      <a:pt x="24" y="1037"/>
                    </a:cubicBezTo>
                    <a:cubicBezTo>
                      <a:pt x="16" y="1024"/>
                      <a:pt x="14" y="1008"/>
                      <a:pt x="9" y="994"/>
                    </a:cubicBezTo>
                    <a:cubicBezTo>
                      <a:pt x="7" y="987"/>
                      <a:pt x="2" y="972"/>
                      <a:pt x="2" y="972"/>
                    </a:cubicBezTo>
                    <a:cubicBezTo>
                      <a:pt x="4" y="960"/>
                      <a:pt x="0" y="944"/>
                      <a:pt x="9" y="935"/>
                    </a:cubicBezTo>
                    <a:cubicBezTo>
                      <a:pt x="14" y="929"/>
                      <a:pt x="13" y="950"/>
                      <a:pt x="16" y="957"/>
                    </a:cubicBezTo>
                    <a:cubicBezTo>
                      <a:pt x="21" y="967"/>
                      <a:pt x="49" y="1003"/>
                      <a:pt x="53" y="1008"/>
                    </a:cubicBezTo>
                    <a:cubicBezTo>
                      <a:pt x="69" y="1057"/>
                      <a:pt x="89" y="1082"/>
                      <a:pt x="133" y="1110"/>
                    </a:cubicBezTo>
                    <a:cubicBezTo>
                      <a:pt x="167" y="1164"/>
                      <a:pt x="242" y="1162"/>
                      <a:pt x="301" y="1176"/>
                    </a:cubicBezTo>
                    <a:cubicBezTo>
                      <a:pt x="328" y="1189"/>
                      <a:pt x="345" y="1210"/>
                      <a:pt x="373" y="1220"/>
                    </a:cubicBezTo>
                    <a:cubicBezTo>
                      <a:pt x="388" y="1225"/>
                      <a:pt x="417" y="1234"/>
                      <a:pt x="417" y="1234"/>
                    </a:cubicBezTo>
                    <a:cubicBezTo>
                      <a:pt x="452" y="1261"/>
                      <a:pt x="484" y="1297"/>
                      <a:pt x="527" y="1307"/>
                    </a:cubicBezTo>
                    <a:cubicBezTo>
                      <a:pt x="561" y="1331"/>
                      <a:pt x="599" y="1340"/>
                      <a:pt x="636" y="1358"/>
                    </a:cubicBezTo>
                    <a:cubicBezTo>
                      <a:pt x="654" y="1385"/>
                      <a:pt x="645" y="1377"/>
                      <a:pt x="672" y="1395"/>
                    </a:cubicBezTo>
                    <a:cubicBezTo>
                      <a:pt x="687" y="1405"/>
                      <a:pt x="716" y="1424"/>
                      <a:pt x="716" y="1424"/>
                    </a:cubicBezTo>
                    <a:cubicBezTo>
                      <a:pt x="742" y="1463"/>
                      <a:pt x="725" y="1440"/>
                      <a:pt x="774" y="1489"/>
                    </a:cubicBezTo>
                    <a:cubicBezTo>
                      <a:pt x="781" y="1496"/>
                      <a:pt x="796" y="1511"/>
                      <a:pt x="796" y="1511"/>
                    </a:cubicBezTo>
                    <a:cubicBezTo>
                      <a:pt x="796" y="1511"/>
                      <a:pt x="769" y="1485"/>
                      <a:pt x="753" y="1475"/>
                    </a:cubicBezTo>
                    <a:cubicBezTo>
                      <a:pt x="738" y="1433"/>
                      <a:pt x="693" y="1414"/>
                      <a:pt x="665" y="1380"/>
                    </a:cubicBezTo>
                    <a:cubicBezTo>
                      <a:pt x="646" y="1357"/>
                      <a:pt x="625" y="1345"/>
                      <a:pt x="607" y="1322"/>
                    </a:cubicBezTo>
                    <a:cubicBezTo>
                      <a:pt x="572" y="1277"/>
                      <a:pt x="575" y="1278"/>
                      <a:pt x="534" y="1242"/>
                    </a:cubicBezTo>
                    <a:cubicBezTo>
                      <a:pt x="505" y="1216"/>
                      <a:pt x="485" y="1182"/>
                      <a:pt x="454" y="1161"/>
                    </a:cubicBezTo>
                    <a:cubicBezTo>
                      <a:pt x="433" y="1130"/>
                      <a:pt x="417" y="1097"/>
                      <a:pt x="395" y="1067"/>
                    </a:cubicBezTo>
                    <a:cubicBezTo>
                      <a:pt x="385" y="1034"/>
                      <a:pt x="370" y="1001"/>
                      <a:pt x="352" y="972"/>
                    </a:cubicBezTo>
                    <a:cubicBezTo>
                      <a:pt x="341" y="912"/>
                      <a:pt x="320" y="857"/>
                      <a:pt x="308" y="797"/>
                    </a:cubicBezTo>
                    <a:cubicBezTo>
                      <a:pt x="299" y="678"/>
                      <a:pt x="294" y="661"/>
                      <a:pt x="308" y="512"/>
                    </a:cubicBezTo>
                    <a:cubicBezTo>
                      <a:pt x="310" y="495"/>
                      <a:pt x="312" y="546"/>
                      <a:pt x="315" y="563"/>
                    </a:cubicBezTo>
                    <a:cubicBezTo>
                      <a:pt x="320" y="588"/>
                      <a:pt x="352" y="629"/>
                      <a:pt x="352" y="629"/>
                    </a:cubicBezTo>
                    <a:cubicBezTo>
                      <a:pt x="368" y="680"/>
                      <a:pt x="380" y="737"/>
                      <a:pt x="410" y="782"/>
                    </a:cubicBezTo>
                    <a:cubicBezTo>
                      <a:pt x="421" y="818"/>
                      <a:pt x="432" y="844"/>
                      <a:pt x="468" y="855"/>
                    </a:cubicBezTo>
                    <a:cubicBezTo>
                      <a:pt x="481" y="890"/>
                      <a:pt x="467" y="907"/>
                      <a:pt x="505" y="921"/>
                    </a:cubicBezTo>
                    <a:cubicBezTo>
                      <a:pt x="516" y="954"/>
                      <a:pt x="534" y="981"/>
                      <a:pt x="563" y="1001"/>
                    </a:cubicBezTo>
                    <a:cubicBezTo>
                      <a:pt x="573" y="1031"/>
                      <a:pt x="577" y="1044"/>
                      <a:pt x="600" y="1067"/>
                    </a:cubicBezTo>
                    <a:cubicBezTo>
                      <a:pt x="610" y="1131"/>
                      <a:pt x="605" y="1244"/>
                      <a:pt x="680" y="1271"/>
                    </a:cubicBezTo>
                    <a:cubicBezTo>
                      <a:pt x="694" y="1314"/>
                      <a:pt x="706" y="1372"/>
                      <a:pt x="731" y="1409"/>
                    </a:cubicBezTo>
                    <a:cubicBezTo>
                      <a:pt x="736" y="1424"/>
                      <a:pt x="740" y="1438"/>
                      <a:pt x="745" y="1453"/>
                    </a:cubicBezTo>
                    <a:cubicBezTo>
                      <a:pt x="748" y="1461"/>
                      <a:pt x="734" y="1439"/>
                      <a:pt x="731" y="1431"/>
                    </a:cubicBezTo>
                    <a:cubicBezTo>
                      <a:pt x="725" y="1417"/>
                      <a:pt x="720" y="1402"/>
                      <a:pt x="716" y="1387"/>
                    </a:cubicBezTo>
                    <a:cubicBezTo>
                      <a:pt x="707" y="1356"/>
                      <a:pt x="704" y="1324"/>
                      <a:pt x="694" y="1293"/>
                    </a:cubicBezTo>
                    <a:cubicBezTo>
                      <a:pt x="689" y="1278"/>
                      <a:pt x="680" y="1249"/>
                      <a:pt x="680" y="1249"/>
                    </a:cubicBezTo>
                    <a:cubicBezTo>
                      <a:pt x="672" y="1179"/>
                      <a:pt x="670" y="1107"/>
                      <a:pt x="658" y="1037"/>
                    </a:cubicBezTo>
                    <a:cubicBezTo>
                      <a:pt x="650" y="992"/>
                      <a:pt x="629" y="951"/>
                      <a:pt x="621" y="906"/>
                    </a:cubicBezTo>
                    <a:cubicBezTo>
                      <a:pt x="616" y="879"/>
                      <a:pt x="611" y="853"/>
                      <a:pt x="607" y="826"/>
                    </a:cubicBezTo>
                    <a:cubicBezTo>
                      <a:pt x="601" y="790"/>
                      <a:pt x="592" y="717"/>
                      <a:pt x="592" y="717"/>
                    </a:cubicBezTo>
                    <a:cubicBezTo>
                      <a:pt x="590" y="680"/>
                      <a:pt x="585" y="644"/>
                      <a:pt x="585" y="607"/>
                    </a:cubicBezTo>
                    <a:cubicBezTo>
                      <a:pt x="585" y="529"/>
                      <a:pt x="587" y="452"/>
                      <a:pt x="592" y="374"/>
                    </a:cubicBezTo>
                    <a:cubicBezTo>
                      <a:pt x="595" y="324"/>
                      <a:pt x="623" y="270"/>
                      <a:pt x="636" y="221"/>
                    </a:cubicBezTo>
                    <a:cubicBezTo>
                      <a:pt x="641" y="203"/>
                      <a:pt x="644" y="176"/>
                      <a:pt x="658" y="162"/>
                    </a:cubicBezTo>
                    <a:cubicBezTo>
                      <a:pt x="666" y="154"/>
                      <a:pt x="677" y="153"/>
                      <a:pt x="687" y="148"/>
                    </a:cubicBezTo>
                    <a:cubicBezTo>
                      <a:pt x="711" y="117"/>
                      <a:pt x="724" y="85"/>
                      <a:pt x="745" y="53"/>
                    </a:cubicBezTo>
                    <a:cubicBezTo>
                      <a:pt x="748" y="43"/>
                      <a:pt x="747" y="32"/>
                      <a:pt x="753" y="24"/>
                    </a:cubicBezTo>
                    <a:cubicBezTo>
                      <a:pt x="761" y="12"/>
                      <a:pt x="799" y="0"/>
                      <a:pt x="753" y="17"/>
                    </a:cubicBezTo>
                    <a:cubicBezTo>
                      <a:pt x="747" y="32"/>
                      <a:pt x="737" y="45"/>
                      <a:pt x="731" y="60"/>
                    </a:cubicBezTo>
                    <a:cubicBezTo>
                      <a:pt x="704" y="133"/>
                      <a:pt x="742" y="68"/>
                      <a:pt x="709" y="119"/>
                    </a:cubicBezTo>
                    <a:cubicBezTo>
                      <a:pt x="701" y="153"/>
                      <a:pt x="692" y="184"/>
                      <a:pt x="672" y="213"/>
                    </a:cubicBezTo>
                    <a:cubicBezTo>
                      <a:pt x="655" y="266"/>
                      <a:pt x="662" y="242"/>
                      <a:pt x="651" y="286"/>
                    </a:cubicBezTo>
                    <a:cubicBezTo>
                      <a:pt x="655" y="513"/>
                      <a:pt x="656" y="645"/>
                      <a:pt x="672" y="841"/>
                    </a:cubicBezTo>
                    <a:cubicBezTo>
                      <a:pt x="677" y="982"/>
                      <a:pt x="685" y="1111"/>
                      <a:pt x="702" y="1249"/>
                    </a:cubicBezTo>
                    <a:cubicBezTo>
                      <a:pt x="706" y="1318"/>
                      <a:pt x="704" y="1358"/>
                      <a:pt x="723" y="1417"/>
                    </a:cubicBezTo>
                    <a:cubicBezTo>
                      <a:pt x="726" y="1380"/>
                      <a:pt x="730" y="1344"/>
                      <a:pt x="731" y="1307"/>
                    </a:cubicBezTo>
                    <a:cubicBezTo>
                      <a:pt x="735" y="1066"/>
                      <a:pt x="733" y="826"/>
                      <a:pt x="738" y="585"/>
                    </a:cubicBezTo>
                    <a:cubicBezTo>
                      <a:pt x="738" y="577"/>
                      <a:pt x="743" y="570"/>
                      <a:pt x="745" y="563"/>
                    </a:cubicBezTo>
                    <a:cubicBezTo>
                      <a:pt x="758" y="513"/>
                      <a:pt x="761" y="439"/>
                      <a:pt x="789" y="396"/>
                    </a:cubicBezTo>
                    <a:cubicBezTo>
                      <a:pt x="806" y="370"/>
                      <a:pt x="856" y="329"/>
                      <a:pt x="877" y="308"/>
                    </a:cubicBezTo>
                    <a:cubicBezTo>
                      <a:pt x="897" y="288"/>
                      <a:pt x="910" y="257"/>
                      <a:pt x="928" y="235"/>
                    </a:cubicBezTo>
                    <a:cubicBezTo>
                      <a:pt x="975" y="178"/>
                      <a:pt x="1045" y="151"/>
                      <a:pt x="1117" y="141"/>
                    </a:cubicBezTo>
                    <a:cubicBezTo>
                      <a:pt x="1135" y="136"/>
                      <a:pt x="1165" y="123"/>
                      <a:pt x="1183" y="141"/>
                    </a:cubicBezTo>
                    <a:cubicBezTo>
                      <a:pt x="1188" y="146"/>
                      <a:pt x="1168" y="145"/>
                      <a:pt x="1161" y="148"/>
                    </a:cubicBezTo>
                    <a:cubicBezTo>
                      <a:pt x="1145" y="156"/>
                      <a:pt x="1128" y="170"/>
                      <a:pt x="1117" y="184"/>
                    </a:cubicBezTo>
                    <a:cubicBezTo>
                      <a:pt x="1100" y="206"/>
                      <a:pt x="1065" y="246"/>
                      <a:pt x="1052" y="272"/>
                    </a:cubicBezTo>
                    <a:cubicBezTo>
                      <a:pt x="1033" y="310"/>
                      <a:pt x="1033" y="325"/>
                      <a:pt x="1001" y="359"/>
                    </a:cubicBezTo>
                    <a:cubicBezTo>
                      <a:pt x="992" y="383"/>
                      <a:pt x="987" y="408"/>
                      <a:pt x="979" y="432"/>
                    </a:cubicBezTo>
                    <a:cubicBezTo>
                      <a:pt x="971" y="498"/>
                      <a:pt x="972" y="566"/>
                      <a:pt x="949" y="629"/>
                    </a:cubicBezTo>
                    <a:cubicBezTo>
                      <a:pt x="939" y="721"/>
                      <a:pt x="930" y="813"/>
                      <a:pt x="920" y="906"/>
                    </a:cubicBezTo>
                    <a:cubicBezTo>
                      <a:pt x="917" y="931"/>
                      <a:pt x="906" y="979"/>
                      <a:pt x="906" y="979"/>
                    </a:cubicBezTo>
                    <a:cubicBezTo>
                      <a:pt x="898" y="1072"/>
                      <a:pt x="897" y="1171"/>
                      <a:pt x="855" y="1256"/>
                    </a:cubicBezTo>
                    <a:cubicBezTo>
                      <a:pt x="838" y="1290"/>
                      <a:pt x="842" y="1313"/>
                      <a:pt x="811" y="1344"/>
                    </a:cubicBezTo>
                    <a:cubicBezTo>
                      <a:pt x="779" y="1376"/>
                      <a:pt x="747" y="1400"/>
                      <a:pt x="716" y="1431"/>
                    </a:cubicBezTo>
                    <a:cubicBezTo>
                      <a:pt x="707" y="1440"/>
                      <a:pt x="736" y="1417"/>
                      <a:pt x="745" y="1409"/>
                    </a:cubicBezTo>
                    <a:cubicBezTo>
                      <a:pt x="753" y="1402"/>
                      <a:pt x="759" y="1393"/>
                      <a:pt x="767" y="1387"/>
                    </a:cubicBezTo>
                    <a:cubicBezTo>
                      <a:pt x="807" y="1359"/>
                      <a:pt x="858" y="1322"/>
                      <a:pt x="906" y="1307"/>
                    </a:cubicBezTo>
                    <a:cubicBezTo>
                      <a:pt x="933" y="1265"/>
                      <a:pt x="983" y="1229"/>
                      <a:pt x="1030" y="1212"/>
                    </a:cubicBezTo>
                    <a:cubicBezTo>
                      <a:pt x="1063" y="1179"/>
                      <a:pt x="1087" y="1146"/>
                      <a:pt x="1132" y="1132"/>
                    </a:cubicBezTo>
                    <a:cubicBezTo>
                      <a:pt x="1172" y="1102"/>
                      <a:pt x="1201" y="1072"/>
                      <a:pt x="1248" y="1052"/>
                    </a:cubicBezTo>
                    <a:cubicBezTo>
                      <a:pt x="1282" y="1018"/>
                      <a:pt x="1328" y="1004"/>
                      <a:pt x="1372" y="986"/>
                    </a:cubicBezTo>
                    <a:cubicBezTo>
                      <a:pt x="1402" y="956"/>
                      <a:pt x="1424" y="957"/>
                      <a:pt x="1467" y="950"/>
                    </a:cubicBezTo>
                    <a:cubicBezTo>
                      <a:pt x="1528" y="952"/>
                      <a:pt x="1589" y="949"/>
                      <a:pt x="1649" y="957"/>
                    </a:cubicBezTo>
                    <a:cubicBezTo>
                      <a:pt x="1702" y="964"/>
                      <a:pt x="1734" y="1072"/>
                      <a:pt x="1752" y="1110"/>
                    </a:cubicBezTo>
                    <a:cubicBezTo>
                      <a:pt x="1767" y="1143"/>
                      <a:pt x="1786" y="1173"/>
                      <a:pt x="1803" y="1205"/>
                    </a:cubicBezTo>
                    <a:cubicBezTo>
                      <a:pt x="1807" y="1213"/>
                      <a:pt x="1821" y="1219"/>
                      <a:pt x="1817" y="1227"/>
                    </a:cubicBezTo>
                    <a:cubicBezTo>
                      <a:pt x="1813" y="1234"/>
                      <a:pt x="1802" y="1223"/>
                      <a:pt x="1795" y="1220"/>
                    </a:cubicBezTo>
                    <a:cubicBezTo>
                      <a:pt x="1766" y="1207"/>
                      <a:pt x="1737" y="1188"/>
                      <a:pt x="1708" y="1176"/>
                    </a:cubicBezTo>
                    <a:cubicBezTo>
                      <a:pt x="1684" y="1166"/>
                      <a:pt x="1659" y="1161"/>
                      <a:pt x="1635" y="1154"/>
                    </a:cubicBezTo>
                    <a:cubicBezTo>
                      <a:pt x="1604" y="1145"/>
                      <a:pt x="1540" y="1132"/>
                      <a:pt x="1540" y="1132"/>
                    </a:cubicBezTo>
                    <a:cubicBezTo>
                      <a:pt x="1500" y="1113"/>
                      <a:pt x="1465" y="1118"/>
                      <a:pt x="1423" y="1132"/>
                    </a:cubicBezTo>
                    <a:cubicBezTo>
                      <a:pt x="1404" y="1162"/>
                      <a:pt x="1364" y="1171"/>
                      <a:pt x="1329" y="1183"/>
                    </a:cubicBezTo>
                    <a:cubicBezTo>
                      <a:pt x="1312" y="1208"/>
                      <a:pt x="1281" y="1240"/>
                      <a:pt x="1256" y="1256"/>
                    </a:cubicBezTo>
                    <a:cubicBezTo>
                      <a:pt x="1236" y="1285"/>
                      <a:pt x="1213" y="1317"/>
                      <a:pt x="1183" y="1336"/>
                    </a:cubicBezTo>
                    <a:cubicBezTo>
                      <a:pt x="1106" y="1449"/>
                      <a:pt x="859" y="1380"/>
                      <a:pt x="789" y="1380"/>
                    </a:cubicBezTo>
                    <a:lnTo>
                      <a:pt x="735" y="1312"/>
                    </a:lnTo>
                  </a:path>
                </a:pathLst>
              </a:custGeom>
              <a:solidFill>
                <a:srgbClr val="00CC00"/>
              </a:solidFill>
              <a:ln w="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3372" name="Freeform 226"/>
              <p:cNvSpPr/>
              <p:nvPr/>
            </p:nvSpPr>
            <p:spPr>
              <a:xfrm rot="899285">
                <a:off x="5334000" y="3276600"/>
                <a:ext cx="914400" cy="422275"/>
              </a:xfrm>
              <a:custGeom>
                <a:avLst/>
                <a:gdLst>
                  <a:gd name="txL" fmla="*/ 0 w 1821"/>
                  <a:gd name="txT" fmla="*/ 0 h 1522"/>
                  <a:gd name="txR" fmla="*/ 1821 w 1821"/>
                  <a:gd name="txB" fmla="*/ 1522 h 1522"/>
                </a:gdLst>
                <a:ahLst/>
                <a:cxnLst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</a:cxnLst>
                <a:rect l="txL" t="txT" r="txR" b="txB"/>
                <a:pathLst>
                  <a:path w="1821" h="1522">
                    <a:moveTo>
                      <a:pt x="760" y="1504"/>
                    </a:moveTo>
                    <a:cubicBezTo>
                      <a:pt x="684" y="1522"/>
                      <a:pt x="699" y="1518"/>
                      <a:pt x="585" y="1511"/>
                    </a:cubicBezTo>
                    <a:cubicBezTo>
                      <a:pt x="556" y="1502"/>
                      <a:pt x="523" y="1504"/>
                      <a:pt x="497" y="1489"/>
                    </a:cubicBezTo>
                    <a:cubicBezTo>
                      <a:pt x="482" y="1480"/>
                      <a:pt x="470" y="1465"/>
                      <a:pt x="454" y="1460"/>
                    </a:cubicBezTo>
                    <a:cubicBezTo>
                      <a:pt x="439" y="1455"/>
                      <a:pt x="410" y="1446"/>
                      <a:pt x="410" y="1446"/>
                    </a:cubicBezTo>
                    <a:cubicBezTo>
                      <a:pt x="374" y="1394"/>
                      <a:pt x="297" y="1335"/>
                      <a:pt x="242" y="1300"/>
                    </a:cubicBezTo>
                    <a:cubicBezTo>
                      <a:pt x="237" y="1293"/>
                      <a:pt x="234" y="1284"/>
                      <a:pt x="228" y="1278"/>
                    </a:cubicBezTo>
                    <a:cubicBezTo>
                      <a:pt x="222" y="1272"/>
                      <a:pt x="212" y="1270"/>
                      <a:pt x="206" y="1263"/>
                    </a:cubicBezTo>
                    <a:cubicBezTo>
                      <a:pt x="201" y="1257"/>
                      <a:pt x="202" y="1248"/>
                      <a:pt x="198" y="1242"/>
                    </a:cubicBezTo>
                    <a:cubicBezTo>
                      <a:pt x="192" y="1234"/>
                      <a:pt x="183" y="1228"/>
                      <a:pt x="177" y="1220"/>
                    </a:cubicBezTo>
                    <a:cubicBezTo>
                      <a:pt x="160" y="1195"/>
                      <a:pt x="167" y="1189"/>
                      <a:pt x="147" y="1169"/>
                    </a:cubicBezTo>
                    <a:cubicBezTo>
                      <a:pt x="112" y="1134"/>
                      <a:pt x="138" y="1177"/>
                      <a:pt x="104" y="1132"/>
                    </a:cubicBezTo>
                    <a:cubicBezTo>
                      <a:pt x="59" y="1073"/>
                      <a:pt x="95" y="1101"/>
                      <a:pt x="53" y="1074"/>
                    </a:cubicBezTo>
                    <a:cubicBezTo>
                      <a:pt x="50" y="1067"/>
                      <a:pt x="50" y="1058"/>
                      <a:pt x="45" y="1052"/>
                    </a:cubicBezTo>
                    <a:cubicBezTo>
                      <a:pt x="40" y="1045"/>
                      <a:pt x="29" y="1044"/>
                      <a:pt x="24" y="1037"/>
                    </a:cubicBezTo>
                    <a:cubicBezTo>
                      <a:pt x="16" y="1024"/>
                      <a:pt x="14" y="1008"/>
                      <a:pt x="9" y="994"/>
                    </a:cubicBezTo>
                    <a:cubicBezTo>
                      <a:pt x="7" y="987"/>
                      <a:pt x="2" y="972"/>
                      <a:pt x="2" y="972"/>
                    </a:cubicBezTo>
                    <a:cubicBezTo>
                      <a:pt x="4" y="960"/>
                      <a:pt x="0" y="944"/>
                      <a:pt x="9" y="935"/>
                    </a:cubicBezTo>
                    <a:cubicBezTo>
                      <a:pt x="14" y="929"/>
                      <a:pt x="13" y="950"/>
                      <a:pt x="16" y="957"/>
                    </a:cubicBezTo>
                    <a:cubicBezTo>
                      <a:pt x="21" y="967"/>
                      <a:pt x="49" y="1003"/>
                      <a:pt x="53" y="1008"/>
                    </a:cubicBezTo>
                    <a:cubicBezTo>
                      <a:pt x="69" y="1057"/>
                      <a:pt x="89" y="1082"/>
                      <a:pt x="133" y="1110"/>
                    </a:cubicBezTo>
                    <a:cubicBezTo>
                      <a:pt x="167" y="1164"/>
                      <a:pt x="242" y="1162"/>
                      <a:pt x="301" y="1176"/>
                    </a:cubicBezTo>
                    <a:cubicBezTo>
                      <a:pt x="328" y="1189"/>
                      <a:pt x="345" y="1210"/>
                      <a:pt x="373" y="1220"/>
                    </a:cubicBezTo>
                    <a:cubicBezTo>
                      <a:pt x="388" y="1225"/>
                      <a:pt x="417" y="1234"/>
                      <a:pt x="417" y="1234"/>
                    </a:cubicBezTo>
                    <a:cubicBezTo>
                      <a:pt x="452" y="1261"/>
                      <a:pt x="484" y="1297"/>
                      <a:pt x="527" y="1307"/>
                    </a:cubicBezTo>
                    <a:cubicBezTo>
                      <a:pt x="561" y="1331"/>
                      <a:pt x="599" y="1340"/>
                      <a:pt x="636" y="1358"/>
                    </a:cubicBezTo>
                    <a:cubicBezTo>
                      <a:pt x="654" y="1385"/>
                      <a:pt x="645" y="1377"/>
                      <a:pt x="672" y="1395"/>
                    </a:cubicBezTo>
                    <a:cubicBezTo>
                      <a:pt x="687" y="1405"/>
                      <a:pt x="716" y="1424"/>
                      <a:pt x="716" y="1424"/>
                    </a:cubicBezTo>
                    <a:cubicBezTo>
                      <a:pt x="742" y="1463"/>
                      <a:pt x="725" y="1440"/>
                      <a:pt x="774" y="1489"/>
                    </a:cubicBezTo>
                    <a:cubicBezTo>
                      <a:pt x="781" y="1496"/>
                      <a:pt x="796" y="1511"/>
                      <a:pt x="796" y="1511"/>
                    </a:cubicBezTo>
                    <a:cubicBezTo>
                      <a:pt x="796" y="1511"/>
                      <a:pt x="769" y="1485"/>
                      <a:pt x="753" y="1475"/>
                    </a:cubicBezTo>
                    <a:cubicBezTo>
                      <a:pt x="738" y="1433"/>
                      <a:pt x="693" y="1414"/>
                      <a:pt x="665" y="1380"/>
                    </a:cubicBezTo>
                    <a:cubicBezTo>
                      <a:pt x="646" y="1357"/>
                      <a:pt x="625" y="1345"/>
                      <a:pt x="607" y="1322"/>
                    </a:cubicBezTo>
                    <a:cubicBezTo>
                      <a:pt x="572" y="1277"/>
                      <a:pt x="575" y="1278"/>
                      <a:pt x="534" y="1242"/>
                    </a:cubicBezTo>
                    <a:cubicBezTo>
                      <a:pt x="505" y="1216"/>
                      <a:pt x="485" y="1182"/>
                      <a:pt x="454" y="1161"/>
                    </a:cubicBezTo>
                    <a:cubicBezTo>
                      <a:pt x="433" y="1130"/>
                      <a:pt x="417" y="1097"/>
                      <a:pt x="395" y="1067"/>
                    </a:cubicBezTo>
                    <a:cubicBezTo>
                      <a:pt x="385" y="1034"/>
                      <a:pt x="370" y="1001"/>
                      <a:pt x="352" y="972"/>
                    </a:cubicBezTo>
                    <a:cubicBezTo>
                      <a:pt x="341" y="912"/>
                      <a:pt x="320" y="857"/>
                      <a:pt x="308" y="797"/>
                    </a:cubicBezTo>
                    <a:cubicBezTo>
                      <a:pt x="299" y="678"/>
                      <a:pt x="294" y="661"/>
                      <a:pt x="308" y="512"/>
                    </a:cubicBezTo>
                    <a:cubicBezTo>
                      <a:pt x="310" y="495"/>
                      <a:pt x="312" y="546"/>
                      <a:pt x="315" y="563"/>
                    </a:cubicBezTo>
                    <a:cubicBezTo>
                      <a:pt x="320" y="588"/>
                      <a:pt x="352" y="629"/>
                      <a:pt x="352" y="629"/>
                    </a:cubicBezTo>
                    <a:cubicBezTo>
                      <a:pt x="368" y="680"/>
                      <a:pt x="380" y="737"/>
                      <a:pt x="410" y="782"/>
                    </a:cubicBezTo>
                    <a:cubicBezTo>
                      <a:pt x="421" y="818"/>
                      <a:pt x="432" y="844"/>
                      <a:pt x="468" y="855"/>
                    </a:cubicBezTo>
                    <a:cubicBezTo>
                      <a:pt x="481" y="890"/>
                      <a:pt x="467" y="907"/>
                      <a:pt x="505" y="921"/>
                    </a:cubicBezTo>
                    <a:cubicBezTo>
                      <a:pt x="516" y="954"/>
                      <a:pt x="534" y="981"/>
                      <a:pt x="563" y="1001"/>
                    </a:cubicBezTo>
                    <a:cubicBezTo>
                      <a:pt x="573" y="1031"/>
                      <a:pt x="577" y="1044"/>
                      <a:pt x="600" y="1067"/>
                    </a:cubicBezTo>
                    <a:cubicBezTo>
                      <a:pt x="610" y="1131"/>
                      <a:pt x="605" y="1244"/>
                      <a:pt x="680" y="1271"/>
                    </a:cubicBezTo>
                    <a:cubicBezTo>
                      <a:pt x="694" y="1314"/>
                      <a:pt x="706" y="1372"/>
                      <a:pt x="731" y="1409"/>
                    </a:cubicBezTo>
                    <a:cubicBezTo>
                      <a:pt x="736" y="1424"/>
                      <a:pt x="740" y="1438"/>
                      <a:pt x="745" y="1453"/>
                    </a:cubicBezTo>
                    <a:cubicBezTo>
                      <a:pt x="748" y="1461"/>
                      <a:pt x="734" y="1439"/>
                      <a:pt x="731" y="1431"/>
                    </a:cubicBezTo>
                    <a:cubicBezTo>
                      <a:pt x="725" y="1417"/>
                      <a:pt x="720" y="1402"/>
                      <a:pt x="716" y="1387"/>
                    </a:cubicBezTo>
                    <a:cubicBezTo>
                      <a:pt x="707" y="1356"/>
                      <a:pt x="704" y="1324"/>
                      <a:pt x="694" y="1293"/>
                    </a:cubicBezTo>
                    <a:cubicBezTo>
                      <a:pt x="689" y="1278"/>
                      <a:pt x="680" y="1249"/>
                      <a:pt x="680" y="1249"/>
                    </a:cubicBezTo>
                    <a:cubicBezTo>
                      <a:pt x="672" y="1179"/>
                      <a:pt x="670" y="1107"/>
                      <a:pt x="658" y="1037"/>
                    </a:cubicBezTo>
                    <a:cubicBezTo>
                      <a:pt x="650" y="992"/>
                      <a:pt x="629" y="951"/>
                      <a:pt x="621" y="906"/>
                    </a:cubicBezTo>
                    <a:cubicBezTo>
                      <a:pt x="616" y="879"/>
                      <a:pt x="611" y="853"/>
                      <a:pt x="607" y="826"/>
                    </a:cubicBezTo>
                    <a:cubicBezTo>
                      <a:pt x="601" y="790"/>
                      <a:pt x="592" y="717"/>
                      <a:pt x="592" y="717"/>
                    </a:cubicBezTo>
                    <a:cubicBezTo>
                      <a:pt x="590" y="680"/>
                      <a:pt x="585" y="644"/>
                      <a:pt x="585" y="607"/>
                    </a:cubicBezTo>
                    <a:cubicBezTo>
                      <a:pt x="585" y="529"/>
                      <a:pt x="587" y="452"/>
                      <a:pt x="592" y="374"/>
                    </a:cubicBezTo>
                    <a:cubicBezTo>
                      <a:pt x="595" y="324"/>
                      <a:pt x="623" y="270"/>
                      <a:pt x="636" y="221"/>
                    </a:cubicBezTo>
                    <a:cubicBezTo>
                      <a:pt x="641" y="203"/>
                      <a:pt x="644" y="176"/>
                      <a:pt x="658" y="162"/>
                    </a:cubicBezTo>
                    <a:cubicBezTo>
                      <a:pt x="666" y="154"/>
                      <a:pt x="677" y="153"/>
                      <a:pt x="687" y="148"/>
                    </a:cubicBezTo>
                    <a:cubicBezTo>
                      <a:pt x="711" y="117"/>
                      <a:pt x="724" y="85"/>
                      <a:pt x="745" y="53"/>
                    </a:cubicBezTo>
                    <a:cubicBezTo>
                      <a:pt x="748" y="43"/>
                      <a:pt x="747" y="32"/>
                      <a:pt x="753" y="24"/>
                    </a:cubicBezTo>
                    <a:cubicBezTo>
                      <a:pt x="761" y="12"/>
                      <a:pt x="799" y="0"/>
                      <a:pt x="753" y="17"/>
                    </a:cubicBezTo>
                    <a:cubicBezTo>
                      <a:pt x="747" y="32"/>
                      <a:pt x="737" y="45"/>
                      <a:pt x="731" y="60"/>
                    </a:cubicBezTo>
                    <a:cubicBezTo>
                      <a:pt x="704" y="133"/>
                      <a:pt x="742" y="68"/>
                      <a:pt x="709" y="119"/>
                    </a:cubicBezTo>
                    <a:cubicBezTo>
                      <a:pt x="701" y="153"/>
                      <a:pt x="692" y="184"/>
                      <a:pt x="672" y="213"/>
                    </a:cubicBezTo>
                    <a:cubicBezTo>
                      <a:pt x="655" y="266"/>
                      <a:pt x="662" y="242"/>
                      <a:pt x="651" y="286"/>
                    </a:cubicBezTo>
                    <a:cubicBezTo>
                      <a:pt x="655" y="513"/>
                      <a:pt x="656" y="645"/>
                      <a:pt x="672" y="841"/>
                    </a:cubicBezTo>
                    <a:cubicBezTo>
                      <a:pt x="677" y="982"/>
                      <a:pt x="685" y="1111"/>
                      <a:pt x="702" y="1249"/>
                    </a:cubicBezTo>
                    <a:cubicBezTo>
                      <a:pt x="706" y="1318"/>
                      <a:pt x="704" y="1358"/>
                      <a:pt x="723" y="1417"/>
                    </a:cubicBezTo>
                    <a:cubicBezTo>
                      <a:pt x="726" y="1380"/>
                      <a:pt x="730" y="1344"/>
                      <a:pt x="731" y="1307"/>
                    </a:cubicBezTo>
                    <a:cubicBezTo>
                      <a:pt x="735" y="1066"/>
                      <a:pt x="733" y="826"/>
                      <a:pt x="738" y="585"/>
                    </a:cubicBezTo>
                    <a:cubicBezTo>
                      <a:pt x="738" y="577"/>
                      <a:pt x="743" y="570"/>
                      <a:pt x="745" y="563"/>
                    </a:cubicBezTo>
                    <a:cubicBezTo>
                      <a:pt x="758" y="513"/>
                      <a:pt x="761" y="439"/>
                      <a:pt x="789" y="396"/>
                    </a:cubicBezTo>
                    <a:cubicBezTo>
                      <a:pt x="806" y="370"/>
                      <a:pt x="856" y="329"/>
                      <a:pt x="877" y="308"/>
                    </a:cubicBezTo>
                    <a:cubicBezTo>
                      <a:pt x="897" y="288"/>
                      <a:pt x="910" y="257"/>
                      <a:pt x="928" y="235"/>
                    </a:cubicBezTo>
                    <a:cubicBezTo>
                      <a:pt x="975" y="178"/>
                      <a:pt x="1045" y="151"/>
                      <a:pt x="1117" y="141"/>
                    </a:cubicBezTo>
                    <a:cubicBezTo>
                      <a:pt x="1135" y="136"/>
                      <a:pt x="1165" y="123"/>
                      <a:pt x="1183" y="141"/>
                    </a:cubicBezTo>
                    <a:cubicBezTo>
                      <a:pt x="1188" y="146"/>
                      <a:pt x="1168" y="145"/>
                      <a:pt x="1161" y="148"/>
                    </a:cubicBezTo>
                    <a:cubicBezTo>
                      <a:pt x="1145" y="156"/>
                      <a:pt x="1128" y="170"/>
                      <a:pt x="1117" y="184"/>
                    </a:cubicBezTo>
                    <a:cubicBezTo>
                      <a:pt x="1100" y="206"/>
                      <a:pt x="1065" y="246"/>
                      <a:pt x="1052" y="272"/>
                    </a:cubicBezTo>
                    <a:cubicBezTo>
                      <a:pt x="1033" y="310"/>
                      <a:pt x="1033" y="325"/>
                      <a:pt x="1001" y="359"/>
                    </a:cubicBezTo>
                    <a:cubicBezTo>
                      <a:pt x="992" y="383"/>
                      <a:pt x="987" y="408"/>
                      <a:pt x="979" y="432"/>
                    </a:cubicBezTo>
                    <a:cubicBezTo>
                      <a:pt x="971" y="498"/>
                      <a:pt x="972" y="566"/>
                      <a:pt x="949" y="629"/>
                    </a:cubicBezTo>
                    <a:cubicBezTo>
                      <a:pt x="939" y="721"/>
                      <a:pt x="930" y="813"/>
                      <a:pt x="920" y="906"/>
                    </a:cubicBezTo>
                    <a:cubicBezTo>
                      <a:pt x="917" y="931"/>
                      <a:pt x="906" y="979"/>
                      <a:pt x="906" y="979"/>
                    </a:cubicBezTo>
                    <a:cubicBezTo>
                      <a:pt x="898" y="1072"/>
                      <a:pt x="897" y="1171"/>
                      <a:pt x="855" y="1256"/>
                    </a:cubicBezTo>
                    <a:cubicBezTo>
                      <a:pt x="838" y="1290"/>
                      <a:pt x="842" y="1313"/>
                      <a:pt x="811" y="1344"/>
                    </a:cubicBezTo>
                    <a:cubicBezTo>
                      <a:pt x="779" y="1376"/>
                      <a:pt x="747" y="1400"/>
                      <a:pt x="716" y="1431"/>
                    </a:cubicBezTo>
                    <a:cubicBezTo>
                      <a:pt x="707" y="1440"/>
                      <a:pt x="736" y="1417"/>
                      <a:pt x="745" y="1409"/>
                    </a:cubicBezTo>
                    <a:cubicBezTo>
                      <a:pt x="753" y="1402"/>
                      <a:pt x="759" y="1393"/>
                      <a:pt x="767" y="1387"/>
                    </a:cubicBezTo>
                    <a:cubicBezTo>
                      <a:pt x="807" y="1359"/>
                      <a:pt x="858" y="1322"/>
                      <a:pt x="906" y="1307"/>
                    </a:cubicBezTo>
                    <a:cubicBezTo>
                      <a:pt x="933" y="1265"/>
                      <a:pt x="983" y="1229"/>
                      <a:pt x="1030" y="1212"/>
                    </a:cubicBezTo>
                    <a:cubicBezTo>
                      <a:pt x="1063" y="1179"/>
                      <a:pt x="1087" y="1146"/>
                      <a:pt x="1132" y="1132"/>
                    </a:cubicBezTo>
                    <a:cubicBezTo>
                      <a:pt x="1172" y="1102"/>
                      <a:pt x="1201" y="1072"/>
                      <a:pt x="1248" y="1052"/>
                    </a:cubicBezTo>
                    <a:cubicBezTo>
                      <a:pt x="1282" y="1018"/>
                      <a:pt x="1328" y="1004"/>
                      <a:pt x="1372" y="986"/>
                    </a:cubicBezTo>
                    <a:cubicBezTo>
                      <a:pt x="1402" y="956"/>
                      <a:pt x="1424" y="957"/>
                      <a:pt x="1467" y="950"/>
                    </a:cubicBezTo>
                    <a:cubicBezTo>
                      <a:pt x="1528" y="952"/>
                      <a:pt x="1589" y="949"/>
                      <a:pt x="1649" y="957"/>
                    </a:cubicBezTo>
                    <a:cubicBezTo>
                      <a:pt x="1702" y="964"/>
                      <a:pt x="1734" y="1072"/>
                      <a:pt x="1752" y="1110"/>
                    </a:cubicBezTo>
                    <a:cubicBezTo>
                      <a:pt x="1767" y="1143"/>
                      <a:pt x="1786" y="1173"/>
                      <a:pt x="1803" y="1205"/>
                    </a:cubicBezTo>
                    <a:cubicBezTo>
                      <a:pt x="1807" y="1213"/>
                      <a:pt x="1821" y="1219"/>
                      <a:pt x="1817" y="1227"/>
                    </a:cubicBezTo>
                    <a:cubicBezTo>
                      <a:pt x="1813" y="1234"/>
                      <a:pt x="1802" y="1223"/>
                      <a:pt x="1795" y="1220"/>
                    </a:cubicBezTo>
                    <a:cubicBezTo>
                      <a:pt x="1766" y="1207"/>
                      <a:pt x="1737" y="1188"/>
                      <a:pt x="1708" y="1176"/>
                    </a:cubicBezTo>
                    <a:cubicBezTo>
                      <a:pt x="1684" y="1166"/>
                      <a:pt x="1659" y="1161"/>
                      <a:pt x="1635" y="1154"/>
                    </a:cubicBezTo>
                    <a:cubicBezTo>
                      <a:pt x="1604" y="1145"/>
                      <a:pt x="1540" y="1132"/>
                      <a:pt x="1540" y="1132"/>
                    </a:cubicBezTo>
                    <a:cubicBezTo>
                      <a:pt x="1500" y="1113"/>
                      <a:pt x="1465" y="1118"/>
                      <a:pt x="1423" y="1132"/>
                    </a:cubicBezTo>
                    <a:cubicBezTo>
                      <a:pt x="1404" y="1162"/>
                      <a:pt x="1364" y="1171"/>
                      <a:pt x="1329" y="1183"/>
                    </a:cubicBezTo>
                    <a:cubicBezTo>
                      <a:pt x="1312" y="1208"/>
                      <a:pt x="1281" y="1240"/>
                      <a:pt x="1256" y="1256"/>
                    </a:cubicBezTo>
                    <a:cubicBezTo>
                      <a:pt x="1236" y="1285"/>
                      <a:pt x="1213" y="1317"/>
                      <a:pt x="1183" y="1336"/>
                    </a:cubicBezTo>
                    <a:cubicBezTo>
                      <a:pt x="1106" y="1449"/>
                      <a:pt x="859" y="1380"/>
                      <a:pt x="789" y="1380"/>
                    </a:cubicBezTo>
                    <a:lnTo>
                      <a:pt x="735" y="1312"/>
                    </a:lnTo>
                  </a:path>
                </a:pathLst>
              </a:custGeom>
              <a:solidFill>
                <a:srgbClr val="00CC00"/>
              </a:solidFill>
              <a:ln w="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3373" name="Freeform 227"/>
              <p:cNvSpPr/>
              <p:nvPr/>
            </p:nvSpPr>
            <p:spPr>
              <a:xfrm rot="899285">
                <a:off x="6172200" y="4572000"/>
                <a:ext cx="914400" cy="422275"/>
              </a:xfrm>
              <a:custGeom>
                <a:avLst/>
                <a:gdLst>
                  <a:gd name="txL" fmla="*/ 0 w 1821"/>
                  <a:gd name="txT" fmla="*/ 0 h 1522"/>
                  <a:gd name="txR" fmla="*/ 1821 w 1821"/>
                  <a:gd name="txB" fmla="*/ 1522 h 1522"/>
                </a:gdLst>
                <a:ahLst/>
                <a:cxnLst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</a:cxnLst>
                <a:rect l="txL" t="txT" r="txR" b="txB"/>
                <a:pathLst>
                  <a:path w="1821" h="1522">
                    <a:moveTo>
                      <a:pt x="760" y="1504"/>
                    </a:moveTo>
                    <a:cubicBezTo>
                      <a:pt x="684" y="1522"/>
                      <a:pt x="699" y="1518"/>
                      <a:pt x="585" y="1511"/>
                    </a:cubicBezTo>
                    <a:cubicBezTo>
                      <a:pt x="556" y="1502"/>
                      <a:pt x="523" y="1504"/>
                      <a:pt x="497" y="1489"/>
                    </a:cubicBezTo>
                    <a:cubicBezTo>
                      <a:pt x="482" y="1480"/>
                      <a:pt x="470" y="1465"/>
                      <a:pt x="454" y="1460"/>
                    </a:cubicBezTo>
                    <a:cubicBezTo>
                      <a:pt x="439" y="1455"/>
                      <a:pt x="410" y="1446"/>
                      <a:pt x="410" y="1446"/>
                    </a:cubicBezTo>
                    <a:cubicBezTo>
                      <a:pt x="374" y="1394"/>
                      <a:pt x="297" y="1335"/>
                      <a:pt x="242" y="1300"/>
                    </a:cubicBezTo>
                    <a:cubicBezTo>
                      <a:pt x="237" y="1293"/>
                      <a:pt x="234" y="1284"/>
                      <a:pt x="228" y="1278"/>
                    </a:cubicBezTo>
                    <a:cubicBezTo>
                      <a:pt x="222" y="1272"/>
                      <a:pt x="212" y="1270"/>
                      <a:pt x="206" y="1263"/>
                    </a:cubicBezTo>
                    <a:cubicBezTo>
                      <a:pt x="201" y="1257"/>
                      <a:pt x="202" y="1248"/>
                      <a:pt x="198" y="1242"/>
                    </a:cubicBezTo>
                    <a:cubicBezTo>
                      <a:pt x="192" y="1234"/>
                      <a:pt x="183" y="1228"/>
                      <a:pt x="177" y="1220"/>
                    </a:cubicBezTo>
                    <a:cubicBezTo>
                      <a:pt x="160" y="1195"/>
                      <a:pt x="167" y="1189"/>
                      <a:pt x="147" y="1169"/>
                    </a:cubicBezTo>
                    <a:cubicBezTo>
                      <a:pt x="112" y="1134"/>
                      <a:pt x="138" y="1177"/>
                      <a:pt x="104" y="1132"/>
                    </a:cubicBezTo>
                    <a:cubicBezTo>
                      <a:pt x="59" y="1073"/>
                      <a:pt x="95" y="1101"/>
                      <a:pt x="53" y="1074"/>
                    </a:cubicBezTo>
                    <a:cubicBezTo>
                      <a:pt x="50" y="1067"/>
                      <a:pt x="50" y="1058"/>
                      <a:pt x="45" y="1052"/>
                    </a:cubicBezTo>
                    <a:cubicBezTo>
                      <a:pt x="40" y="1045"/>
                      <a:pt x="29" y="1044"/>
                      <a:pt x="24" y="1037"/>
                    </a:cubicBezTo>
                    <a:cubicBezTo>
                      <a:pt x="16" y="1024"/>
                      <a:pt x="14" y="1008"/>
                      <a:pt x="9" y="994"/>
                    </a:cubicBezTo>
                    <a:cubicBezTo>
                      <a:pt x="7" y="987"/>
                      <a:pt x="2" y="972"/>
                      <a:pt x="2" y="972"/>
                    </a:cubicBezTo>
                    <a:cubicBezTo>
                      <a:pt x="4" y="960"/>
                      <a:pt x="0" y="944"/>
                      <a:pt x="9" y="935"/>
                    </a:cubicBezTo>
                    <a:cubicBezTo>
                      <a:pt x="14" y="929"/>
                      <a:pt x="13" y="950"/>
                      <a:pt x="16" y="957"/>
                    </a:cubicBezTo>
                    <a:cubicBezTo>
                      <a:pt x="21" y="967"/>
                      <a:pt x="49" y="1003"/>
                      <a:pt x="53" y="1008"/>
                    </a:cubicBezTo>
                    <a:cubicBezTo>
                      <a:pt x="69" y="1057"/>
                      <a:pt x="89" y="1082"/>
                      <a:pt x="133" y="1110"/>
                    </a:cubicBezTo>
                    <a:cubicBezTo>
                      <a:pt x="167" y="1164"/>
                      <a:pt x="242" y="1162"/>
                      <a:pt x="301" y="1176"/>
                    </a:cubicBezTo>
                    <a:cubicBezTo>
                      <a:pt x="328" y="1189"/>
                      <a:pt x="345" y="1210"/>
                      <a:pt x="373" y="1220"/>
                    </a:cubicBezTo>
                    <a:cubicBezTo>
                      <a:pt x="388" y="1225"/>
                      <a:pt x="417" y="1234"/>
                      <a:pt x="417" y="1234"/>
                    </a:cubicBezTo>
                    <a:cubicBezTo>
                      <a:pt x="452" y="1261"/>
                      <a:pt x="484" y="1297"/>
                      <a:pt x="527" y="1307"/>
                    </a:cubicBezTo>
                    <a:cubicBezTo>
                      <a:pt x="561" y="1331"/>
                      <a:pt x="599" y="1340"/>
                      <a:pt x="636" y="1358"/>
                    </a:cubicBezTo>
                    <a:cubicBezTo>
                      <a:pt x="654" y="1385"/>
                      <a:pt x="645" y="1377"/>
                      <a:pt x="672" y="1395"/>
                    </a:cubicBezTo>
                    <a:cubicBezTo>
                      <a:pt x="687" y="1405"/>
                      <a:pt x="716" y="1424"/>
                      <a:pt x="716" y="1424"/>
                    </a:cubicBezTo>
                    <a:cubicBezTo>
                      <a:pt x="742" y="1463"/>
                      <a:pt x="725" y="1440"/>
                      <a:pt x="774" y="1489"/>
                    </a:cubicBezTo>
                    <a:cubicBezTo>
                      <a:pt x="781" y="1496"/>
                      <a:pt x="796" y="1511"/>
                      <a:pt x="796" y="1511"/>
                    </a:cubicBezTo>
                    <a:cubicBezTo>
                      <a:pt x="796" y="1511"/>
                      <a:pt x="769" y="1485"/>
                      <a:pt x="753" y="1475"/>
                    </a:cubicBezTo>
                    <a:cubicBezTo>
                      <a:pt x="738" y="1433"/>
                      <a:pt x="693" y="1414"/>
                      <a:pt x="665" y="1380"/>
                    </a:cubicBezTo>
                    <a:cubicBezTo>
                      <a:pt x="646" y="1357"/>
                      <a:pt x="625" y="1345"/>
                      <a:pt x="607" y="1322"/>
                    </a:cubicBezTo>
                    <a:cubicBezTo>
                      <a:pt x="572" y="1277"/>
                      <a:pt x="575" y="1278"/>
                      <a:pt x="534" y="1242"/>
                    </a:cubicBezTo>
                    <a:cubicBezTo>
                      <a:pt x="505" y="1216"/>
                      <a:pt x="485" y="1182"/>
                      <a:pt x="454" y="1161"/>
                    </a:cubicBezTo>
                    <a:cubicBezTo>
                      <a:pt x="433" y="1130"/>
                      <a:pt x="417" y="1097"/>
                      <a:pt x="395" y="1067"/>
                    </a:cubicBezTo>
                    <a:cubicBezTo>
                      <a:pt x="385" y="1034"/>
                      <a:pt x="370" y="1001"/>
                      <a:pt x="352" y="972"/>
                    </a:cubicBezTo>
                    <a:cubicBezTo>
                      <a:pt x="341" y="912"/>
                      <a:pt x="320" y="857"/>
                      <a:pt x="308" y="797"/>
                    </a:cubicBezTo>
                    <a:cubicBezTo>
                      <a:pt x="299" y="678"/>
                      <a:pt x="294" y="661"/>
                      <a:pt x="308" y="512"/>
                    </a:cubicBezTo>
                    <a:cubicBezTo>
                      <a:pt x="310" y="495"/>
                      <a:pt x="312" y="546"/>
                      <a:pt x="315" y="563"/>
                    </a:cubicBezTo>
                    <a:cubicBezTo>
                      <a:pt x="320" y="588"/>
                      <a:pt x="352" y="629"/>
                      <a:pt x="352" y="629"/>
                    </a:cubicBezTo>
                    <a:cubicBezTo>
                      <a:pt x="368" y="680"/>
                      <a:pt x="380" y="737"/>
                      <a:pt x="410" y="782"/>
                    </a:cubicBezTo>
                    <a:cubicBezTo>
                      <a:pt x="421" y="818"/>
                      <a:pt x="432" y="844"/>
                      <a:pt x="468" y="855"/>
                    </a:cubicBezTo>
                    <a:cubicBezTo>
                      <a:pt x="481" y="890"/>
                      <a:pt x="467" y="907"/>
                      <a:pt x="505" y="921"/>
                    </a:cubicBezTo>
                    <a:cubicBezTo>
                      <a:pt x="516" y="954"/>
                      <a:pt x="534" y="981"/>
                      <a:pt x="563" y="1001"/>
                    </a:cubicBezTo>
                    <a:cubicBezTo>
                      <a:pt x="573" y="1031"/>
                      <a:pt x="577" y="1044"/>
                      <a:pt x="600" y="1067"/>
                    </a:cubicBezTo>
                    <a:cubicBezTo>
                      <a:pt x="610" y="1131"/>
                      <a:pt x="605" y="1244"/>
                      <a:pt x="680" y="1271"/>
                    </a:cubicBezTo>
                    <a:cubicBezTo>
                      <a:pt x="694" y="1314"/>
                      <a:pt x="706" y="1372"/>
                      <a:pt x="731" y="1409"/>
                    </a:cubicBezTo>
                    <a:cubicBezTo>
                      <a:pt x="736" y="1424"/>
                      <a:pt x="740" y="1438"/>
                      <a:pt x="745" y="1453"/>
                    </a:cubicBezTo>
                    <a:cubicBezTo>
                      <a:pt x="748" y="1461"/>
                      <a:pt x="734" y="1439"/>
                      <a:pt x="731" y="1431"/>
                    </a:cubicBezTo>
                    <a:cubicBezTo>
                      <a:pt x="725" y="1417"/>
                      <a:pt x="720" y="1402"/>
                      <a:pt x="716" y="1387"/>
                    </a:cubicBezTo>
                    <a:cubicBezTo>
                      <a:pt x="707" y="1356"/>
                      <a:pt x="704" y="1324"/>
                      <a:pt x="694" y="1293"/>
                    </a:cubicBezTo>
                    <a:cubicBezTo>
                      <a:pt x="689" y="1278"/>
                      <a:pt x="680" y="1249"/>
                      <a:pt x="680" y="1249"/>
                    </a:cubicBezTo>
                    <a:cubicBezTo>
                      <a:pt x="672" y="1179"/>
                      <a:pt x="670" y="1107"/>
                      <a:pt x="658" y="1037"/>
                    </a:cubicBezTo>
                    <a:cubicBezTo>
                      <a:pt x="650" y="992"/>
                      <a:pt x="629" y="951"/>
                      <a:pt x="621" y="906"/>
                    </a:cubicBezTo>
                    <a:cubicBezTo>
                      <a:pt x="616" y="879"/>
                      <a:pt x="611" y="853"/>
                      <a:pt x="607" y="826"/>
                    </a:cubicBezTo>
                    <a:cubicBezTo>
                      <a:pt x="601" y="790"/>
                      <a:pt x="592" y="717"/>
                      <a:pt x="592" y="717"/>
                    </a:cubicBezTo>
                    <a:cubicBezTo>
                      <a:pt x="590" y="680"/>
                      <a:pt x="585" y="644"/>
                      <a:pt x="585" y="607"/>
                    </a:cubicBezTo>
                    <a:cubicBezTo>
                      <a:pt x="585" y="529"/>
                      <a:pt x="587" y="452"/>
                      <a:pt x="592" y="374"/>
                    </a:cubicBezTo>
                    <a:cubicBezTo>
                      <a:pt x="595" y="324"/>
                      <a:pt x="623" y="270"/>
                      <a:pt x="636" y="221"/>
                    </a:cubicBezTo>
                    <a:cubicBezTo>
                      <a:pt x="641" y="203"/>
                      <a:pt x="644" y="176"/>
                      <a:pt x="658" y="162"/>
                    </a:cubicBezTo>
                    <a:cubicBezTo>
                      <a:pt x="666" y="154"/>
                      <a:pt x="677" y="153"/>
                      <a:pt x="687" y="148"/>
                    </a:cubicBezTo>
                    <a:cubicBezTo>
                      <a:pt x="711" y="117"/>
                      <a:pt x="724" y="85"/>
                      <a:pt x="745" y="53"/>
                    </a:cubicBezTo>
                    <a:cubicBezTo>
                      <a:pt x="748" y="43"/>
                      <a:pt x="747" y="32"/>
                      <a:pt x="753" y="24"/>
                    </a:cubicBezTo>
                    <a:cubicBezTo>
                      <a:pt x="761" y="12"/>
                      <a:pt x="799" y="0"/>
                      <a:pt x="753" y="17"/>
                    </a:cubicBezTo>
                    <a:cubicBezTo>
                      <a:pt x="747" y="32"/>
                      <a:pt x="737" y="45"/>
                      <a:pt x="731" y="60"/>
                    </a:cubicBezTo>
                    <a:cubicBezTo>
                      <a:pt x="704" y="133"/>
                      <a:pt x="742" y="68"/>
                      <a:pt x="709" y="119"/>
                    </a:cubicBezTo>
                    <a:cubicBezTo>
                      <a:pt x="701" y="153"/>
                      <a:pt x="692" y="184"/>
                      <a:pt x="672" y="213"/>
                    </a:cubicBezTo>
                    <a:cubicBezTo>
                      <a:pt x="655" y="266"/>
                      <a:pt x="662" y="242"/>
                      <a:pt x="651" y="286"/>
                    </a:cubicBezTo>
                    <a:cubicBezTo>
                      <a:pt x="655" y="513"/>
                      <a:pt x="656" y="645"/>
                      <a:pt x="672" y="841"/>
                    </a:cubicBezTo>
                    <a:cubicBezTo>
                      <a:pt x="677" y="982"/>
                      <a:pt x="685" y="1111"/>
                      <a:pt x="702" y="1249"/>
                    </a:cubicBezTo>
                    <a:cubicBezTo>
                      <a:pt x="706" y="1318"/>
                      <a:pt x="704" y="1358"/>
                      <a:pt x="723" y="1417"/>
                    </a:cubicBezTo>
                    <a:cubicBezTo>
                      <a:pt x="726" y="1380"/>
                      <a:pt x="730" y="1344"/>
                      <a:pt x="731" y="1307"/>
                    </a:cubicBezTo>
                    <a:cubicBezTo>
                      <a:pt x="735" y="1066"/>
                      <a:pt x="733" y="826"/>
                      <a:pt x="738" y="585"/>
                    </a:cubicBezTo>
                    <a:cubicBezTo>
                      <a:pt x="738" y="577"/>
                      <a:pt x="743" y="570"/>
                      <a:pt x="745" y="563"/>
                    </a:cubicBezTo>
                    <a:cubicBezTo>
                      <a:pt x="758" y="513"/>
                      <a:pt x="761" y="439"/>
                      <a:pt x="789" y="396"/>
                    </a:cubicBezTo>
                    <a:cubicBezTo>
                      <a:pt x="806" y="370"/>
                      <a:pt x="856" y="329"/>
                      <a:pt x="877" y="308"/>
                    </a:cubicBezTo>
                    <a:cubicBezTo>
                      <a:pt x="897" y="288"/>
                      <a:pt x="910" y="257"/>
                      <a:pt x="928" y="235"/>
                    </a:cubicBezTo>
                    <a:cubicBezTo>
                      <a:pt x="975" y="178"/>
                      <a:pt x="1045" y="151"/>
                      <a:pt x="1117" y="141"/>
                    </a:cubicBezTo>
                    <a:cubicBezTo>
                      <a:pt x="1135" y="136"/>
                      <a:pt x="1165" y="123"/>
                      <a:pt x="1183" y="141"/>
                    </a:cubicBezTo>
                    <a:cubicBezTo>
                      <a:pt x="1188" y="146"/>
                      <a:pt x="1168" y="145"/>
                      <a:pt x="1161" y="148"/>
                    </a:cubicBezTo>
                    <a:cubicBezTo>
                      <a:pt x="1145" y="156"/>
                      <a:pt x="1128" y="170"/>
                      <a:pt x="1117" y="184"/>
                    </a:cubicBezTo>
                    <a:cubicBezTo>
                      <a:pt x="1100" y="206"/>
                      <a:pt x="1065" y="246"/>
                      <a:pt x="1052" y="272"/>
                    </a:cubicBezTo>
                    <a:cubicBezTo>
                      <a:pt x="1033" y="310"/>
                      <a:pt x="1033" y="325"/>
                      <a:pt x="1001" y="359"/>
                    </a:cubicBezTo>
                    <a:cubicBezTo>
                      <a:pt x="992" y="383"/>
                      <a:pt x="987" y="408"/>
                      <a:pt x="979" y="432"/>
                    </a:cubicBezTo>
                    <a:cubicBezTo>
                      <a:pt x="971" y="498"/>
                      <a:pt x="972" y="566"/>
                      <a:pt x="949" y="629"/>
                    </a:cubicBezTo>
                    <a:cubicBezTo>
                      <a:pt x="939" y="721"/>
                      <a:pt x="930" y="813"/>
                      <a:pt x="920" y="906"/>
                    </a:cubicBezTo>
                    <a:cubicBezTo>
                      <a:pt x="917" y="931"/>
                      <a:pt x="906" y="979"/>
                      <a:pt x="906" y="979"/>
                    </a:cubicBezTo>
                    <a:cubicBezTo>
                      <a:pt x="898" y="1072"/>
                      <a:pt x="897" y="1171"/>
                      <a:pt x="855" y="1256"/>
                    </a:cubicBezTo>
                    <a:cubicBezTo>
                      <a:pt x="838" y="1290"/>
                      <a:pt x="842" y="1313"/>
                      <a:pt x="811" y="1344"/>
                    </a:cubicBezTo>
                    <a:cubicBezTo>
                      <a:pt x="779" y="1376"/>
                      <a:pt x="747" y="1400"/>
                      <a:pt x="716" y="1431"/>
                    </a:cubicBezTo>
                    <a:cubicBezTo>
                      <a:pt x="707" y="1440"/>
                      <a:pt x="736" y="1417"/>
                      <a:pt x="745" y="1409"/>
                    </a:cubicBezTo>
                    <a:cubicBezTo>
                      <a:pt x="753" y="1402"/>
                      <a:pt x="759" y="1393"/>
                      <a:pt x="767" y="1387"/>
                    </a:cubicBezTo>
                    <a:cubicBezTo>
                      <a:pt x="807" y="1359"/>
                      <a:pt x="858" y="1322"/>
                      <a:pt x="906" y="1307"/>
                    </a:cubicBezTo>
                    <a:cubicBezTo>
                      <a:pt x="933" y="1265"/>
                      <a:pt x="983" y="1229"/>
                      <a:pt x="1030" y="1212"/>
                    </a:cubicBezTo>
                    <a:cubicBezTo>
                      <a:pt x="1063" y="1179"/>
                      <a:pt x="1087" y="1146"/>
                      <a:pt x="1132" y="1132"/>
                    </a:cubicBezTo>
                    <a:cubicBezTo>
                      <a:pt x="1172" y="1102"/>
                      <a:pt x="1201" y="1072"/>
                      <a:pt x="1248" y="1052"/>
                    </a:cubicBezTo>
                    <a:cubicBezTo>
                      <a:pt x="1282" y="1018"/>
                      <a:pt x="1328" y="1004"/>
                      <a:pt x="1372" y="986"/>
                    </a:cubicBezTo>
                    <a:cubicBezTo>
                      <a:pt x="1402" y="956"/>
                      <a:pt x="1424" y="957"/>
                      <a:pt x="1467" y="950"/>
                    </a:cubicBezTo>
                    <a:cubicBezTo>
                      <a:pt x="1528" y="952"/>
                      <a:pt x="1589" y="949"/>
                      <a:pt x="1649" y="957"/>
                    </a:cubicBezTo>
                    <a:cubicBezTo>
                      <a:pt x="1702" y="964"/>
                      <a:pt x="1734" y="1072"/>
                      <a:pt x="1752" y="1110"/>
                    </a:cubicBezTo>
                    <a:cubicBezTo>
                      <a:pt x="1767" y="1143"/>
                      <a:pt x="1786" y="1173"/>
                      <a:pt x="1803" y="1205"/>
                    </a:cubicBezTo>
                    <a:cubicBezTo>
                      <a:pt x="1807" y="1213"/>
                      <a:pt x="1821" y="1219"/>
                      <a:pt x="1817" y="1227"/>
                    </a:cubicBezTo>
                    <a:cubicBezTo>
                      <a:pt x="1813" y="1234"/>
                      <a:pt x="1802" y="1223"/>
                      <a:pt x="1795" y="1220"/>
                    </a:cubicBezTo>
                    <a:cubicBezTo>
                      <a:pt x="1766" y="1207"/>
                      <a:pt x="1737" y="1188"/>
                      <a:pt x="1708" y="1176"/>
                    </a:cubicBezTo>
                    <a:cubicBezTo>
                      <a:pt x="1684" y="1166"/>
                      <a:pt x="1659" y="1161"/>
                      <a:pt x="1635" y="1154"/>
                    </a:cubicBezTo>
                    <a:cubicBezTo>
                      <a:pt x="1604" y="1145"/>
                      <a:pt x="1540" y="1132"/>
                      <a:pt x="1540" y="1132"/>
                    </a:cubicBezTo>
                    <a:cubicBezTo>
                      <a:pt x="1500" y="1113"/>
                      <a:pt x="1465" y="1118"/>
                      <a:pt x="1423" y="1132"/>
                    </a:cubicBezTo>
                    <a:cubicBezTo>
                      <a:pt x="1404" y="1162"/>
                      <a:pt x="1364" y="1171"/>
                      <a:pt x="1329" y="1183"/>
                    </a:cubicBezTo>
                    <a:cubicBezTo>
                      <a:pt x="1312" y="1208"/>
                      <a:pt x="1281" y="1240"/>
                      <a:pt x="1256" y="1256"/>
                    </a:cubicBezTo>
                    <a:cubicBezTo>
                      <a:pt x="1236" y="1285"/>
                      <a:pt x="1213" y="1317"/>
                      <a:pt x="1183" y="1336"/>
                    </a:cubicBezTo>
                    <a:cubicBezTo>
                      <a:pt x="1106" y="1449"/>
                      <a:pt x="859" y="1380"/>
                      <a:pt x="789" y="1380"/>
                    </a:cubicBezTo>
                    <a:lnTo>
                      <a:pt x="735" y="1312"/>
                    </a:lnTo>
                  </a:path>
                </a:pathLst>
              </a:custGeom>
              <a:solidFill>
                <a:srgbClr val="00CC00"/>
              </a:solidFill>
              <a:ln w="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3374" name="Freeform 228"/>
              <p:cNvSpPr/>
              <p:nvPr/>
            </p:nvSpPr>
            <p:spPr>
              <a:xfrm rot="899285">
                <a:off x="6705600" y="4572000"/>
                <a:ext cx="914400" cy="422275"/>
              </a:xfrm>
              <a:custGeom>
                <a:avLst/>
                <a:gdLst>
                  <a:gd name="txL" fmla="*/ 0 w 1821"/>
                  <a:gd name="txT" fmla="*/ 0 h 1522"/>
                  <a:gd name="txR" fmla="*/ 1821 w 1821"/>
                  <a:gd name="txB" fmla="*/ 1522 h 1522"/>
                </a:gdLst>
                <a:ahLst/>
                <a:cxnLst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</a:cxnLst>
                <a:rect l="txL" t="txT" r="txR" b="txB"/>
                <a:pathLst>
                  <a:path w="1821" h="1522">
                    <a:moveTo>
                      <a:pt x="760" y="1504"/>
                    </a:moveTo>
                    <a:cubicBezTo>
                      <a:pt x="684" y="1522"/>
                      <a:pt x="699" y="1518"/>
                      <a:pt x="585" y="1511"/>
                    </a:cubicBezTo>
                    <a:cubicBezTo>
                      <a:pt x="556" y="1502"/>
                      <a:pt x="523" y="1504"/>
                      <a:pt x="497" y="1489"/>
                    </a:cubicBezTo>
                    <a:cubicBezTo>
                      <a:pt x="482" y="1480"/>
                      <a:pt x="470" y="1465"/>
                      <a:pt x="454" y="1460"/>
                    </a:cubicBezTo>
                    <a:cubicBezTo>
                      <a:pt x="439" y="1455"/>
                      <a:pt x="410" y="1446"/>
                      <a:pt x="410" y="1446"/>
                    </a:cubicBezTo>
                    <a:cubicBezTo>
                      <a:pt x="374" y="1394"/>
                      <a:pt x="297" y="1335"/>
                      <a:pt x="242" y="1300"/>
                    </a:cubicBezTo>
                    <a:cubicBezTo>
                      <a:pt x="237" y="1293"/>
                      <a:pt x="234" y="1284"/>
                      <a:pt x="228" y="1278"/>
                    </a:cubicBezTo>
                    <a:cubicBezTo>
                      <a:pt x="222" y="1272"/>
                      <a:pt x="212" y="1270"/>
                      <a:pt x="206" y="1263"/>
                    </a:cubicBezTo>
                    <a:cubicBezTo>
                      <a:pt x="201" y="1257"/>
                      <a:pt x="202" y="1248"/>
                      <a:pt x="198" y="1242"/>
                    </a:cubicBezTo>
                    <a:cubicBezTo>
                      <a:pt x="192" y="1234"/>
                      <a:pt x="183" y="1228"/>
                      <a:pt x="177" y="1220"/>
                    </a:cubicBezTo>
                    <a:cubicBezTo>
                      <a:pt x="160" y="1195"/>
                      <a:pt x="167" y="1189"/>
                      <a:pt x="147" y="1169"/>
                    </a:cubicBezTo>
                    <a:cubicBezTo>
                      <a:pt x="112" y="1134"/>
                      <a:pt x="138" y="1177"/>
                      <a:pt x="104" y="1132"/>
                    </a:cubicBezTo>
                    <a:cubicBezTo>
                      <a:pt x="59" y="1073"/>
                      <a:pt x="95" y="1101"/>
                      <a:pt x="53" y="1074"/>
                    </a:cubicBezTo>
                    <a:cubicBezTo>
                      <a:pt x="50" y="1067"/>
                      <a:pt x="50" y="1058"/>
                      <a:pt x="45" y="1052"/>
                    </a:cubicBezTo>
                    <a:cubicBezTo>
                      <a:pt x="40" y="1045"/>
                      <a:pt x="29" y="1044"/>
                      <a:pt x="24" y="1037"/>
                    </a:cubicBezTo>
                    <a:cubicBezTo>
                      <a:pt x="16" y="1024"/>
                      <a:pt x="14" y="1008"/>
                      <a:pt x="9" y="994"/>
                    </a:cubicBezTo>
                    <a:cubicBezTo>
                      <a:pt x="7" y="987"/>
                      <a:pt x="2" y="972"/>
                      <a:pt x="2" y="972"/>
                    </a:cubicBezTo>
                    <a:cubicBezTo>
                      <a:pt x="4" y="960"/>
                      <a:pt x="0" y="944"/>
                      <a:pt x="9" y="935"/>
                    </a:cubicBezTo>
                    <a:cubicBezTo>
                      <a:pt x="14" y="929"/>
                      <a:pt x="13" y="950"/>
                      <a:pt x="16" y="957"/>
                    </a:cubicBezTo>
                    <a:cubicBezTo>
                      <a:pt x="21" y="967"/>
                      <a:pt x="49" y="1003"/>
                      <a:pt x="53" y="1008"/>
                    </a:cubicBezTo>
                    <a:cubicBezTo>
                      <a:pt x="69" y="1057"/>
                      <a:pt x="89" y="1082"/>
                      <a:pt x="133" y="1110"/>
                    </a:cubicBezTo>
                    <a:cubicBezTo>
                      <a:pt x="167" y="1164"/>
                      <a:pt x="242" y="1162"/>
                      <a:pt x="301" y="1176"/>
                    </a:cubicBezTo>
                    <a:cubicBezTo>
                      <a:pt x="328" y="1189"/>
                      <a:pt x="345" y="1210"/>
                      <a:pt x="373" y="1220"/>
                    </a:cubicBezTo>
                    <a:cubicBezTo>
                      <a:pt x="388" y="1225"/>
                      <a:pt x="417" y="1234"/>
                      <a:pt x="417" y="1234"/>
                    </a:cubicBezTo>
                    <a:cubicBezTo>
                      <a:pt x="452" y="1261"/>
                      <a:pt x="484" y="1297"/>
                      <a:pt x="527" y="1307"/>
                    </a:cubicBezTo>
                    <a:cubicBezTo>
                      <a:pt x="561" y="1331"/>
                      <a:pt x="599" y="1340"/>
                      <a:pt x="636" y="1358"/>
                    </a:cubicBezTo>
                    <a:cubicBezTo>
                      <a:pt x="654" y="1385"/>
                      <a:pt x="645" y="1377"/>
                      <a:pt x="672" y="1395"/>
                    </a:cubicBezTo>
                    <a:cubicBezTo>
                      <a:pt x="687" y="1405"/>
                      <a:pt x="716" y="1424"/>
                      <a:pt x="716" y="1424"/>
                    </a:cubicBezTo>
                    <a:cubicBezTo>
                      <a:pt x="742" y="1463"/>
                      <a:pt x="725" y="1440"/>
                      <a:pt x="774" y="1489"/>
                    </a:cubicBezTo>
                    <a:cubicBezTo>
                      <a:pt x="781" y="1496"/>
                      <a:pt x="796" y="1511"/>
                      <a:pt x="796" y="1511"/>
                    </a:cubicBezTo>
                    <a:cubicBezTo>
                      <a:pt x="796" y="1511"/>
                      <a:pt x="769" y="1485"/>
                      <a:pt x="753" y="1475"/>
                    </a:cubicBezTo>
                    <a:cubicBezTo>
                      <a:pt x="738" y="1433"/>
                      <a:pt x="693" y="1414"/>
                      <a:pt x="665" y="1380"/>
                    </a:cubicBezTo>
                    <a:cubicBezTo>
                      <a:pt x="646" y="1357"/>
                      <a:pt x="625" y="1345"/>
                      <a:pt x="607" y="1322"/>
                    </a:cubicBezTo>
                    <a:cubicBezTo>
                      <a:pt x="572" y="1277"/>
                      <a:pt x="575" y="1278"/>
                      <a:pt x="534" y="1242"/>
                    </a:cubicBezTo>
                    <a:cubicBezTo>
                      <a:pt x="505" y="1216"/>
                      <a:pt x="485" y="1182"/>
                      <a:pt x="454" y="1161"/>
                    </a:cubicBezTo>
                    <a:cubicBezTo>
                      <a:pt x="433" y="1130"/>
                      <a:pt x="417" y="1097"/>
                      <a:pt x="395" y="1067"/>
                    </a:cubicBezTo>
                    <a:cubicBezTo>
                      <a:pt x="385" y="1034"/>
                      <a:pt x="370" y="1001"/>
                      <a:pt x="352" y="972"/>
                    </a:cubicBezTo>
                    <a:cubicBezTo>
                      <a:pt x="341" y="912"/>
                      <a:pt x="320" y="857"/>
                      <a:pt x="308" y="797"/>
                    </a:cubicBezTo>
                    <a:cubicBezTo>
                      <a:pt x="299" y="678"/>
                      <a:pt x="294" y="661"/>
                      <a:pt x="308" y="512"/>
                    </a:cubicBezTo>
                    <a:cubicBezTo>
                      <a:pt x="310" y="495"/>
                      <a:pt x="312" y="546"/>
                      <a:pt x="315" y="563"/>
                    </a:cubicBezTo>
                    <a:cubicBezTo>
                      <a:pt x="320" y="588"/>
                      <a:pt x="352" y="629"/>
                      <a:pt x="352" y="629"/>
                    </a:cubicBezTo>
                    <a:cubicBezTo>
                      <a:pt x="368" y="680"/>
                      <a:pt x="380" y="737"/>
                      <a:pt x="410" y="782"/>
                    </a:cubicBezTo>
                    <a:cubicBezTo>
                      <a:pt x="421" y="818"/>
                      <a:pt x="432" y="844"/>
                      <a:pt x="468" y="855"/>
                    </a:cubicBezTo>
                    <a:cubicBezTo>
                      <a:pt x="481" y="890"/>
                      <a:pt x="467" y="907"/>
                      <a:pt x="505" y="921"/>
                    </a:cubicBezTo>
                    <a:cubicBezTo>
                      <a:pt x="516" y="954"/>
                      <a:pt x="534" y="981"/>
                      <a:pt x="563" y="1001"/>
                    </a:cubicBezTo>
                    <a:cubicBezTo>
                      <a:pt x="573" y="1031"/>
                      <a:pt x="577" y="1044"/>
                      <a:pt x="600" y="1067"/>
                    </a:cubicBezTo>
                    <a:cubicBezTo>
                      <a:pt x="610" y="1131"/>
                      <a:pt x="605" y="1244"/>
                      <a:pt x="680" y="1271"/>
                    </a:cubicBezTo>
                    <a:cubicBezTo>
                      <a:pt x="694" y="1314"/>
                      <a:pt x="706" y="1372"/>
                      <a:pt x="731" y="1409"/>
                    </a:cubicBezTo>
                    <a:cubicBezTo>
                      <a:pt x="736" y="1424"/>
                      <a:pt x="740" y="1438"/>
                      <a:pt x="745" y="1453"/>
                    </a:cubicBezTo>
                    <a:cubicBezTo>
                      <a:pt x="748" y="1461"/>
                      <a:pt x="734" y="1439"/>
                      <a:pt x="731" y="1431"/>
                    </a:cubicBezTo>
                    <a:cubicBezTo>
                      <a:pt x="725" y="1417"/>
                      <a:pt x="720" y="1402"/>
                      <a:pt x="716" y="1387"/>
                    </a:cubicBezTo>
                    <a:cubicBezTo>
                      <a:pt x="707" y="1356"/>
                      <a:pt x="704" y="1324"/>
                      <a:pt x="694" y="1293"/>
                    </a:cubicBezTo>
                    <a:cubicBezTo>
                      <a:pt x="689" y="1278"/>
                      <a:pt x="680" y="1249"/>
                      <a:pt x="680" y="1249"/>
                    </a:cubicBezTo>
                    <a:cubicBezTo>
                      <a:pt x="672" y="1179"/>
                      <a:pt x="670" y="1107"/>
                      <a:pt x="658" y="1037"/>
                    </a:cubicBezTo>
                    <a:cubicBezTo>
                      <a:pt x="650" y="992"/>
                      <a:pt x="629" y="951"/>
                      <a:pt x="621" y="906"/>
                    </a:cubicBezTo>
                    <a:cubicBezTo>
                      <a:pt x="616" y="879"/>
                      <a:pt x="611" y="853"/>
                      <a:pt x="607" y="826"/>
                    </a:cubicBezTo>
                    <a:cubicBezTo>
                      <a:pt x="601" y="790"/>
                      <a:pt x="592" y="717"/>
                      <a:pt x="592" y="717"/>
                    </a:cubicBezTo>
                    <a:cubicBezTo>
                      <a:pt x="590" y="680"/>
                      <a:pt x="585" y="644"/>
                      <a:pt x="585" y="607"/>
                    </a:cubicBezTo>
                    <a:cubicBezTo>
                      <a:pt x="585" y="529"/>
                      <a:pt x="587" y="452"/>
                      <a:pt x="592" y="374"/>
                    </a:cubicBezTo>
                    <a:cubicBezTo>
                      <a:pt x="595" y="324"/>
                      <a:pt x="623" y="270"/>
                      <a:pt x="636" y="221"/>
                    </a:cubicBezTo>
                    <a:cubicBezTo>
                      <a:pt x="641" y="203"/>
                      <a:pt x="644" y="176"/>
                      <a:pt x="658" y="162"/>
                    </a:cubicBezTo>
                    <a:cubicBezTo>
                      <a:pt x="666" y="154"/>
                      <a:pt x="677" y="153"/>
                      <a:pt x="687" y="148"/>
                    </a:cubicBezTo>
                    <a:cubicBezTo>
                      <a:pt x="711" y="117"/>
                      <a:pt x="724" y="85"/>
                      <a:pt x="745" y="53"/>
                    </a:cubicBezTo>
                    <a:cubicBezTo>
                      <a:pt x="748" y="43"/>
                      <a:pt x="747" y="32"/>
                      <a:pt x="753" y="24"/>
                    </a:cubicBezTo>
                    <a:cubicBezTo>
                      <a:pt x="761" y="12"/>
                      <a:pt x="799" y="0"/>
                      <a:pt x="753" y="17"/>
                    </a:cubicBezTo>
                    <a:cubicBezTo>
                      <a:pt x="747" y="32"/>
                      <a:pt x="737" y="45"/>
                      <a:pt x="731" y="60"/>
                    </a:cubicBezTo>
                    <a:cubicBezTo>
                      <a:pt x="704" y="133"/>
                      <a:pt x="742" y="68"/>
                      <a:pt x="709" y="119"/>
                    </a:cubicBezTo>
                    <a:cubicBezTo>
                      <a:pt x="701" y="153"/>
                      <a:pt x="692" y="184"/>
                      <a:pt x="672" y="213"/>
                    </a:cubicBezTo>
                    <a:cubicBezTo>
                      <a:pt x="655" y="266"/>
                      <a:pt x="662" y="242"/>
                      <a:pt x="651" y="286"/>
                    </a:cubicBezTo>
                    <a:cubicBezTo>
                      <a:pt x="655" y="513"/>
                      <a:pt x="656" y="645"/>
                      <a:pt x="672" y="841"/>
                    </a:cubicBezTo>
                    <a:cubicBezTo>
                      <a:pt x="677" y="982"/>
                      <a:pt x="685" y="1111"/>
                      <a:pt x="702" y="1249"/>
                    </a:cubicBezTo>
                    <a:cubicBezTo>
                      <a:pt x="706" y="1318"/>
                      <a:pt x="704" y="1358"/>
                      <a:pt x="723" y="1417"/>
                    </a:cubicBezTo>
                    <a:cubicBezTo>
                      <a:pt x="726" y="1380"/>
                      <a:pt x="730" y="1344"/>
                      <a:pt x="731" y="1307"/>
                    </a:cubicBezTo>
                    <a:cubicBezTo>
                      <a:pt x="735" y="1066"/>
                      <a:pt x="733" y="826"/>
                      <a:pt x="738" y="585"/>
                    </a:cubicBezTo>
                    <a:cubicBezTo>
                      <a:pt x="738" y="577"/>
                      <a:pt x="743" y="570"/>
                      <a:pt x="745" y="563"/>
                    </a:cubicBezTo>
                    <a:cubicBezTo>
                      <a:pt x="758" y="513"/>
                      <a:pt x="761" y="439"/>
                      <a:pt x="789" y="396"/>
                    </a:cubicBezTo>
                    <a:cubicBezTo>
                      <a:pt x="806" y="370"/>
                      <a:pt x="856" y="329"/>
                      <a:pt x="877" y="308"/>
                    </a:cubicBezTo>
                    <a:cubicBezTo>
                      <a:pt x="897" y="288"/>
                      <a:pt x="910" y="257"/>
                      <a:pt x="928" y="235"/>
                    </a:cubicBezTo>
                    <a:cubicBezTo>
                      <a:pt x="975" y="178"/>
                      <a:pt x="1045" y="151"/>
                      <a:pt x="1117" y="141"/>
                    </a:cubicBezTo>
                    <a:cubicBezTo>
                      <a:pt x="1135" y="136"/>
                      <a:pt x="1165" y="123"/>
                      <a:pt x="1183" y="141"/>
                    </a:cubicBezTo>
                    <a:cubicBezTo>
                      <a:pt x="1188" y="146"/>
                      <a:pt x="1168" y="145"/>
                      <a:pt x="1161" y="148"/>
                    </a:cubicBezTo>
                    <a:cubicBezTo>
                      <a:pt x="1145" y="156"/>
                      <a:pt x="1128" y="170"/>
                      <a:pt x="1117" y="184"/>
                    </a:cubicBezTo>
                    <a:cubicBezTo>
                      <a:pt x="1100" y="206"/>
                      <a:pt x="1065" y="246"/>
                      <a:pt x="1052" y="272"/>
                    </a:cubicBezTo>
                    <a:cubicBezTo>
                      <a:pt x="1033" y="310"/>
                      <a:pt x="1033" y="325"/>
                      <a:pt x="1001" y="359"/>
                    </a:cubicBezTo>
                    <a:cubicBezTo>
                      <a:pt x="992" y="383"/>
                      <a:pt x="987" y="408"/>
                      <a:pt x="979" y="432"/>
                    </a:cubicBezTo>
                    <a:cubicBezTo>
                      <a:pt x="971" y="498"/>
                      <a:pt x="972" y="566"/>
                      <a:pt x="949" y="629"/>
                    </a:cubicBezTo>
                    <a:cubicBezTo>
                      <a:pt x="939" y="721"/>
                      <a:pt x="930" y="813"/>
                      <a:pt x="920" y="906"/>
                    </a:cubicBezTo>
                    <a:cubicBezTo>
                      <a:pt x="917" y="931"/>
                      <a:pt x="906" y="979"/>
                      <a:pt x="906" y="979"/>
                    </a:cubicBezTo>
                    <a:cubicBezTo>
                      <a:pt x="898" y="1072"/>
                      <a:pt x="897" y="1171"/>
                      <a:pt x="855" y="1256"/>
                    </a:cubicBezTo>
                    <a:cubicBezTo>
                      <a:pt x="838" y="1290"/>
                      <a:pt x="842" y="1313"/>
                      <a:pt x="811" y="1344"/>
                    </a:cubicBezTo>
                    <a:cubicBezTo>
                      <a:pt x="779" y="1376"/>
                      <a:pt x="747" y="1400"/>
                      <a:pt x="716" y="1431"/>
                    </a:cubicBezTo>
                    <a:cubicBezTo>
                      <a:pt x="707" y="1440"/>
                      <a:pt x="736" y="1417"/>
                      <a:pt x="745" y="1409"/>
                    </a:cubicBezTo>
                    <a:cubicBezTo>
                      <a:pt x="753" y="1402"/>
                      <a:pt x="759" y="1393"/>
                      <a:pt x="767" y="1387"/>
                    </a:cubicBezTo>
                    <a:cubicBezTo>
                      <a:pt x="807" y="1359"/>
                      <a:pt x="858" y="1322"/>
                      <a:pt x="906" y="1307"/>
                    </a:cubicBezTo>
                    <a:cubicBezTo>
                      <a:pt x="933" y="1265"/>
                      <a:pt x="983" y="1229"/>
                      <a:pt x="1030" y="1212"/>
                    </a:cubicBezTo>
                    <a:cubicBezTo>
                      <a:pt x="1063" y="1179"/>
                      <a:pt x="1087" y="1146"/>
                      <a:pt x="1132" y="1132"/>
                    </a:cubicBezTo>
                    <a:cubicBezTo>
                      <a:pt x="1172" y="1102"/>
                      <a:pt x="1201" y="1072"/>
                      <a:pt x="1248" y="1052"/>
                    </a:cubicBezTo>
                    <a:cubicBezTo>
                      <a:pt x="1282" y="1018"/>
                      <a:pt x="1328" y="1004"/>
                      <a:pt x="1372" y="986"/>
                    </a:cubicBezTo>
                    <a:cubicBezTo>
                      <a:pt x="1402" y="956"/>
                      <a:pt x="1424" y="957"/>
                      <a:pt x="1467" y="950"/>
                    </a:cubicBezTo>
                    <a:cubicBezTo>
                      <a:pt x="1528" y="952"/>
                      <a:pt x="1589" y="949"/>
                      <a:pt x="1649" y="957"/>
                    </a:cubicBezTo>
                    <a:cubicBezTo>
                      <a:pt x="1702" y="964"/>
                      <a:pt x="1734" y="1072"/>
                      <a:pt x="1752" y="1110"/>
                    </a:cubicBezTo>
                    <a:cubicBezTo>
                      <a:pt x="1767" y="1143"/>
                      <a:pt x="1786" y="1173"/>
                      <a:pt x="1803" y="1205"/>
                    </a:cubicBezTo>
                    <a:cubicBezTo>
                      <a:pt x="1807" y="1213"/>
                      <a:pt x="1821" y="1219"/>
                      <a:pt x="1817" y="1227"/>
                    </a:cubicBezTo>
                    <a:cubicBezTo>
                      <a:pt x="1813" y="1234"/>
                      <a:pt x="1802" y="1223"/>
                      <a:pt x="1795" y="1220"/>
                    </a:cubicBezTo>
                    <a:cubicBezTo>
                      <a:pt x="1766" y="1207"/>
                      <a:pt x="1737" y="1188"/>
                      <a:pt x="1708" y="1176"/>
                    </a:cubicBezTo>
                    <a:cubicBezTo>
                      <a:pt x="1684" y="1166"/>
                      <a:pt x="1659" y="1161"/>
                      <a:pt x="1635" y="1154"/>
                    </a:cubicBezTo>
                    <a:cubicBezTo>
                      <a:pt x="1604" y="1145"/>
                      <a:pt x="1540" y="1132"/>
                      <a:pt x="1540" y="1132"/>
                    </a:cubicBezTo>
                    <a:cubicBezTo>
                      <a:pt x="1500" y="1113"/>
                      <a:pt x="1465" y="1118"/>
                      <a:pt x="1423" y="1132"/>
                    </a:cubicBezTo>
                    <a:cubicBezTo>
                      <a:pt x="1404" y="1162"/>
                      <a:pt x="1364" y="1171"/>
                      <a:pt x="1329" y="1183"/>
                    </a:cubicBezTo>
                    <a:cubicBezTo>
                      <a:pt x="1312" y="1208"/>
                      <a:pt x="1281" y="1240"/>
                      <a:pt x="1256" y="1256"/>
                    </a:cubicBezTo>
                    <a:cubicBezTo>
                      <a:pt x="1236" y="1285"/>
                      <a:pt x="1213" y="1317"/>
                      <a:pt x="1183" y="1336"/>
                    </a:cubicBezTo>
                    <a:cubicBezTo>
                      <a:pt x="1106" y="1449"/>
                      <a:pt x="859" y="1380"/>
                      <a:pt x="789" y="1380"/>
                    </a:cubicBezTo>
                    <a:lnTo>
                      <a:pt x="735" y="1312"/>
                    </a:lnTo>
                  </a:path>
                </a:pathLst>
              </a:custGeom>
              <a:solidFill>
                <a:srgbClr val="00CC00"/>
              </a:solidFill>
              <a:ln w="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3375" name="Freeform 229"/>
              <p:cNvSpPr/>
              <p:nvPr/>
            </p:nvSpPr>
            <p:spPr>
              <a:xfrm rot="899285">
                <a:off x="3505200" y="4267200"/>
                <a:ext cx="914400" cy="422275"/>
              </a:xfrm>
              <a:custGeom>
                <a:avLst/>
                <a:gdLst>
                  <a:gd name="txL" fmla="*/ 0 w 1821"/>
                  <a:gd name="txT" fmla="*/ 0 h 1522"/>
                  <a:gd name="txR" fmla="*/ 1821 w 1821"/>
                  <a:gd name="txB" fmla="*/ 1522 h 1522"/>
                </a:gdLst>
                <a:ahLst/>
                <a:cxnLst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</a:cxnLst>
                <a:rect l="txL" t="txT" r="txR" b="txB"/>
                <a:pathLst>
                  <a:path w="1821" h="1522">
                    <a:moveTo>
                      <a:pt x="760" y="1504"/>
                    </a:moveTo>
                    <a:cubicBezTo>
                      <a:pt x="684" y="1522"/>
                      <a:pt x="699" y="1518"/>
                      <a:pt x="585" y="1511"/>
                    </a:cubicBezTo>
                    <a:cubicBezTo>
                      <a:pt x="556" y="1502"/>
                      <a:pt x="523" y="1504"/>
                      <a:pt x="497" y="1489"/>
                    </a:cubicBezTo>
                    <a:cubicBezTo>
                      <a:pt x="482" y="1480"/>
                      <a:pt x="470" y="1465"/>
                      <a:pt x="454" y="1460"/>
                    </a:cubicBezTo>
                    <a:cubicBezTo>
                      <a:pt x="439" y="1455"/>
                      <a:pt x="410" y="1446"/>
                      <a:pt x="410" y="1446"/>
                    </a:cubicBezTo>
                    <a:cubicBezTo>
                      <a:pt x="374" y="1394"/>
                      <a:pt x="297" y="1335"/>
                      <a:pt x="242" y="1300"/>
                    </a:cubicBezTo>
                    <a:cubicBezTo>
                      <a:pt x="237" y="1293"/>
                      <a:pt x="234" y="1284"/>
                      <a:pt x="228" y="1278"/>
                    </a:cubicBezTo>
                    <a:cubicBezTo>
                      <a:pt x="222" y="1272"/>
                      <a:pt x="212" y="1270"/>
                      <a:pt x="206" y="1263"/>
                    </a:cubicBezTo>
                    <a:cubicBezTo>
                      <a:pt x="201" y="1257"/>
                      <a:pt x="202" y="1248"/>
                      <a:pt x="198" y="1242"/>
                    </a:cubicBezTo>
                    <a:cubicBezTo>
                      <a:pt x="192" y="1234"/>
                      <a:pt x="183" y="1228"/>
                      <a:pt x="177" y="1220"/>
                    </a:cubicBezTo>
                    <a:cubicBezTo>
                      <a:pt x="160" y="1195"/>
                      <a:pt x="167" y="1189"/>
                      <a:pt x="147" y="1169"/>
                    </a:cubicBezTo>
                    <a:cubicBezTo>
                      <a:pt x="112" y="1134"/>
                      <a:pt x="138" y="1177"/>
                      <a:pt x="104" y="1132"/>
                    </a:cubicBezTo>
                    <a:cubicBezTo>
                      <a:pt x="59" y="1073"/>
                      <a:pt x="95" y="1101"/>
                      <a:pt x="53" y="1074"/>
                    </a:cubicBezTo>
                    <a:cubicBezTo>
                      <a:pt x="50" y="1067"/>
                      <a:pt x="50" y="1058"/>
                      <a:pt x="45" y="1052"/>
                    </a:cubicBezTo>
                    <a:cubicBezTo>
                      <a:pt x="40" y="1045"/>
                      <a:pt x="29" y="1044"/>
                      <a:pt x="24" y="1037"/>
                    </a:cubicBezTo>
                    <a:cubicBezTo>
                      <a:pt x="16" y="1024"/>
                      <a:pt x="14" y="1008"/>
                      <a:pt x="9" y="994"/>
                    </a:cubicBezTo>
                    <a:cubicBezTo>
                      <a:pt x="7" y="987"/>
                      <a:pt x="2" y="972"/>
                      <a:pt x="2" y="972"/>
                    </a:cubicBezTo>
                    <a:cubicBezTo>
                      <a:pt x="4" y="960"/>
                      <a:pt x="0" y="944"/>
                      <a:pt x="9" y="935"/>
                    </a:cubicBezTo>
                    <a:cubicBezTo>
                      <a:pt x="14" y="929"/>
                      <a:pt x="13" y="950"/>
                      <a:pt x="16" y="957"/>
                    </a:cubicBezTo>
                    <a:cubicBezTo>
                      <a:pt x="21" y="967"/>
                      <a:pt x="49" y="1003"/>
                      <a:pt x="53" y="1008"/>
                    </a:cubicBezTo>
                    <a:cubicBezTo>
                      <a:pt x="69" y="1057"/>
                      <a:pt x="89" y="1082"/>
                      <a:pt x="133" y="1110"/>
                    </a:cubicBezTo>
                    <a:cubicBezTo>
                      <a:pt x="167" y="1164"/>
                      <a:pt x="242" y="1162"/>
                      <a:pt x="301" y="1176"/>
                    </a:cubicBezTo>
                    <a:cubicBezTo>
                      <a:pt x="328" y="1189"/>
                      <a:pt x="345" y="1210"/>
                      <a:pt x="373" y="1220"/>
                    </a:cubicBezTo>
                    <a:cubicBezTo>
                      <a:pt x="388" y="1225"/>
                      <a:pt x="417" y="1234"/>
                      <a:pt x="417" y="1234"/>
                    </a:cubicBezTo>
                    <a:cubicBezTo>
                      <a:pt x="452" y="1261"/>
                      <a:pt x="484" y="1297"/>
                      <a:pt x="527" y="1307"/>
                    </a:cubicBezTo>
                    <a:cubicBezTo>
                      <a:pt x="561" y="1331"/>
                      <a:pt x="599" y="1340"/>
                      <a:pt x="636" y="1358"/>
                    </a:cubicBezTo>
                    <a:cubicBezTo>
                      <a:pt x="654" y="1385"/>
                      <a:pt x="645" y="1377"/>
                      <a:pt x="672" y="1395"/>
                    </a:cubicBezTo>
                    <a:cubicBezTo>
                      <a:pt x="687" y="1405"/>
                      <a:pt x="716" y="1424"/>
                      <a:pt x="716" y="1424"/>
                    </a:cubicBezTo>
                    <a:cubicBezTo>
                      <a:pt x="742" y="1463"/>
                      <a:pt x="725" y="1440"/>
                      <a:pt x="774" y="1489"/>
                    </a:cubicBezTo>
                    <a:cubicBezTo>
                      <a:pt x="781" y="1496"/>
                      <a:pt x="796" y="1511"/>
                      <a:pt x="796" y="1511"/>
                    </a:cubicBezTo>
                    <a:cubicBezTo>
                      <a:pt x="796" y="1511"/>
                      <a:pt x="769" y="1485"/>
                      <a:pt x="753" y="1475"/>
                    </a:cubicBezTo>
                    <a:cubicBezTo>
                      <a:pt x="738" y="1433"/>
                      <a:pt x="693" y="1414"/>
                      <a:pt x="665" y="1380"/>
                    </a:cubicBezTo>
                    <a:cubicBezTo>
                      <a:pt x="646" y="1357"/>
                      <a:pt x="625" y="1345"/>
                      <a:pt x="607" y="1322"/>
                    </a:cubicBezTo>
                    <a:cubicBezTo>
                      <a:pt x="572" y="1277"/>
                      <a:pt x="575" y="1278"/>
                      <a:pt x="534" y="1242"/>
                    </a:cubicBezTo>
                    <a:cubicBezTo>
                      <a:pt x="505" y="1216"/>
                      <a:pt x="485" y="1182"/>
                      <a:pt x="454" y="1161"/>
                    </a:cubicBezTo>
                    <a:cubicBezTo>
                      <a:pt x="433" y="1130"/>
                      <a:pt x="417" y="1097"/>
                      <a:pt x="395" y="1067"/>
                    </a:cubicBezTo>
                    <a:cubicBezTo>
                      <a:pt x="385" y="1034"/>
                      <a:pt x="370" y="1001"/>
                      <a:pt x="352" y="972"/>
                    </a:cubicBezTo>
                    <a:cubicBezTo>
                      <a:pt x="341" y="912"/>
                      <a:pt x="320" y="857"/>
                      <a:pt x="308" y="797"/>
                    </a:cubicBezTo>
                    <a:cubicBezTo>
                      <a:pt x="299" y="678"/>
                      <a:pt x="294" y="661"/>
                      <a:pt x="308" y="512"/>
                    </a:cubicBezTo>
                    <a:cubicBezTo>
                      <a:pt x="310" y="495"/>
                      <a:pt x="312" y="546"/>
                      <a:pt x="315" y="563"/>
                    </a:cubicBezTo>
                    <a:cubicBezTo>
                      <a:pt x="320" y="588"/>
                      <a:pt x="352" y="629"/>
                      <a:pt x="352" y="629"/>
                    </a:cubicBezTo>
                    <a:cubicBezTo>
                      <a:pt x="368" y="680"/>
                      <a:pt x="380" y="737"/>
                      <a:pt x="410" y="782"/>
                    </a:cubicBezTo>
                    <a:cubicBezTo>
                      <a:pt x="421" y="818"/>
                      <a:pt x="432" y="844"/>
                      <a:pt x="468" y="855"/>
                    </a:cubicBezTo>
                    <a:cubicBezTo>
                      <a:pt x="481" y="890"/>
                      <a:pt x="467" y="907"/>
                      <a:pt x="505" y="921"/>
                    </a:cubicBezTo>
                    <a:cubicBezTo>
                      <a:pt x="516" y="954"/>
                      <a:pt x="534" y="981"/>
                      <a:pt x="563" y="1001"/>
                    </a:cubicBezTo>
                    <a:cubicBezTo>
                      <a:pt x="573" y="1031"/>
                      <a:pt x="577" y="1044"/>
                      <a:pt x="600" y="1067"/>
                    </a:cubicBezTo>
                    <a:cubicBezTo>
                      <a:pt x="610" y="1131"/>
                      <a:pt x="605" y="1244"/>
                      <a:pt x="680" y="1271"/>
                    </a:cubicBezTo>
                    <a:cubicBezTo>
                      <a:pt x="694" y="1314"/>
                      <a:pt x="706" y="1372"/>
                      <a:pt x="731" y="1409"/>
                    </a:cubicBezTo>
                    <a:cubicBezTo>
                      <a:pt x="736" y="1424"/>
                      <a:pt x="740" y="1438"/>
                      <a:pt x="745" y="1453"/>
                    </a:cubicBezTo>
                    <a:cubicBezTo>
                      <a:pt x="748" y="1461"/>
                      <a:pt x="734" y="1439"/>
                      <a:pt x="731" y="1431"/>
                    </a:cubicBezTo>
                    <a:cubicBezTo>
                      <a:pt x="725" y="1417"/>
                      <a:pt x="720" y="1402"/>
                      <a:pt x="716" y="1387"/>
                    </a:cubicBezTo>
                    <a:cubicBezTo>
                      <a:pt x="707" y="1356"/>
                      <a:pt x="704" y="1324"/>
                      <a:pt x="694" y="1293"/>
                    </a:cubicBezTo>
                    <a:cubicBezTo>
                      <a:pt x="689" y="1278"/>
                      <a:pt x="680" y="1249"/>
                      <a:pt x="680" y="1249"/>
                    </a:cubicBezTo>
                    <a:cubicBezTo>
                      <a:pt x="672" y="1179"/>
                      <a:pt x="670" y="1107"/>
                      <a:pt x="658" y="1037"/>
                    </a:cubicBezTo>
                    <a:cubicBezTo>
                      <a:pt x="650" y="992"/>
                      <a:pt x="629" y="951"/>
                      <a:pt x="621" y="906"/>
                    </a:cubicBezTo>
                    <a:cubicBezTo>
                      <a:pt x="616" y="879"/>
                      <a:pt x="611" y="853"/>
                      <a:pt x="607" y="826"/>
                    </a:cubicBezTo>
                    <a:cubicBezTo>
                      <a:pt x="601" y="790"/>
                      <a:pt x="592" y="717"/>
                      <a:pt x="592" y="717"/>
                    </a:cubicBezTo>
                    <a:cubicBezTo>
                      <a:pt x="590" y="680"/>
                      <a:pt x="585" y="644"/>
                      <a:pt x="585" y="607"/>
                    </a:cubicBezTo>
                    <a:cubicBezTo>
                      <a:pt x="585" y="529"/>
                      <a:pt x="587" y="452"/>
                      <a:pt x="592" y="374"/>
                    </a:cubicBezTo>
                    <a:cubicBezTo>
                      <a:pt x="595" y="324"/>
                      <a:pt x="623" y="270"/>
                      <a:pt x="636" y="221"/>
                    </a:cubicBezTo>
                    <a:cubicBezTo>
                      <a:pt x="641" y="203"/>
                      <a:pt x="644" y="176"/>
                      <a:pt x="658" y="162"/>
                    </a:cubicBezTo>
                    <a:cubicBezTo>
                      <a:pt x="666" y="154"/>
                      <a:pt x="677" y="153"/>
                      <a:pt x="687" y="148"/>
                    </a:cubicBezTo>
                    <a:cubicBezTo>
                      <a:pt x="711" y="117"/>
                      <a:pt x="724" y="85"/>
                      <a:pt x="745" y="53"/>
                    </a:cubicBezTo>
                    <a:cubicBezTo>
                      <a:pt x="748" y="43"/>
                      <a:pt x="747" y="32"/>
                      <a:pt x="753" y="24"/>
                    </a:cubicBezTo>
                    <a:cubicBezTo>
                      <a:pt x="761" y="12"/>
                      <a:pt x="799" y="0"/>
                      <a:pt x="753" y="17"/>
                    </a:cubicBezTo>
                    <a:cubicBezTo>
                      <a:pt x="747" y="32"/>
                      <a:pt x="737" y="45"/>
                      <a:pt x="731" y="60"/>
                    </a:cubicBezTo>
                    <a:cubicBezTo>
                      <a:pt x="704" y="133"/>
                      <a:pt x="742" y="68"/>
                      <a:pt x="709" y="119"/>
                    </a:cubicBezTo>
                    <a:cubicBezTo>
                      <a:pt x="701" y="153"/>
                      <a:pt x="692" y="184"/>
                      <a:pt x="672" y="213"/>
                    </a:cubicBezTo>
                    <a:cubicBezTo>
                      <a:pt x="655" y="266"/>
                      <a:pt x="662" y="242"/>
                      <a:pt x="651" y="286"/>
                    </a:cubicBezTo>
                    <a:cubicBezTo>
                      <a:pt x="655" y="513"/>
                      <a:pt x="656" y="645"/>
                      <a:pt x="672" y="841"/>
                    </a:cubicBezTo>
                    <a:cubicBezTo>
                      <a:pt x="677" y="982"/>
                      <a:pt x="685" y="1111"/>
                      <a:pt x="702" y="1249"/>
                    </a:cubicBezTo>
                    <a:cubicBezTo>
                      <a:pt x="706" y="1318"/>
                      <a:pt x="704" y="1358"/>
                      <a:pt x="723" y="1417"/>
                    </a:cubicBezTo>
                    <a:cubicBezTo>
                      <a:pt x="726" y="1380"/>
                      <a:pt x="730" y="1344"/>
                      <a:pt x="731" y="1307"/>
                    </a:cubicBezTo>
                    <a:cubicBezTo>
                      <a:pt x="735" y="1066"/>
                      <a:pt x="733" y="826"/>
                      <a:pt x="738" y="585"/>
                    </a:cubicBezTo>
                    <a:cubicBezTo>
                      <a:pt x="738" y="577"/>
                      <a:pt x="743" y="570"/>
                      <a:pt x="745" y="563"/>
                    </a:cubicBezTo>
                    <a:cubicBezTo>
                      <a:pt x="758" y="513"/>
                      <a:pt x="761" y="439"/>
                      <a:pt x="789" y="396"/>
                    </a:cubicBezTo>
                    <a:cubicBezTo>
                      <a:pt x="806" y="370"/>
                      <a:pt x="856" y="329"/>
                      <a:pt x="877" y="308"/>
                    </a:cubicBezTo>
                    <a:cubicBezTo>
                      <a:pt x="897" y="288"/>
                      <a:pt x="910" y="257"/>
                      <a:pt x="928" y="235"/>
                    </a:cubicBezTo>
                    <a:cubicBezTo>
                      <a:pt x="975" y="178"/>
                      <a:pt x="1045" y="151"/>
                      <a:pt x="1117" y="141"/>
                    </a:cubicBezTo>
                    <a:cubicBezTo>
                      <a:pt x="1135" y="136"/>
                      <a:pt x="1165" y="123"/>
                      <a:pt x="1183" y="141"/>
                    </a:cubicBezTo>
                    <a:cubicBezTo>
                      <a:pt x="1188" y="146"/>
                      <a:pt x="1168" y="145"/>
                      <a:pt x="1161" y="148"/>
                    </a:cubicBezTo>
                    <a:cubicBezTo>
                      <a:pt x="1145" y="156"/>
                      <a:pt x="1128" y="170"/>
                      <a:pt x="1117" y="184"/>
                    </a:cubicBezTo>
                    <a:cubicBezTo>
                      <a:pt x="1100" y="206"/>
                      <a:pt x="1065" y="246"/>
                      <a:pt x="1052" y="272"/>
                    </a:cubicBezTo>
                    <a:cubicBezTo>
                      <a:pt x="1033" y="310"/>
                      <a:pt x="1033" y="325"/>
                      <a:pt x="1001" y="359"/>
                    </a:cubicBezTo>
                    <a:cubicBezTo>
                      <a:pt x="992" y="383"/>
                      <a:pt x="987" y="408"/>
                      <a:pt x="979" y="432"/>
                    </a:cubicBezTo>
                    <a:cubicBezTo>
                      <a:pt x="971" y="498"/>
                      <a:pt x="972" y="566"/>
                      <a:pt x="949" y="629"/>
                    </a:cubicBezTo>
                    <a:cubicBezTo>
                      <a:pt x="939" y="721"/>
                      <a:pt x="930" y="813"/>
                      <a:pt x="920" y="906"/>
                    </a:cubicBezTo>
                    <a:cubicBezTo>
                      <a:pt x="917" y="931"/>
                      <a:pt x="906" y="979"/>
                      <a:pt x="906" y="979"/>
                    </a:cubicBezTo>
                    <a:cubicBezTo>
                      <a:pt x="898" y="1072"/>
                      <a:pt x="897" y="1171"/>
                      <a:pt x="855" y="1256"/>
                    </a:cubicBezTo>
                    <a:cubicBezTo>
                      <a:pt x="838" y="1290"/>
                      <a:pt x="842" y="1313"/>
                      <a:pt x="811" y="1344"/>
                    </a:cubicBezTo>
                    <a:cubicBezTo>
                      <a:pt x="779" y="1376"/>
                      <a:pt x="747" y="1400"/>
                      <a:pt x="716" y="1431"/>
                    </a:cubicBezTo>
                    <a:cubicBezTo>
                      <a:pt x="707" y="1440"/>
                      <a:pt x="736" y="1417"/>
                      <a:pt x="745" y="1409"/>
                    </a:cubicBezTo>
                    <a:cubicBezTo>
                      <a:pt x="753" y="1402"/>
                      <a:pt x="759" y="1393"/>
                      <a:pt x="767" y="1387"/>
                    </a:cubicBezTo>
                    <a:cubicBezTo>
                      <a:pt x="807" y="1359"/>
                      <a:pt x="858" y="1322"/>
                      <a:pt x="906" y="1307"/>
                    </a:cubicBezTo>
                    <a:cubicBezTo>
                      <a:pt x="933" y="1265"/>
                      <a:pt x="983" y="1229"/>
                      <a:pt x="1030" y="1212"/>
                    </a:cubicBezTo>
                    <a:cubicBezTo>
                      <a:pt x="1063" y="1179"/>
                      <a:pt x="1087" y="1146"/>
                      <a:pt x="1132" y="1132"/>
                    </a:cubicBezTo>
                    <a:cubicBezTo>
                      <a:pt x="1172" y="1102"/>
                      <a:pt x="1201" y="1072"/>
                      <a:pt x="1248" y="1052"/>
                    </a:cubicBezTo>
                    <a:cubicBezTo>
                      <a:pt x="1282" y="1018"/>
                      <a:pt x="1328" y="1004"/>
                      <a:pt x="1372" y="986"/>
                    </a:cubicBezTo>
                    <a:cubicBezTo>
                      <a:pt x="1402" y="956"/>
                      <a:pt x="1424" y="957"/>
                      <a:pt x="1467" y="950"/>
                    </a:cubicBezTo>
                    <a:cubicBezTo>
                      <a:pt x="1528" y="952"/>
                      <a:pt x="1589" y="949"/>
                      <a:pt x="1649" y="957"/>
                    </a:cubicBezTo>
                    <a:cubicBezTo>
                      <a:pt x="1702" y="964"/>
                      <a:pt x="1734" y="1072"/>
                      <a:pt x="1752" y="1110"/>
                    </a:cubicBezTo>
                    <a:cubicBezTo>
                      <a:pt x="1767" y="1143"/>
                      <a:pt x="1786" y="1173"/>
                      <a:pt x="1803" y="1205"/>
                    </a:cubicBezTo>
                    <a:cubicBezTo>
                      <a:pt x="1807" y="1213"/>
                      <a:pt x="1821" y="1219"/>
                      <a:pt x="1817" y="1227"/>
                    </a:cubicBezTo>
                    <a:cubicBezTo>
                      <a:pt x="1813" y="1234"/>
                      <a:pt x="1802" y="1223"/>
                      <a:pt x="1795" y="1220"/>
                    </a:cubicBezTo>
                    <a:cubicBezTo>
                      <a:pt x="1766" y="1207"/>
                      <a:pt x="1737" y="1188"/>
                      <a:pt x="1708" y="1176"/>
                    </a:cubicBezTo>
                    <a:cubicBezTo>
                      <a:pt x="1684" y="1166"/>
                      <a:pt x="1659" y="1161"/>
                      <a:pt x="1635" y="1154"/>
                    </a:cubicBezTo>
                    <a:cubicBezTo>
                      <a:pt x="1604" y="1145"/>
                      <a:pt x="1540" y="1132"/>
                      <a:pt x="1540" y="1132"/>
                    </a:cubicBezTo>
                    <a:cubicBezTo>
                      <a:pt x="1500" y="1113"/>
                      <a:pt x="1465" y="1118"/>
                      <a:pt x="1423" y="1132"/>
                    </a:cubicBezTo>
                    <a:cubicBezTo>
                      <a:pt x="1404" y="1162"/>
                      <a:pt x="1364" y="1171"/>
                      <a:pt x="1329" y="1183"/>
                    </a:cubicBezTo>
                    <a:cubicBezTo>
                      <a:pt x="1312" y="1208"/>
                      <a:pt x="1281" y="1240"/>
                      <a:pt x="1256" y="1256"/>
                    </a:cubicBezTo>
                    <a:cubicBezTo>
                      <a:pt x="1236" y="1285"/>
                      <a:pt x="1213" y="1317"/>
                      <a:pt x="1183" y="1336"/>
                    </a:cubicBezTo>
                    <a:cubicBezTo>
                      <a:pt x="1106" y="1449"/>
                      <a:pt x="859" y="1380"/>
                      <a:pt x="789" y="1380"/>
                    </a:cubicBezTo>
                    <a:lnTo>
                      <a:pt x="735" y="1312"/>
                    </a:lnTo>
                  </a:path>
                </a:pathLst>
              </a:custGeom>
              <a:solidFill>
                <a:srgbClr val="00CC00"/>
              </a:solidFill>
              <a:ln w="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3376" name="Freeform 230"/>
              <p:cNvSpPr/>
              <p:nvPr/>
            </p:nvSpPr>
            <p:spPr>
              <a:xfrm rot="899285">
                <a:off x="5105400" y="4191000"/>
                <a:ext cx="914400" cy="422275"/>
              </a:xfrm>
              <a:custGeom>
                <a:avLst/>
                <a:gdLst>
                  <a:gd name="txL" fmla="*/ 0 w 1821"/>
                  <a:gd name="txT" fmla="*/ 0 h 1522"/>
                  <a:gd name="txR" fmla="*/ 1821 w 1821"/>
                  <a:gd name="txB" fmla="*/ 1522 h 1522"/>
                </a:gdLst>
                <a:ahLst/>
                <a:cxnLst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</a:cxnLst>
                <a:rect l="txL" t="txT" r="txR" b="txB"/>
                <a:pathLst>
                  <a:path w="1821" h="1522">
                    <a:moveTo>
                      <a:pt x="760" y="1504"/>
                    </a:moveTo>
                    <a:cubicBezTo>
                      <a:pt x="684" y="1522"/>
                      <a:pt x="699" y="1518"/>
                      <a:pt x="585" y="1511"/>
                    </a:cubicBezTo>
                    <a:cubicBezTo>
                      <a:pt x="556" y="1502"/>
                      <a:pt x="523" y="1504"/>
                      <a:pt x="497" y="1489"/>
                    </a:cubicBezTo>
                    <a:cubicBezTo>
                      <a:pt x="482" y="1480"/>
                      <a:pt x="470" y="1465"/>
                      <a:pt x="454" y="1460"/>
                    </a:cubicBezTo>
                    <a:cubicBezTo>
                      <a:pt x="439" y="1455"/>
                      <a:pt x="410" y="1446"/>
                      <a:pt x="410" y="1446"/>
                    </a:cubicBezTo>
                    <a:cubicBezTo>
                      <a:pt x="374" y="1394"/>
                      <a:pt x="297" y="1335"/>
                      <a:pt x="242" y="1300"/>
                    </a:cubicBezTo>
                    <a:cubicBezTo>
                      <a:pt x="237" y="1293"/>
                      <a:pt x="234" y="1284"/>
                      <a:pt x="228" y="1278"/>
                    </a:cubicBezTo>
                    <a:cubicBezTo>
                      <a:pt x="222" y="1272"/>
                      <a:pt x="212" y="1270"/>
                      <a:pt x="206" y="1263"/>
                    </a:cubicBezTo>
                    <a:cubicBezTo>
                      <a:pt x="201" y="1257"/>
                      <a:pt x="202" y="1248"/>
                      <a:pt x="198" y="1242"/>
                    </a:cubicBezTo>
                    <a:cubicBezTo>
                      <a:pt x="192" y="1234"/>
                      <a:pt x="183" y="1228"/>
                      <a:pt x="177" y="1220"/>
                    </a:cubicBezTo>
                    <a:cubicBezTo>
                      <a:pt x="160" y="1195"/>
                      <a:pt x="167" y="1189"/>
                      <a:pt x="147" y="1169"/>
                    </a:cubicBezTo>
                    <a:cubicBezTo>
                      <a:pt x="112" y="1134"/>
                      <a:pt x="138" y="1177"/>
                      <a:pt x="104" y="1132"/>
                    </a:cubicBezTo>
                    <a:cubicBezTo>
                      <a:pt x="59" y="1073"/>
                      <a:pt x="95" y="1101"/>
                      <a:pt x="53" y="1074"/>
                    </a:cubicBezTo>
                    <a:cubicBezTo>
                      <a:pt x="50" y="1067"/>
                      <a:pt x="50" y="1058"/>
                      <a:pt x="45" y="1052"/>
                    </a:cubicBezTo>
                    <a:cubicBezTo>
                      <a:pt x="40" y="1045"/>
                      <a:pt x="29" y="1044"/>
                      <a:pt x="24" y="1037"/>
                    </a:cubicBezTo>
                    <a:cubicBezTo>
                      <a:pt x="16" y="1024"/>
                      <a:pt x="14" y="1008"/>
                      <a:pt x="9" y="994"/>
                    </a:cubicBezTo>
                    <a:cubicBezTo>
                      <a:pt x="7" y="987"/>
                      <a:pt x="2" y="972"/>
                      <a:pt x="2" y="972"/>
                    </a:cubicBezTo>
                    <a:cubicBezTo>
                      <a:pt x="4" y="960"/>
                      <a:pt x="0" y="944"/>
                      <a:pt x="9" y="935"/>
                    </a:cubicBezTo>
                    <a:cubicBezTo>
                      <a:pt x="14" y="929"/>
                      <a:pt x="13" y="950"/>
                      <a:pt x="16" y="957"/>
                    </a:cubicBezTo>
                    <a:cubicBezTo>
                      <a:pt x="21" y="967"/>
                      <a:pt x="49" y="1003"/>
                      <a:pt x="53" y="1008"/>
                    </a:cubicBezTo>
                    <a:cubicBezTo>
                      <a:pt x="69" y="1057"/>
                      <a:pt x="89" y="1082"/>
                      <a:pt x="133" y="1110"/>
                    </a:cubicBezTo>
                    <a:cubicBezTo>
                      <a:pt x="167" y="1164"/>
                      <a:pt x="242" y="1162"/>
                      <a:pt x="301" y="1176"/>
                    </a:cubicBezTo>
                    <a:cubicBezTo>
                      <a:pt x="328" y="1189"/>
                      <a:pt x="345" y="1210"/>
                      <a:pt x="373" y="1220"/>
                    </a:cubicBezTo>
                    <a:cubicBezTo>
                      <a:pt x="388" y="1225"/>
                      <a:pt x="417" y="1234"/>
                      <a:pt x="417" y="1234"/>
                    </a:cubicBezTo>
                    <a:cubicBezTo>
                      <a:pt x="452" y="1261"/>
                      <a:pt x="484" y="1297"/>
                      <a:pt x="527" y="1307"/>
                    </a:cubicBezTo>
                    <a:cubicBezTo>
                      <a:pt x="561" y="1331"/>
                      <a:pt x="599" y="1340"/>
                      <a:pt x="636" y="1358"/>
                    </a:cubicBezTo>
                    <a:cubicBezTo>
                      <a:pt x="654" y="1385"/>
                      <a:pt x="645" y="1377"/>
                      <a:pt x="672" y="1395"/>
                    </a:cubicBezTo>
                    <a:cubicBezTo>
                      <a:pt x="687" y="1405"/>
                      <a:pt x="716" y="1424"/>
                      <a:pt x="716" y="1424"/>
                    </a:cubicBezTo>
                    <a:cubicBezTo>
                      <a:pt x="742" y="1463"/>
                      <a:pt x="725" y="1440"/>
                      <a:pt x="774" y="1489"/>
                    </a:cubicBezTo>
                    <a:cubicBezTo>
                      <a:pt x="781" y="1496"/>
                      <a:pt x="796" y="1511"/>
                      <a:pt x="796" y="1511"/>
                    </a:cubicBezTo>
                    <a:cubicBezTo>
                      <a:pt x="796" y="1511"/>
                      <a:pt x="769" y="1485"/>
                      <a:pt x="753" y="1475"/>
                    </a:cubicBezTo>
                    <a:cubicBezTo>
                      <a:pt x="738" y="1433"/>
                      <a:pt x="693" y="1414"/>
                      <a:pt x="665" y="1380"/>
                    </a:cubicBezTo>
                    <a:cubicBezTo>
                      <a:pt x="646" y="1357"/>
                      <a:pt x="625" y="1345"/>
                      <a:pt x="607" y="1322"/>
                    </a:cubicBezTo>
                    <a:cubicBezTo>
                      <a:pt x="572" y="1277"/>
                      <a:pt x="575" y="1278"/>
                      <a:pt x="534" y="1242"/>
                    </a:cubicBezTo>
                    <a:cubicBezTo>
                      <a:pt x="505" y="1216"/>
                      <a:pt x="485" y="1182"/>
                      <a:pt x="454" y="1161"/>
                    </a:cubicBezTo>
                    <a:cubicBezTo>
                      <a:pt x="433" y="1130"/>
                      <a:pt x="417" y="1097"/>
                      <a:pt x="395" y="1067"/>
                    </a:cubicBezTo>
                    <a:cubicBezTo>
                      <a:pt x="385" y="1034"/>
                      <a:pt x="370" y="1001"/>
                      <a:pt x="352" y="972"/>
                    </a:cubicBezTo>
                    <a:cubicBezTo>
                      <a:pt x="341" y="912"/>
                      <a:pt x="320" y="857"/>
                      <a:pt x="308" y="797"/>
                    </a:cubicBezTo>
                    <a:cubicBezTo>
                      <a:pt x="299" y="678"/>
                      <a:pt x="294" y="661"/>
                      <a:pt x="308" y="512"/>
                    </a:cubicBezTo>
                    <a:cubicBezTo>
                      <a:pt x="310" y="495"/>
                      <a:pt x="312" y="546"/>
                      <a:pt x="315" y="563"/>
                    </a:cubicBezTo>
                    <a:cubicBezTo>
                      <a:pt x="320" y="588"/>
                      <a:pt x="352" y="629"/>
                      <a:pt x="352" y="629"/>
                    </a:cubicBezTo>
                    <a:cubicBezTo>
                      <a:pt x="368" y="680"/>
                      <a:pt x="380" y="737"/>
                      <a:pt x="410" y="782"/>
                    </a:cubicBezTo>
                    <a:cubicBezTo>
                      <a:pt x="421" y="818"/>
                      <a:pt x="432" y="844"/>
                      <a:pt x="468" y="855"/>
                    </a:cubicBezTo>
                    <a:cubicBezTo>
                      <a:pt x="481" y="890"/>
                      <a:pt x="467" y="907"/>
                      <a:pt x="505" y="921"/>
                    </a:cubicBezTo>
                    <a:cubicBezTo>
                      <a:pt x="516" y="954"/>
                      <a:pt x="534" y="981"/>
                      <a:pt x="563" y="1001"/>
                    </a:cubicBezTo>
                    <a:cubicBezTo>
                      <a:pt x="573" y="1031"/>
                      <a:pt x="577" y="1044"/>
                      <a:pt x="600" y="1067"/>
                    </a:cubicBezTo>
                    <a:cubicBezTo>
                      <a:pt x="610" y="1131"/>
                      <a:pt x="605" y="1244"/>
                      <a:pt x="680" y="1271"/>
                    </a:cubicBezTo>
                    <a:cubicBezTo>
                      <a:pt x="694" y="1314"/>
                      <a:pt x="706" y="1372"/>
                      <a:pt x="731" y="1409"/>
                    </a:cubicBezTo>
                    <a:cubicBezTo>
                      <a:pt x="736" y="1424"/>
                      <a:pt x="740" y="1438"/>
                      <a:pt x="745" y="1453"/>
                    </a:cubicBezTo>
                    <a:cubicBezTo>
                      <a:pt x="748" y="1461"/>
                      <a:pt x="734" y="1439"/>
                      <a:pt x="731" y="1431"/>
                    </a:cubicBezTo>
                    <a:cubicBezTo>
                      <a:pt x="725" y="1417"/>
                      <a:pt x="720" y="1402"/>
                      <a:pt x="716" y="1387"/>
                    </a:cubicBezTo>
                    <a:cubicBezTo>
                      <a:pt x="707" y="1356"/>
                      <a:pt x="704" y="1324"/>
                      <a:pt x="694" y="1293"/>
                    </a:cubicBezTo>
                    <a:cubicBezTo>
                      <a:pt x="689" y="1278"/>
                      <a:pt x="680" y="1249"/>
                      <a:pt x="680" y="1249"/>
                    </a:cubicBezTo>
                    <a:cubicBezTo>
                      <a:pt x="672" y="1179"/>
                      <a:pt x="670" y="1107"/>
                      <a:pt x="658" y="1037"/>
                    </a:cubicBezTo>
                    <a:cubicBezTo>
                      <a:pt x="650" y="992"/>
                      <a:pt x="629" y="951"/>
                      <a:pt x="621" y="906"/>
                    </a:cubicBezTo>
                    <a:cubicBezTo>
                      <a:pt x="616" y="879"/>
                      <a:pt x="611" y="853"/>
                      <a:pt x="607" y="826"/>
                    </a:cubicBezTo>
                    <a:cubicBezTo>
                      <a:pt x="601" y="790"/>
                      <a:pt x="592" y="717"/>
                      <a:pt x="592" y="717"/>
                    </a:cubicBezTo>
                    <a:cubicBezTo>
                      <a:pt x="590" y="680"/>
                      <a:pt x="585" y="644"/>
                      <a:pt x="585" y="607"/>
                    </a:cubicBezTo>
                    <a:cubicBezTo>
                      <a:pt x="585" y="529"/>
                      <a:pt x="587" y="452"/>
                      <a:pt x="592" y="374"/>
                    </a:cubicBezTo>
                    <a:cubicBezTo>
                      <a:pt x="595" y="324"/>
                      <a:pt x="623" y="270"/>
                      <a:pt x="636" y="221"/>
                    </a:cubicBezTo>
                    <a:cubicBezTo>
                      <a:pt x="641" y="203"/>
                      <a:pt x="644" y="176"/>
                      <a:pt x="658" y="162"/>
                    </a:cubicBezTo>
                    <a:cubicBezTo>
                      <a:pt x="666" y="154"/>
                      <a:pt x="677" y="153"/>
                      <a:pt x="687" y="148"/>
                    </a:cubicBezTo>
                    <a:cubicBezTo>
                      <a:pt x="711" y="117"/>
                      <a:pt x="724" y="85"/>
                      <a:pt x="745" y="53"/>
                    </a:cubicBezTo>
                    <a:cubicBezTo>
                      <a:pt x="748" y="43"/>
                      <a:pt x="747" y="32"/>
                      <a:pt x="753" y="24"/>
                    </a:cubicBezTo>
                    <a:cubicBezTo>
                      <a:pt x="761" y="12"/>
                      <a:pt x="799" y="0"/>
                      <a:pt x="753" y="17"/>
                    </a:cubicBezTo>
                    <a:cubicBezTo>
                      <a:pt x="747" y="32"/>
                      <a:pt x="737" y="45"/>
                      <a:pt x="731" y="60"/>
                    </a:cubicBezTo>
                    <a:cubicBezTo>
                      <a:pt x="704" y="133"/>
                      <a:pt x="742" y="68"/>
                      <a:pt x="709" y="119"/>
                    </a:cubicBezTo>
                    <a:cubicBezTo>
                      <a:pt x="701" y="153"/>
                      <a:pt x="692" y="184"/>
                      <a:pt x="672" y="213"/>
                    </a:cubicBezTo>
                    <a:cubicBezTo>
                      <a:pt x="655" y="266"/>
                      <a:pt x="662" y="242"/>
                      <a:pt x="651" y="286"/>
                    </a:cubicBezTo>
                    <a:cubicBezTo>
                      <a:pt x="655" y="513"/>
                      <a:pt x="656" y="645"/>
                      <a:pt x="672" y="841"/>
                    </a:cubicBezTo>
                    <a:cubicBezTo>
                      <a:pt x="677" y="982"/>
                      <a:pt x="685" y="1111"/>
                      <a:pt x="702" y="1249"/>
                    </a:cubicBezTo>
                    <a:cubicBezTo>
                      <a:pt x="706" y="1318"/>
                      <a:pt x="704" y="1358"/>
                      <a:pt x="723" y="1417"/>
                    </a:cubicBezTo>
                    <a:cubicBezTo>
                      <a:pt x="726" y="1380"/>
                      <a:pt x="730" y="1344"/>
                      <a:pt x="731" y="1307"/>
                    </a:cubicBezTo>
                    <a:cubicBezTo>
                      <a:pt x="735" y="1066"/>
                      <a:pt x="733" y="826"/>
                      <a:pt x="738" y="585"/>
                    </a:cubicBezTo>
                    <a:cubicBezTo>
                      <a:pt x="738" y="577"/>
                      <a:pt x="743" y="570"/>
                      <a:pt x="745" y="563"/>
                    </a:cubicBezTo>
                    <a:cubicBezTo>
                      <a:pt x="758" y="513"/>
                      <a:pt x="761" y="439"/>
                      <a:pt x="789" y="396"/>
                    </a:cubicBezTo>
                    <a:cubicBezTo>
                      <a:pt x="806" y="370"/>
                      <a:pt x="856" y="329"/>
                      <a:pt x="877" y="308"/>
                    </a:cubicBezTo>
                    <a:cubicBezTo>
                      <a:pt x="897" y="288"/>
                      <a:pt x="910" y="257"/>
                      <a:pt x="928" y="235"/>
                    </a:cubicBezTo>
                    <a:cubicBezTo>
                      <a:pt x="975" y="178"/>
                      <a:pt x="1045" y="151"/>
                      <a:pt x="1117" y="141"/>
                    </a:cubicBezTo>
                    <a:cubicBezTo>
                      <a:pt x="1135" y="136"/>
                      <a:pt x="1165" y="123"/>
                      <a:pt x="1183" y="141"/>
                    </a:cubicBezTo>
                    <a:cubicBezTo>
                      <a:pt x="1188" y="146"/>
                      <a:pt x="1168" y="145"/>
                      <a:pt x="1161" y="148"/>
                    </a:cubicBezTo>
                    <a:cubicBezTo>
                      <a:pt x="1145" y="156"/>
                      <a:pt x="1128" y="170"/>
                      <a:pt x="1117" y="184"/>
                    </a:cubicBezTo>
                    <a:cubicBezTo>
                      <a:pt x="1100" y="206"/>
                      <a:pt x="1065" y="246"/>
                      <a:pt x="1052" y="272"/>
                    </a:cubicBezTo>
                    <a:cubicBezTo>
                      <a:pt x="1033" y="310"/>
                      <a:pt x="1033" y="325"/>
                      <a:pt x="1001" y="359"/>
                    </a:cubicBezTo>
                    <a:cubicBezTo>
                      <a:pt x="992" y="383"/>
                      <a:pt x="987" y="408"/>
                      <a:pt x="979" y="432"/>
                    </a:cubicBezTo>
                    <a:cubicBezTo>
                      <a:pt x="971" y="498"/>
                      <a:pt x="972" y="566"/>
                      <a:pt x="949" y="629"/>
                    </a:cubicBezTo>
                    <a:cubicBezTo>
                      <a:pt x="939" y="721"/>
                      <a:pt x="930" y="813"/>
                      <a:pt x="920" y="906"/>
                    </a:cubicBezTo>
                    <a:cubicBezTo>
                      <a:pt x="917" y="931"/>
                      <a:pt x="906" y="979"/>
                      <a:pt x="906" y="979"/>
                    </a:cubicBezTo>
                    <a:cubicBezTo>
                      <a:pt x="898" y="1072"/>
                      <a:pt x="897" y="1171"/>
                      <a:pt x="855" y="1256"/>
                    </a:cubicBezTo>
                    <a:cubicBezTo>
                      <a:pt x="838" y="1290"/>
                      <a:pt x="842" y="1313"/>
                      <a:pt x="811" y="1344"/>
                    </a:cubicBezTo>
                    <a:cubicBezTo>
                      <a:pt x="779" y="1376"/>
                      <a:pt x="747" y="1400"/>
                      <a:pt x="716" y="1431"/>
                    </a:cubicBezTo>
                    <a:cubicBezTo>
                      <a:pt x="707" y="1440"/>
                      <a:pt x="736" y="1417"/>
                      <a:pt x="745" y="1409"/>
                    </a:cubicBezTo>
                    <a:cubicBezTo>
                      <a:pt x="753" y="1402"/>
                      <a:pt x="759" y="1393"/>
                      <a:pt x="767" y="1387"/>
                    </a:cubicBezTo>
                    <a:cubicBezTo>
                      <a:pt x="807" y="1359"/>
                      <a:pt x="858" y="1322"/>
                      <a:pt x="906" y="1307"/>
                    </a:cubicBezTo>
                    <a:cubicBezTo>
                      <a:pt x="933" y="1265"/>
                      <a:pt x="983" y="1229"/>
                      <a:pt x="1030" y="1212"/>
                    </a:cubicBezTo>
                    <a:cubicBezTo>
                      <a:pt x="1063" y="1179"/>
                      <a:pt x="1087" y="1146"/>
                      <a:pt x="1132" y="1132"/>
                    </a:cubicBezTo>
                    <a:cubicBezTo>
                      <a:pt x="1172" y="1102"/>
                      <a:pt x="1201" y="1072"/>
                      <a:pt x="1248" y="1052"/>
                    </a:cubicBezTo>
                    <a:cubicBezTo>
                      <a:pt x="1282" y="1018"/>
                      <a:pt x="1328" y="1004"/>
                      <a:pt x="1372" y="986"/>
                    </a:cubicBezTo>
                    <a:cubicBezTo>
                      <a:pt x="1402" y="956"/>
                      <a:pt x="1424" y="957"/>
                      <a:pt x="1467" y="950"/>
                    </a:cubicBezTo>
                    <a:cubicBezTo>
                      <a:pt x="1528" y="952"/>
                      <a:pt x="1589" y="949"/>
                      <a:pt x="1649" y="957"/>
                    </a:cubicBezTo>
                    <a:cubicBezTo>
                      <a:pt x="1702" y="964"/>
                      <a:pt x="1734" y="1072"/>
                      <a:pt x="1752" y="1110"/>
                    </a:cubicBezTo>
                    <a:cubicBezTo>
                      <a:pt x="1767" y="1143"/>
                      <a:pt x="1786" y="1173"/>
                      <a:pt x="1803" y="1205"/>
                    </a:cubicBezTo>
                    <a:cubicBezTo>
                      <a:pt x="1807" y="1213"/>
                      <a:pt x="1821" y="1219"/>
                      <a:pt x="1817" y="1227"/>
                    </a:cubicBezTo>
                    <a:cubicBezTo>
                      <a:pt x="1813" y="1234"/>
                      <a:pt x="1802" y="1223"/>
                      <a:pt x="1795" y="1220"/>
                    </a:cubicBezTo>
                    <a:cubicBezTo>
                      <a:pt x="1766" y="1207"/>
                      <a:pt x="1737" y="1188"/>
                      <a:pt x="1708" y="1176"/>
                    </a:cubicBezTo>
                    <a:cubicBezTo>
                      <a:pt x="1684" y="1166"/>
                      <a:pt x="1659" y="1161"/>
                      <a:pt x="1635" y="1154"/>
                    </a:cubicBezTo>
                    <a:cubicBezTo>
                      <a:pt x="1604" y="1145"/>
                      <a:pt x="1540" y="1132"/>
                      <a:pt x="1540" y="1132"/>
                    </a:cubicBezTo>
                    <a:cubicBezTo>
                      <a:pt x="1500" y="1113"/>
                      <a:pt x="1465" y="1118"/>
                      <a:pt x="1423" y="1132"/>
                    </a:cubicBezTo>
                    <a:cubicBezTo>
                      <a:pt x="1404" y="1162"/>
                      <a:pt x="1364" y="1171"/>
                      <a:pt x="1329" y="1183"/>
                    </a:cubicBezTo>
                    <a:cubicBezTo>
                      <a:pt x="1312" y="1208"/>
                      <a:pt x="1281" y="1240"/>
                      <a:pt x="1256" y="1256"/>
                    </a:cubicBezTo>
                    <a:cubicBezTo>
                      <a:pt x="1236" y="1285"/>
                      <a:pt x="1213" y="1317"/>
                      <a:pt x="1183" y="1336"/>
                    </a:cubicBezTo>
                    <a:cubicBezTo>
                      <a:pt x="1106" y="1449"/>
                      <a:pt x="859" y="1380"/>
                      <a:pt x="789" y="1380"/>
                    </a:cubicBezTo>
                    <a:lnTo>
                      <a:pt x="735" y="1312"/>
                    </a:lnTo>
                  </a:path>
                </a:pathLst>
              </a:custGeom>
              <a:solidFill>
                <a:srgbClr val="00CC00"/>
              </a:solidFill>
              <a:ln w="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3377" name="Freeform 231"/>
              <p:cNvSpPr/>
              <p:nvPr/>
            </p:nvSpPr>
            <p:spPr>
              <a:xfrm rot="899285">
                <a:off x="5943600" y="3200400"/>
                <a:ext cx="914400" cy="422275"/>
              </a:xfrm>
              <a:custGeom>
                <a:avLst/>
                <a:gdLst>
                  <a:gd name="txL" fmla="*/ 0 w 1821"/>
                  <a:gd name="txT" fmla="*/ 0 h 1522"/>
                  <a:gd name="txR" fmla="*/ 1821 w 1821"/>
                  <a:gd name="txB" fmla="*/ 1522 h 1522"/>
                </a:gdLst>
                <a:ahLst/>
                <a:cxnLst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</a:cxnLst>
                <a:rect l="txL" t="txT" r="txR" b="txB"/>
                <a:pathLst>
                  <a:path w="1821" h="1522">
                    <a:moveTo>
                      <a:pt x="760" y="1504"/>
                    </a:moveTo>
                    <a:cubicBezTo>
                      <a:pt x="684" y="1522"/>
                      <a:pt x="699" y="1518"/>
                      <a:pt x="585" y="1511"/>
                    </a:cubicBezTo>
                    <a:cubicBezTo>
                      <a:pt x="556" y="1502"/>
                      <a:pt x="523" y="1504"/>
                      <a:pt x="497" y="1489"/>
                    </a:cubicBezTo>
                    <a:cubicBezTo>
                      <a:pt x="482" y="1480"/>
                      <a:pt x="470" y="1465"/>
                      <a:pt x="454" y="1460"/>
                    </a:cubicBezTo>
                    <a:cubicBezTo>
                      <a:pt x="439" y="1455"/>
                      <a:pt x="410" y="1446"/>
                      <a:pt x="410" y="1446"/>
                    </a:cubicBezTo>
                    <a:cubicBezTo>
                      <a:pt x="374" y="1394"/>
                      <a:pt x="297" y="1335"/>
                      <a:pt x="242" y="1300"/>
                    </a:cubicBezTo>
                    <a:cubicBezTo>
                      <a:pt x="237" y="1293"/>
                      <a:pt x="234" y="1284"/>
                      <a:pt x="228" y="1278"/>
                    </a:cubicBezTo>
                    <a:cubicBezTo>
                      <a:pt x="222" y="1272"/>
                      <a:pt x="212" y="1270"/>
                      <a:pt x="206" y="1263"/>
                    </a:cubicBezTo>
                    <a:cubicBezTo>
                      <a:pt x="201" y="1257"/>
                      <a:pt x="202" y="1248"/>
                      <a:pt x="198" y="1242"/>
                    </a:cubicBezTo>
                    <a:cubicBezTo>
                      <a:pt x="192" y="1234"/>
                      <a:pt x="183" y="1228"/>
                      <a:pt x="177" y="1220"/>
                    </a:cubicBezTo>
                    <a:cubicBezTo>
                      <a:pt x="160" y="1195"/>
                      <a:pt x="167" y="1189"/>
                      <a:pt x="147" y="1169"/>
                    </a:cubicBezTo>
                    <a:cubicBezTo>
                      <a:pt x="112" y="1134"/>
                      <a:pt x="138" y="1177"/>
                      <a:pt x="104" y="1132"/>
                    </a:cubicBezTo>
                    <a:cubicBezTo>
                      <a:pt x="59" y="1073"/>
                      <a:pt x="95" y="1101"/>
                      <a:pt x="53" y="1074"/>
                    </a:cubicBezTo>
                    <a:cubicBezTo>
                      <a:pt x="50" y="1067"/>
                      <a:pt x="50" y="1058"/>
                      <a:pt x="45" y="1052"/>
                    </a:cubicBezTo>
                    <a:cubicBezTo>
                      <a:pt x="40" y="1045"/>
                      <a:pt x="29" y="1044"/>
                      <a:pt x="24" y="1037"/>
                    </a:cubicBezTo>
                    <a:cubicBezTo>
                      <a:pt x="16" y="1024"/>
                      <a:pt x="14" y="1008"/>
                      <a:pt x="9" y="994"/>
                    </a:cubicBezTo>
                    <a:cubicBezTo>
                      <a:pt x="7" y="987"/>
                      <a:pt x="2" y="972"/>
                      <a:pt x="2" y="972"/>
                    </a:cubicBezTo>
                    <a:cubicBezTo>
                      <a:pt x="4" y="960"/>
                      <a:pt x="0" y="944"/>
                      <a:pt x="9" y="935"/>
                    </a:cubicBezTo>
                    <a:cubicBezTo>
                      <a:pt x="14" y="929"/>
                      <a:pt x="13" y="950"/>
                      <a:pt x="16" y="957"/>
                    </a:cubicBezTo>
                    <a:cubicBezTo>
                      <a:pt x="21" y="967"/>
                      <a:pt x="49" y="1003"/>
                      <a:pt x="53" y="1008"/>
                    </a:cubicBezTo>
                    <a:cubicBezTo>
                      <a:pt x="69" y="1057"/>
                      <a:pt x="89" y="1082"/>
                      <a:pt x="133" y="1110"/>
                    </a:cubicBezTo>
                    <a:cubicBezTo>
                      <a:pt x="167" y="1164"/>
                      <a:pt x="242" y="1162"/>
                      <a:pt x="301" y="1176"/>
                    </a:cubicBezTo>
                    <a:cubicBezTo>
                      <a:pt x="328" y="1189"/>
                      <a:pt x="345" y="1210"/>
                      <a:pt x="373" y="1220"/>
                    </a:cubicBezTo>
                    <a:cubicBezTo>
                      <a:pt x="388" y="1225"/>
                      <a:pt x="417" y="1234"/>
                      <a:pt x="417" y="1234"/>
                    </a:cubicBezTo>
                    <a:cubicBezTo>
                      <a:pt x="452" y="1261"/>
                      <a:pt x="484" y="1297"/>
                      <a:pt x="527" y="1307"/>
                    </a:cubicBezTo>
                    <a:cubicBezTo>
                      <a:pt x="561" y="1331"/>
                      <a:pt x="599" y="1340"/>
                      <a:pt x="636" y="1358"/>
                    </a:cubicBezTo>
                    <a:cubicBezTo>
                      <a:pt x="654" y="1385"/>
                      <a:pt x="645" y="1377"/>
                      <a:pt x="672" y="1395"/>
                    </a:cubicBezTo>
                    <a:cubicBezTo>
                      <a:pt x="687" y="1405"/>
                      <a:pt x="716" y="1424"/>
                      <a:pt x="716" y="1424"/>
                    </a:cubicBezTo>
                    <a:cubicBezTo>
                      <a:pt x="742" y="1463"/>
                      <a:pt x="725" y="1440"/>
                      <a:pt x="774" y="1489"/>
                    </a:cubicBezTo>
                    <a:cubicBezTo>
                      <a:pt x="781" y="1496"/>
                      <a:pt x="796" y="1511"/>
                      <a:pt x="796" y="1511"/>
                    </a:cubicBezTo>
                    <a:cubicBezTo>
                      <a:pt x="796" y="1511"/>
                      <a:pt x="769" y="1485"/>
                      <a:pt x="753" y="1475"/>
                    </a:cubicBezTo>
                    <a:cubicBezTo>
                      <a:pt x="738" y="1433"/>
                      <a:pt x="693" y="1414"/>
                      <a:pt x="665" y="1380"/>
                    </a:cubicBezTo>
                    <a:cubicBezTo>
                      <a:pt x="646" y="1357"/>
                      <a:pt x="625" y="1345"/>
                      <a:pt x="607" y="1322"/>
                    </a:cubicBezTo>
                    <a:cubicBezTo>
                      <a:pt x="572" y="1277"/>
                      <a:pt x="575" y="1278"/>
                      <a:pt x="534" y="1242"/>
                    </a:cubicBezTo>
                    <a:cubicBezTo>
                      <a:pt x="505" y="1216"/>
                      <a:pt x="485" y="1182"/>
                      <a:pt x="454" y="1161"/>
                    </a:cubicBezTo>
                    <a:cubicBezTo>
                      <a:pt x="433" y="1130"/>
                      <a:pt x="417" y="1097"/>
                      <a:pt x="395" y="1067"/>
                    </a:cubicBezTo>
                    <a:cubicBezTo>
                      <a:pt x="385" y="1034"/>
                      <a:pt x="370" y="1001"/>
                      <a:pt x="352" y="972"/>
                    </a:cubicBezTo>
                    <a:cubicBezTo>
                      <a:pt x="341" y="912"/>
                      <a:pt x="320" y="857"/>
                      <a:pt x="308" y="797"/>
                    </a:cubicBezTo>
                    <a:cubicBezTo>
                      <a:pt x="299" y="678"/>
                      <a:pt x="294" y="661"/>
                      <a:pt x="308" y="512"/>
                    </a:cubicBezTo>
                    <a:cubicBezTo>
                      <a:pt x="310" y="495"/>
                      <a:pt x="312" y="546"/>
                      <a:pt x="315" y="563"/>
                    </a:cubicBezTo>
                    <a:cubicBezTo>
                      <a:pt x="320" y="588"/>
                      <a:pt x="352" y="629"/>
                      <a:pt x="352" y="629"/>
                    </a:cubicBezTo>
                    <a:cubicBezTo>
                      <a:pt x="368" y="680"/>
                      <a:pt x="380" y="737"/>
                      <a:pt x="410" y="782"/>
                    </a:cubicBezTo>
                    <a:cubicBezTo>
                      <a:pt x="421" y="818"/>
                      <a:pt x="432" y="844"/>
                      <a:pt x="468" y="855"/>
                    </a:cubicBezTo>
                    <a:cubicBezTo>
                      <a:pt x="481" y="890"/>
                      <a:pt x="467" y="907"/>
                      <a:pt x="505" y="921"/>
                    </a:cubicBezTo>
                    <a:cubicBezTo>
                      <a:pt x="516" y="954"/>
                      <a:pt x="534" y="981"/>
                      <a:pt x="563" y="1001"/>
                    </a:cubicBezTo>
                    <a:cubicBezTo>
                      <a:pt x="573" y="1031"/>
                      <a:pt x="577" y="1044"/>
                      <a:pt x="600" y="1067"/>
                    </a:cubicBezTo>
                    <a:cubicBezTo>
                      <a:pt x="610" y="1131"/>
                      <a:pt x="605" y="1244"/>
                      <a:pt x="680" y="1271"/>
                    </a:cubicBezTo>
                    <a:cubicBezTo>
                      <a:pt x="694" y="1314"/>
                      <a:pt x="706" y="1372"/>
                      <a:pt x="731" y="1409"/>
                    </a:cubicBezTo>
                    <a:cubicBezTo>
                      <a:pt x="736" y="1424"/>
                      <a:pt x="740" y="1438"/>
                      <a:pt x="745" y="1453"/>
                    </a:cubicBezTo>
                    <a:cubicBezTo>
                      <a:pt x="748" y="1461"/>
                      <a:pt x="734" y="1439"/>
                      <a:pt x="731" y="1431"/>
                    </a:cubicBezTo>
                    <a:cubicBezTo>
                      <a:pt x="725" y="1417"/>
                      <a:pt x="720" y="1402"/>
                      <a:pt x="716" y="1387"/>
                    </a:cubicBezTo>
                    <a:cubicBezTo>
                      <a:pt x="707" y="1356"/>
                      <a:pt x="704" y="1324"/>
                      <a:pt x="694" y="1293"/>
                    </a:cubicBezTo>
                    <a:cubicBezTo>
                      <a:pt x="689" y="1278"/>
                      <a:pt x="680" y="1249"/>
                      <a:pt x="680" y="1249"/>
                    </a:cubicBezTo>
                    <a:cubicBezTo>
                      <a:pt x="672" y="1179"/>
                      <a:pt x="670" y="1107"/>
                      <a:pt x="658" y="1037"/>
                    </a:cubicBezTo>
                    <a:cubicBezTo>
                      <a:pt x="650" y="992"/>
                      <a:pt x="629" y="951"/>
                      <a:pt x="621" y="906"/>
                    </a:cubicBezTo>
                    <a:cubicBezTo>
                      <a:pt x="616" y="879"/>
                      <a:pt x="611" y="853"/>
                      <a:pt x="607" y="826"/>
                    </a:cubicBezTo>
                    <a:cubicBezTo>
                      <a:pt x="601" y="790"/>
                      <a:pt x="592" y="717"/>
                      <a:pt x="592" y="717"/>
                    </a:cubicBezTo>
                    <a:cubicBezTo>
                      <a:pt x="590" y="680"/>
                      <a:pt x="585" y="644"/>
                      <a:pt x="585" y="607"/>
                    </a:cubicBezTo>
                    <a:cubicBezTo>
                      <a:pt x="585" y="529"/>
                      <a:pt x="587" y="452"/>
                      <a:pt x="592" y="374"/>
                    </a:cubicBezTo>
                    <a:cubicBezTo>
                      <a:pt x="595" y="324"/>
                      <a:pt x="623" y="270"/>
                      <a:pt x="636" y="221"/>
                    </a:cubicBezTo>
                    <a:cubicBezTo>
                      <a:pt x="641" y="203"/>
                      <a:pt x="644" y="176"/>
                      <a:pt x="658" y="162"/>
                    </a:cubicBezTo>
                    <a:cubicBezTo>
                      <a:pt x="666" y="154"/>
                      <a:pt x="677" y="153"/>
                      <a:pt x="687" y="148"/>
                    </a:cubicBezTo>
                    <a:cubicBezTo>
                      <a:pt x="711" y="117"/>
                      <a:pt x="724" y="85"/>
                      <a:pt x="745" y="53"/>
                    </a:cubicBezTo>
                    <a:cubicBezTo>
                      <a:pt x="748" y="43"/>
                      <a:pt x="747" y="32"/>
                      <a:pt x="753" y="24"/>
                    </a:cubicBezTo>
                    <a:cubicBezTo>
                      <a:pt x="761" y="12"/>
                      <a:pt x="799" y="0"/>
                      <a:pt x="753" y="17"/>
                    </a:cubicBezTo>
                    <a:cubicBezTo>
                      <a:pt x="747" y="32"/>
                      <a:pt x="737" y="45"/>
                      <a:pt x="731" y="60"/>
                    </a:cubicBezTo>
                    <a:cubicBezTo>
                      <a:pt x="704" y="133"/>
                      <a:pt x="742" y="68"/>
                      <a:pt x="709" y="119"/>
                    </a:cubicBezTo>
                    <a:cubicBezTo>
                      <a:pt x="701" y="153"/>
                      <a:pt x="692" y="184"/>
                      <a:pt x="672" y="213"/>
                    </a:cubicBezTo>
                    <a:cubicBezTo>
                      <a:pt x="655" y="266"/>
                      <a:pt x="662" y="242"/>
                      <a:pt x="651" y="286"/>
                    </a:cubicBezTo>
                    <a:cubicBezTo>
                      <a:pt x="655" y="513"/>
                      <a:pt x="656" y="645"/>
                      <a:pt x="672" y="841"/>
                    </a:cubicBezTo>
                    <a:cubicBezTo>
                      <a:pt x="677" y="982"/>
                      <a:pt x="685" y="1111"/>
                      <a:pt x="702" y="1249"/>
                    </a:cubicBezTo>
                    <a:cubicBezTo>
                      <a:pt x="706" y="1318"/>
                      <a:pt x="704" y="1358"/>
                      <a:pt x="723" y="1417"/>
                    </a:cubicBezTo>
                    <a:cubicBezTo>
                      <a:pt x="726" y="1380"/>
                      <a:pt x="730" y="1344"/>
                      <a:pt x="731" y="1307"/>
                    </a:cubicBezTo>
                    <a:cubicBezTo>
                      <a:pt x="735" y="1066"/>
                      <a:pt x="733" y="826"/>
                      <a:pt x="738" y="585"/>
                    </a:cubicBezTo>
                    <a:cubicBezTo>
                      <a:pt x="738" y="577"/>
                      <a:pt x="743" y="570"/>
                      <a:pt x="745" y="563"/>
                    </a:cubicBezTo>
                    <a:cubicBezTo>
                      <a:pt x="758" y="513"/>
                      <a:pt x="761" y="439"/>
                      <a:pt x="789" y="396"/>
                    </a:cubicBezTo>
                    <a:cubicBezTo>
                      <a:pt x="806" y="370"/>
                      <a:pt x="856" y="329"/>
                      <a:pt x="877" y="308"/>
                    </a:cubicBezTo>
                    <a:cubicBezTo>
                      <a:pt x="897" y="288"/>
                      <a:pt x="910" y="257"/>
                      <a:pt x="928" y="235"/>
                    </a:cubicBezTo>
                    <a:cubicBezTo>
                      <a:pt x="975" y="178"/>
                      <a:pt x="1045" y="151"/>
                      <a:pt x="1117" y="141"/>
                    </a:cubicBezTo>
                    <a:cubicBezTo>
                      <a:pt x="1135" y="136"/>
                      <a:pt x="1165" y="123"/>
                      <a:pt x="1183" y="141"/>
                    </a:cubicBezTo>
                    <a:cubicBezTo>
                      <a:pt x="1188" y="146"/>
                      <a:pt x="1168" y="145"/>
                      <a:pt x="1161" y="148"/>
                    </a:cubicBezTo>
                    <a:cubicBezTo>
                      <a:pt x="1145" y="156"/>
                      <a:pt x="1128" y="170"/>
                      <a:pt x="1117" y="184"/>
                    </a:cubicBezTo>
                    <a:cubicBezTo>
                      <a:pt x="1100" y="206"/>
                      <a:pt x="1065" y="246"/>
                      <a:pt x="1052" y="272"/>
                    </a:cubicBezTo>
                    <a:cubicBezTo>
                      <a:pt x="1033" y="310"/>
                      <a:pt x="1033" y="325"/>
                      <a:pt x="1001" y="359"/>
                    </a:cubicBezTo>
                    <a:cubicBezTo>
                      <a:pt x="992" y="383"/>
                      <a:pt x="987" y="408"/>
                      <a:pt x="979" y="432"/>
                    </a:cubicBezTo>
                    <a:cubicBezTo>
                      <a:pt x="971" y="498"/>
                      <a:pt x="972" y="566"/>
                      <a:pt x="949" y="629"/>
                    </a:cubicBezTo>
                    <a:cubicBezTo>
                      <a:pt x="939" y="721"/>
                      <a:pt x="930" y="813"/>
                      <a:pt x="920" y="906"/>
                    </a:cubicBezTo>
                    <a:cubicBezTo>
                      <a:pt x="917" y="931"/>
                      <a:pt x="906" y="979"/>
                      <a:pt x="906" y="979"/>
                    </a:cubicBezTo>
                    <a:cubicBezTo>
                      <a:pt x="898" y="1072"/>
                      <a:pt x="897" y="1171"/>
                      <a:pt x="855" y="1256"/>
                    </a:cubicBezTo>
                    <a:cubicBezTo>
                      <a:pt x="838" y="1290"/>
                      <a:pt x="842" y="1313"/>
                      <a:pt x="811" y="1344"/>
                    </a:cubicBezTo>
                    <a:cubicBezTo>
                      <a:pt x="779" y="1376"/>
                      <a:pt x="747" y="1400"/>
                      <a:pt x="716" y="1431"/>
                    </a:cubicBezTo>
                    <a:cubicBezTo>
                      <a:pt x="707" y="1440"/>
                      <a:pt x="736" y="1417"/>
                      <a:pt x="745" y="1409"/>
                    </a:cubicBezTo>
                    <a:cubicBezTo>
                      <a:pt x="753" y="1402"/>
                      <a:pt x="759" y="1393"/>
                      <a:pt x="767" y="1387"/>
                    </a:cubicBezTo>
                    <a:cubicBezTo>
                      <a:pt x="807" y="1359"/>
                      <a:pt x="858" y="1322"/>
                      <a:pt x="906" y="1307"/>
                    </a:cubicBezTo>
                    <a:cubicBezTo>
                      <a:pt x="933" y="1265"/>
                      <a:pt x="983" y="1229"/>
                      <a:pt x="1030" y="1212"/>
                    </a:cubicBezTo>
                    <a:cubicBezTo>
                      <a:pt x="1063" y="1179"/>
                      <a:pt x="1087" y="1146"/>
                      <a:pt x="1132" y="1132"/>
                    </a:cubicBezTo>
                    <a:cubicBezTo>
                      <a:pt x="1172" y="1102"/>
                      <a:pt x="1201" y="1072"/>
                      <a:pt x="1248" y="1052"/>
                    </a:cubicBezTo>
                    <a:cubicBezTo>
                      <a:pt x="1282" y="1018"/>
                      <a:pt x="1328" y="1004"/>
                      <a:pt x="1372" y="986"/>
                    </a:cubicBezTo>
                    <a:cubicBezTo>
                      <a:pt x="1402" y="956"/>
                      <a:pt x="1424" y="957"/>
                      <a:pt x="1467" y="950"/>
                    </a:cubicBezTo>
                    <a:cubicBezTo>
                      <a:pt x="1528" y="952"/>
                      <a:pt x="1589" y="949"/>
                      <a:pt x="1649" y="957"/>
                    </a:cubicBezTo>
                    <a:cubicBezTo>
                      <a:pt x="1702" y="964"/>
                      <a:pt x="1734" y="1072"/>
                      <a:pt x="1752" y="1110"/>
                    </a:cubicBezTo>
                    <a:cubicBezTo>
                      <a:pt x="1767" y="1143"/>
                      <a:pt x="1786" y="1173"/>
                      <a:pt x="1803" y="1205"/>
                    </a:cubicBezTo>
                    <a:cubicBezTo>
                      <a:pt x="1807" y="1213"/>
                      <a:pt x="1821" y="1219"/>
                      <a:pt x="1817" y="1227"/>
                    </a:cubicBezTo>
                    <a:cubicBezTo>
                      <a:pt x="1813" y="1234"/>
                      <a:pt x="1802" y="1223"/>
                      <a:pt x="1795" y="1220"/>
                    </a:cubicBezTo>
                    <a:cubicBezTo>
                      <a:pt x="1766" y="1207"/>
                      <a:pt x="1737" y="1188"/>
                      <a:pt x="1708" y="1176"/>
                    </a:cubicBezTo>
                    <a:cubicBezTo>
                      <a:pt x="1684" y="1166"/>
                      <a:pt x="1659" y="1161"/>
                      <a:pt x="1635" y="1154"/>
                    </a:cubicBezTo>
                    <a:cubicBezTo>
                      <a:pt x="1604" y="1145"/>
                      <a:pt x="1540" y="1132"/>
                      <a:pt x="1540" y="1132"/>
                    </a:cubicBezTo>
                    <a:cubicBezTo>
                      <a:pt x="1500" y="1113"/>
                      <a:pt x="1465" y="1118"/>
                      <a:pt x="1423" y="1132"/>
                    </a:cubicBezTo>
                    <a:cubicBezTo>
                      <a:pt x="1404" y="1162"/>
                      <a:pt x="1364" y="1171"/>
                      <a:pt x="1329" y="1183"/>
                    </a:cubicBezTo>
                    <a:cubicBezTo>
                      <a:pt x="1312" y="1208"/>
                      <a:pt x="1281" y="1240"/>
                      <a:pt x="1256" y="1256"/>
                    </a:cubicBezTo>
                    <a:cubicBezTo>
                      <a:pt x="1236" y="1285"/>
                      <a:pt x="1213" y="1317"/>
                      <a:pt x="1183" y="1336"/>
                    </a:cubicBezTo>
                    <a:cubicBezTo>
                      <a:pt x="1106" y="1449"/>
                      <a:pt x="859" y="1380"/>
                      <a:pt x="789" y="1380"/>
                    </a:cubicBezTo>
                    <a:lnTo>
                      <a:pt x="735" y="1312"/>
                    </a:lnTo>
                  </a:path>
                </a:pathLst>
              </a:custGeom>
              <a:solidFill>
                <a:srgbClr val="00CC00"/>
              </a:solidFill>
              <a:ln w="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3378" name="Freeform 232"/>
              <p:cNvSpPr/>
              <p:nvPr/>
            </p:nvSpPr>
            <p:spPr>
              <a:xfrm rot="899285">
                <a:off x="6096000" y="4800600"/>
                <a:ext cx="914400" cy="422275"/>
              </a:xfrm>
              <a:custGeom>
                <a:avLst/>
                <a:gdLst>
                  <a:gd name="txL" fmla="*/ 0 w 1821"/>
                  <a:gd name="txT" fmla="*/ 0 h 1522"/>
                  <a:gd name="txR" fmla="*/ 1821 w 1821"/>
                  <a:gd name="txB" fmla="*/ 1522 h 1522"/>
                </a:gdLst>
                <a:ahLst/>
                <a:cxnLst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</a:cxnLst>
                <a:rect l="txL" t="txT" r="txR" b="txB"/>
                <a:pathLst>
                  <a:path w="1821" h="1522">
                    <a:moveTo>
                      <a:pt x="760" y="1504"/>
                    </a:moveTo>
                    <a:cubicBezTo>
                      <a:pt x="684" y="1522"/>
                      <a:pt x="699" y="1518"/>
                      <a:pt x="585" y="1511"/>
                    </a:cubicBezTo>
                    <a:cubicBezTo>
                      <a:pt x="556" y="1502"/>
                      <a:pt x="523" y="1504"/>
                      <a:pt x="497" y="1489"/>
                    </a:cubicBezTo>
                    <a:cubicBezTo>
                      <a:pt x="482" y="1480"/>
                      <a:pt x="470" y="1465"/>
                      <a:pt x="454" y="1460"/>
                    </a:cubicBezTo>
                    <a:cubicBezTo>
                      <a:pt x="439" y="1455"/>
                      <a:pt x="410" y="1446"/>
                      <a:pt x="410" y="1446"/>
                    </a:cubicBezTo>
                    <a:cubicBezTo>
                      <a:pt x="374" y="1394"/>
                      <a:pt x="297" y="1335"/>
                      <a:pt x="242" y="1300"/>
                    </a:cubicBezTo>
                    <a:cubicBezTo>
                      <a:pt x="237" y="1293"/>
                      <a:pt x="234" y="1284"/>
                      <a:pt x="228" y="1278"/>
                    </a:cubicBezTo>
                    <a:cubicBezTo>
                      <a:pt x="222" y="1272"/>
                      <a:pt x="212" y="1270"/>
                      <a:pt x="206" y="1263"/>
                    </a:cubicBezTo>
                    <a:cubicBezTo>
                      <a:pt x="201" y="1257"/>
                      <a:pt x="202" y="1248"/>
                      <a:pt x="198" y="1242"/>
                    </a:cubicBezTo>
                    <a:cubicBezTo>
                      <a:pt x="192" y="1234"/>
                      <a:pt x="183" y="1228"/>
                      <a:pt x="177" y="1220"/>
                    </a:cubicBezTo>
                    <a:cubicBezTo>
                      <a:pt x="160" y="1195"/>
                      <a:pt x="167" y="1189"/>
                      <a:pt x="147" y="1169"/>
                    </a:cubicBezTo>
                    <a:cubicBezTo>
                      <a:pt x="112" y="1134"/>
                      <a:pt x="138" y="1177"/>
                      <a:pt x="104" y="1132"/>
                    </a:cubicBezTo>
                    <a:cubicBezTo>
                      <a:pt x="59" y="1073"/>
                      <a:pt x="95" y="1101"/>
                      <a:pt x="53" y="1074"/>
                    </a:cubicBezTo>
                    <a:cubicBezTo>
                      <a:pt x="50" y="1067"/>
                      <a:pt x="50" y="1058"/>
                      <a:pt x="45" y="1052"/>
                    </a:cubicBezTo>
                    <a:cubicBezTo>
                      <a:pt x="40" y="1045"/>
                      <a:pt x="29" y="1044"/>
                      <a:pt x="24" y="1037"/>
                    </a:cubicBezTo>
                    <a:cubicBezTo>
                      <a:pt x="16" y="1024"/>
                      <a:pt x="14" y="1008"/>
                      <a:pt x="9" y="994"/>
                    </a:cubicBezTo>
                    <a:cubicBezTo>
                      <a:pt x="7" y="987"/>
                      <a:pt x="2" y="972"/>
                      <a:pt x="2" y="972"/>
                    </a:cubicBezTo>
                    <a:cubicBezTo>
                      <a:pt x="4" y="960"/>
                      <a:pt x="0" y="944"/>
                      <a:pt x="9" y="935"/>
                    </a:cubicBezTo>
                    <a:cubicBezTo>
                      <a:pt x="14" y="929"/>
                      <a:pt x="13" y="950"/>
                      <a:pt x="16" y="957"/>
                    </a:cubicBezTo>
                    <a:cubicBezTo>
                      <a:pt x="21" y="967"/>
                      <a:pt x="49" y="1003"/>
                      <a:pt x="53" y="1008"/>
                    </a:cubicBezTo>
                    <a:cubicBezTo>
                      <a:pt x="69" y="1057"/>
                      <a:pt x="89" y="1082"/>
                      <a:pt x="133" y="1110"/>
                    </a:cubicBezTo>
                    <a:cubicBezTo>
                      <a:pt x="167" y="1164"/>
                      <a:pt x="242" y="1162"/>
                      <a:pt x="301" y="1176"/>
                    </a:cubicBezTo>
                    <a:cubicBezTo>
                      <a:pt x="328" y="1189"/>
                      <a:pt x="345" y="1210"/>
                      <a:pt x="373" y="1220"/>
                    </a:cubicBezTo>
                    <a:cubicBezTo>
                      <a:pt x="388" y="1225"/>
                      <a:pt x="417" y="1234"/>
                      <a:pt x="417" y="1234"/>
                    </a:cubicBezTo>
                    <a:cubicBezTo>
                      <a:pt x="452" y="1261"/>
                      <a:pt x="484" y="1297"/>
                      <a:pt x="527" y="1307"/>
                    </a:cubicBezTo>
                    <a:cubicBezTo>
                      <a:pt x="561" y="1331"/>
                      <a:pt x="599" y="1340"/>
                      <a:pt x="636" y="1358"/>
                    </a:cubicBezTo>
                    <a:cubicBezTo>
                      <a:pt x="654" y="1385"/>
                      <a:pt x="645" y="1377"/>
                      <a:pt x="672" y="1395"/>
                    </a:cubicBezTo>
                    <a:cubicBezTo>
                      <a:pt x="687" y="1405"/>
                      <a:pt x="716" y="1424"/>
                      <a:pt x="716" y="1424"/>
                    </a:cubicBezTo>
                    <a:cubicBezTo>
                      <a:pt x="742" y="1463"/>
                      <a:pt x="725" y="1440"/>
                      <a:pt x="774" y="1489"/>
                    </a:cubicBezTo>
                    <a:cubicBezTo>
                      <a:pt x="781" y="1496"/>
                      <a:pt x="796" y="1511"/>
                      <a:pt x="796" y="1511"/>
                    </a:cubicBezTo>
                    <a:cubicBezTo>
                      <a:pt x="796" y="1511"/>
                      <a:pt x="769" y="1485"/>
                      <a:pt x="753" y="1475"/>
                    </a:cubicBezTo>
                    <a:cubicBezTo>
                      <a:pt x="738" y="1433"/>
                      <a:pt x="693" y="1414"/>
                      <a:pt x="665" y="1380"/>
                    </a:cubicBezTo>
                    <a:cubicBezTo>
                      <a:pt x="646" y="1357"/>
                      <a:pt x="625" y="1345"/>
                      <a:pt x="607" y="1322"/>
                    </a:cubicBezTo>
                    <a:cubicBezTo>
                      <a:pt x="572" y="1277"/>
                      <a:pt x="575" y="1278"/>
                      <a:pt x="534" y="1242"/>
                    </a:cubicBezTo>
                    <a:cubicBezTo>
                      <a:pt x="505" y="1216"/>
                      <a:pt x="485" y="1182"/>
                      <a:pt x="454" y="1161"/>
                    </a:cubicBezTo>
                    <a:cubicBezTo>
                      <a:pt x="433" y="1130"/>
                      <a:pt x="417" y="1097"/>
                      <a:pt x="395" y="1067"/>
                    </a:cubicBezTo>
                    <a:cubicBezTo>
                      <a:pt x="385" y="1034"/>
                      <a:pt x="370" y="1001"/>
                      <a:pt x="352" y="972"/>
                    </a:cubicBezTo>
                    <a:cubicBezTo>
                      <a:pt x="341" y="912"/>
                      <a:pt x="320" y="857"/>
                      <a:pt x="308" y="797"/>
                    </a:cubicBezTo>
                    <a:cubicBezTo>
                      <a:pt x="299" y="678"/>
                      <a:pt x="294" y="661"/>
                      <a:pt x="308" y="512"/>
                    </a:cubicBezTo>
                    <a:cubicBezTo>
                      <a:pt x="310" y="495"/>
                      <a:pt x="312" y="546"/>
                      <a:pt x="315" y="563"/>
                    </a:cubicBezTo>
                    <a:cubicBezTo>
                      <a:pt x="320" y="588"/>
                      <a:pt x="352" y="629"/>
                      <a:pt x="352" y="629"/>
                    </a:cubicBezTo>
                    <a:cubicBezTo>
                      <a:pt x="368" y="680"/>
                      <a:pt x="380" y="737"/>
                      <a:pt x="410" y="782"/>
                    </a:cubicBezTo>
                    <a:cubicBezTo>
                      <a:pt x="421" y="818"/>
                      <a:pt x="432" y="844"/>
                      <a:pt x="468" y="855"/>
                    </a:cubicBezTo>
                    <a:cubicBezTo>
                      <a:pt x="481" y="890"/>
                      <a:pt x="467" y="907"/>
                      <a:pt x="505" y="921"/>
                    </a:cubicBezTo>
                    <a:cubicBezTo>
                      <a:pt x="516" y="954"/>
                      <a:pt x="534" y="981"/>
                      <a:pt x="563" y="1001"/>
                    </a:cubicBezTo>
                    <a:cubicBezTo>
                      <a:pt x="573" y="1031"/>
                      <a:pt x="577" y="1044"/>
                      <a:pt x="600" y="1067"/>
                    </a:cubicBezTo>
                    <a:cubicBezTo>
                      <a:pt x="610" y="1131"/>
                      <a:pt x="605" y="1244"/>
                      <a:pt x="680" y="1271"/>
                    </a:cubicBezTo>
                    <a:cubicBezTo>
                      <a:pt x="694" y="1314"/>
                      <a:pt x="706" y="1372"/>
                      <a:pt x="731" y="1409"/>
                    </a:cubicBezTo>
                    <a:cubicBezTo>
                      <a:pt x="736" y="1424"/>
                      <a:pt x="740" y="1438"/>
                      <a:pt x="745" y="1453"/>
                    </a:cubicBezTo>
                    <a:cubicBezTo>
                      <a:pt x="748" y="1461"/>
                      <a:pt x="734" y="1439"/>
                      <a:pt x="731" y="1431"/>
                    </a:cubicBezTo>
                    <a:cubicBezTo>
                      <a:pt x="725" y="1417"/>
                      <a:pt x="720" y="1402"/>
                      <a:pt x="716" y="1387"/>
                    </a:cubicBezTo>
                    <a:cubicBezTo>
                      <a:pt x="707" y="1356"/>
                      <a:pt x="704" y="1324"/>
                      <a:pt x="694" y="1293"/>
                    </a:cubicBezTo>
                    <a:cubicBezTo>
                      <a:pt x="689" y="1278"/>
                      <a:pt x="680" y="1249"/>
                      <a:pt x="680" y="1249"/>
                    </a:cubicBezTo>
                    <a:cubicBezTo>
                      <a:pt x="672" y="1179"/>
                      <a:pt x="670" y="1107"/>
                      <a:pt x="658" y="1037"/>
                    </a:cubicBezTo>
                    <a:cubicBezTo>
                      <a:pt x="650" y="992"/>
                      <a:pt x="629" y="951"/>
                      <a:pt x="621" y="906"/>
                    </a:cubicBezTo>
                    <a:cubicBezTo>
                      <a:pt x="616" y="879"/>
                      <a:pt x="611" y="853"/>
                      <a:pt x="607" y="826"/>
                    </a:cubicBezTo>
                    <a:cubicBezTo>
                      <a:pt x="601" y="790"/>
                      <a:pt x="592" y="717"/>
                      <a:pt x="592" y="717"/>
                    </a:cubicBezTo>
                    <a:cubicBezTo>
                      <a:pt x="590" y="680"/>
                      <a:pt x="585" y="644"/>
                      <a:pt x="585" y="607"/>
                    </a:cubicBezTo>
                    <a:cubicBezTo>
                      <a:pt x="585" y="529"/>
                      <a:pt x="587" y="452"/>
                      <a:pt x="592" y="374"/>
                    </a:cubicBezTo>
                    <a:cubicBezTo>
                      <a:pt x="595" y="324"/>
                      <a:pt x="623" y="270"/>
                      <a:pt x="636" y="221"/>
                    </a:cubicBezTo>
                    <a:cubicBezTo>
                      <a:pt x="641" y="203"/>
                      <a:pt x="644" y="176"/>
                      <a:pt x="658" y="162"/>
                    </a:cubicBezTo>
                    <a:cubicBezTo>
                      <a:pt x="666" y="154"/>
                      <a:pt x="677" y="153"/>
                      <a:pt x="687" y="148"/>
                    </a:cubicBezTo>
                    <a:cubicBezTo>
                      <a:pt x="711" y="117"/>
                      <a:pt x="724" y="85"/>
                      <a:pt x="745" y="53"/>
                    </a:cubicBezTo>
                    <a:cubicBezTo>
                      <a:pt x="748" y="43"/>
                      <a:pt x="747" y="32"/>
                      <a:pt x="753" y="24"/>
                    </a:cubicBezTo>
                    <a:cubicBezTo>
                      <a:pt x="761" y="12"/>
                      <a:pt x="799" y="0"/>
                      <a:pt x="753" y="17"/>
                    </a:cubicBezTo>
                    <a:cubicBezTo>
                      <a:pt x="747" y="32"/>
                      <a:pt x="737" y="45"/>
                      <a:pt x="731" y="60"/>
                    </a:cubicBezTo>
                    <a:cubicBezTo>
                      <a:pt x="704" y="133"/>
                      <a:pt x="742" y="68"/>
                      <a:pt x="709" y="119"/>
                    </a:cubicBezTo>
                    <a:cubicBezTo>
                      <a:pt x="701" y="153"/>
                      <a:pt x="692" y="184"/>
                      <a:pt x="672" y="213"/>
                    </a:cubicBezTo>
                    <a:cubicBezTo>
                      <a:pt x="655" y="266"/>
                      <a:pt x="662" y="242"/>
                      <a:pt x="651" y="286"/>
                    </a:cubicBezTo>
                    <a:cubicBezTo>
                      <a:pt x="655" y="513"/>
                      <a:pt x="656" y="645"/>
                      <a:pt x="672" y="841"/>
                    </a:cubicBezTo>
                    <a:cubicBezTo>
                      <a:pt x="677" y="982"/>
                      <a:pt x="685" y="1111"/>
                      <a:pt x="702" y="1249"/>
                    </a:cubicBezTo>
                    <a:cubicBezTo>
                      <a:pt x="706" y="1318"/>
                      <a:pt x="704" y="1358"/>
                      <a:pt x="723" y="1417"/>
                    </a:cubicBezTo>
                    <a:cubicBezTo>
                      <a:pt x="726" y="1380"/>
                      <a:pt x="730" y="1344"/>
                      <a:pt x="731" y="1307"/>
                    </a:cubicBezTo>
                    <a:cubicBezTo>
                      <a:pt x="735" y="1066"/>
                      <a:pt x="733" y="826"/>
                      <a:pt x="738" y="585"/>
                    </a:cubicBezTo>
                    <a:cubicBezTo>
                      <a:pt x="738" y="577"/>
                      <a:pt x="743" y="570"/>
                      <a:pt x="745" y="563"/>
                    </a:cubicBezTo>
                    <a:cubicBezTo>
                      <a:pt x="758" y="513"/>
                      <a:pt x="761" y="439"/>
                      <a:pt x="789" y="396"/>
                    </a:cubicBezTo>
                    <a:cubicBezTo>
                      <a:pt x="806" y="370"/>
                      <a:pt x="856" y="329"/>
                      <a:pt x="877" y="308"/>
                    </a:cubicBezTo>
                    <a:cubicBezTo>
                      <a:pt x="897" y="288"/>
                      <a:pt x="910" y="257"/>
                      <a:pt x="928" y="235"/>
                    </a:cubicBezTo>
                    <a:cubicBezTo>
                      <a:pt x="975" y="178"/>
                      <a:pt x="1045" y="151"/>
                      <a:pt x="1117" y="141"/>
                    </a:cubicBezTo>
                    <a:cubicBezTo>
                      <a:pt x="1135" y="136"/>
                      <a:pt x="1165" y="123"/>
                      <a:pt x="1183" y="141"/>
                    </a:cubicBezTo>
                    <a:cubicBezTo>
                      <a:pt x="1188" y="146"/>
                      <a:pt x="1168" y="145"/>
                      <a:pt x="1161" y="148"/>
                    </a:cubicBezTo>
                    <a:cubicBezTo>
                      <a:pt x="1145" y="156"/>
                      <a:pt x="1128" y="170"/>
                      <a:pt x="1117" y="184"/>
                    </a:cubicBezTo>
                    <a:cubicBezTo>
                      <a:pt x="1100" y="206"/>
                      <a:pt x="1065" y="246"/>
                      <a:pt x="1052" y="272"/>
                    </a:cubicBezTo>
                    <a:cubicBezTo>
                      <a:pt x="1033" y="310"/>
                      <a:pt x="1033" y="325"/>
                      <a:pt x="1001" y="359"/>
                    </a:cubicBezTo>
                    <a:cubicBezTo>
                      <a:pt x="992" y="383"/>
                      <a:pt x="987" y="408"/>
                      <a:pt x="979" y="432"/>
                    </a:cubicBezTo>
                    <a:cubicBezTo>
                      <a:pt x="971" y="498"/>
                      <a:pt x="972" y="566"/>
                      <a:pt x="949" y="629"/>
                    </a:cubicBezTo>
                    <a:cubicBezTo>
                      <a:pt x="939" y="721"/>
                      <a:pt x="930" y="813"/>
                      <a:pt x="920" y="906"/>
                    </a:cubicBezTo>
                    <a:cubicBezTo>
                      <a:pt x="917" y="931"/>
                      <a:pt x="906" y="979"/>
                      <a:pt x="906" y="979"/>
                    </a:cubicBezTo>
                    <a:cubicBezTo>
                      <a:pt x="898" y="1072"/>
                      <a:pt x="897" y="1171"/>
                      <a:pt x="855" y="1256"/>
                    </a:cubicBezTo>
                    <a:cubicBezTo>
                      <a:pt x="838" y="1290"/>
                      <a:pt x="842" y="1313"/>
                      <a:pt x="811" y="1344"/>
                    </a:cubicBezTo>
                    <a:cubicBezTo>
                      <a:pt x="779" y="1376"/>
                      <a:pt x="747" y="1400"/>
                      <a:pt x="716" y="1431"/>
                    </a:cubicBezTo>
                    <a:cubicBezTo>
                      <a:pt x="707" y="1440"/>
                      <a:pt x="736" y="1417"/>
                      <a:pt x="745" y="1409"/>
                    </a:cubicBezTo>
                    <a:cubicBezTo>
                      <a:pt x="753" y="1402"/>
                      <a:pt x="759" y="1393"/>
                      <a:pt x="767" y="1387"/>
                    </a:cubicBezTo>
                    <a:cubicBezTo>
                      <a:pt x="807" y="1359"/>
                      <a:pt x="858" y="1322"/>
                      <a:pt x="906" y="1307"/>
                    </a:cubicBezTo>
                    <a:cubicBezTo>
                      <a:pt x="933" y="1265"/>
                      <a:pt x="983" y="1229"/>
                      <a:pt x="1030" y="1212"/>
                    </a:cubicBezTo>
                    <a:cubicBezTo>
                      <a:pt x="1063" y="1179"/>
                      <a:pt x="1087" y="1146"/>
                      <a:pt x="1132" y="1132"/>
                    </a:cubicBezTo>
                    <a:cubicBezTo>
                      <a:pt x="1172" y="1102"/>
                      <a:pt x="1201" y="1072"/>
                      <a:pt x="1248" y="1052"/>
                    </a:cubicBezTo>
                    <a:cubicBezTo>
                      <a:pt x="1282" y="1018"/>
                      <a:pt x="1328" y="1004"/>
                      <a:pt x="1372" y="986"/>
                    </a:cubicBezTo>
                    <a:cubicBezTo>
                      <a:pt x="1402" y="956"/>
                      <a:pt x="1424" y="957"/>
                      <a:pt x="1467" y="950"/>
                    </a:cubicBezTo>
                    <a:cubicBezTo>
                      <a:pt x="1528" y="952"/>
                      <a:pt x="1589" y="949"/>
                      <a:pt x="1649" y="957"/>
                    </a:cubicBezTo>
                    <a:cubicBezTo>
                      <a:pt x="1702" y="964"/>
                      <a:pt x="1734" y="1072"/>
                      <a:pt x="1752" y="1110"/>
                    </a:cubicBezTo>
                    <a:cubicBezTo>
                      <a:pt x="1767" y="1143"/>
                      <a:pt x="1786" y="1173"/>
                      <a:pt x="1803" y="1205"/>
                    </a:cubicBezTo>
                    <a:cubicBezTo>
                      <a:pt x="1807" y="1213"/>
                      <a:pt x="1821" y="1219"/>
                      <a:pt x="1817" y="1227"/>
                    </a:cubicBezTo>
                    <a:cubicBezTo>
                      <a:pt x="1813" y="1234"/>
                      <a:pt x="1802" y="1223"/>
                      <a:pt x="1795" y="1220"/>
                    </a:cubicBezTo>
                    <a:cubicBezTo>
                      <a:pt x="1766" y="1207"/>
                      <a:pt x="1737" y="1188"/>
                      <a:pt x="1708" y="1176"/>
                    </a:cubicBezTo>
                    <a:cubicBezTo>
                      <a:pt x="1684" y="1166"/>
                      <a:pt x="1659" y="1161"/>
                      <a:pt x="1635" y="1154"/>
                    </a:cubicBezTo>
                    <a:cubicBezTo>
                      <a:pt x="1604" y="1145"/>
                      <a:pt x="1540" y="1132"/>
                      <a:pt x="1540" y="1132"/>
                    </a:cubicBezTo>
                    <a:cubicBezTo>
                      <a:pt x="1500" y="1113"/>
                      <a:pt x="1465" y="1118"/>
                      <a:pt x="1423" y="1132"/>
                    </a:cubicBezTo>
                    <a:cubicBezTo>
                      <a:pt x="1404" y="1162"/>
                      <a:pt x="1364" y="1171"/>
                      <a:pt x="1329" y="1183"/>
                    </a:cubicBezTo>
                    <a:cubicBezTo>
                      <a:pt x="1312" y="1208"/>
                      <a:pt x="1281" y="1240"/>
                      <a:pt x="1256" y="1256"/>
                    </a:cubicBezTo>
                    <a:cubicBezTo>
                      <a:pt x="1236" y="1285"/>
                      <a:pt x="1213" y="1317"/>
                      <a:pt x="1183" y="1336"/>
                    </a:cubicBezTo>
                    <a:cubicBezTo>
                      <a:pt x="1106" y="1449"/>
                      <a:pt x="859" y="1380"/>
                      <a:pt x="789" y="1380"/>
                    </a:cubicBezTo>
                    <a:lnTo>
                      <a:pt x="735" y="1312"/>
                    </a:lnTo>
                  </a:path>
                </a:pathLst>
              </a:custGeom>
              <a:solidFill>
                <a:srgbClr val="00CC00"/>
              </a:solidFill>
              <a:ln w="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3379" name="Freeform 233"/>
              <p:cNvSpPr/>
              <p:nvPr/>
            </p:nvSpPr>
            <p:spPr>
              <a:xfrm rot="899285">
                <a:off x="2667000" y="4800600"/>
                <a:ext cx="914400" cy="422275"/>
              </a:xfrm>
              <a:custGeom>
                <a:avLst/>
                <a:gdLst>
                  <a:gd name="txL" fmla="*/ 0 w 1821"/>
                  <a:gd name="txT" fmla="*/ 0 h 1522"/>
                  <a:gd name="txR" fmla="*/ 1821 w 1821"/>
                  <a:gd name="txB" fmla="*/ 1522 h 1522"/>
                </a:gdLst>
                <a:ahLst/>
                <a:cxnLst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</a:cxnLst>
                <a:rect l="txL" t="txT" r="txR" b="txB"/>
                <a:pathLst>
                  <a:path w="1821" h="1522">
                    <a:moveTo>
                      <a:pt x="760" y="1504"/>
                    </a:moveTo>
                    <a:cubicBezTo>
                      <a:pt x="684" y="1522"/>
                      <a:pt x="699" y="1518"/>
                      <a:pt x="585" y="1511"/>
                    </a:cubicBezTo>
                    <a:cubicBezTo>
                      <a:pt x="556" y="1502"/>
                      <a:pt x="523" y="1504"/>
                      <a:pt x="497" y="1489"/>
                    </a:cubicBezTo>
                    <a:cubicBezTo>
                      <a:pt x="482" y="1480"/>
                      <a:pt x="470" y="1465"/>
                      <a:pt x="454" y="1460"/>
                    </a:cubicBezTo>
                    <a:cubicBezTo>
                      <a:pt x="439" y="1455"/>
                      <a:pt x="410" y="1446"/>
                      <a:pt x="410" y="1446"/>
                    </a:cubicBezTo>
                    <a:cubicBezTo>
                      <a:pt x="374" y="1394"/>
                      <a:pt x="297" y="1335"/>
                      <a:pt x="242" y="1300"/>
                    </a:cubicBezTo>
                    <a:cubicBezTo>
                      <a:pt x="237" y="1293"/>
                      <a:pt x="234" y="1284"/>
                      <a:pt x="228" y="1278"/>
                    </a:cubicBezTo>
                    <a:cubicBezTo>
                      <a:pt x="222" y="1272"/>
                      <a:pt x="212" y="1270"/>
                      <a:pt x="206" y="1263"/>
                    </a:cubicBezTo>
                    <a:cubicBezTo>
                      <a:pt x="201" y="1257"/>
                      <a:pt x="202" y="1248"/>
                      <a:pt x="198" y="1242"/>
                    </a:cubicBezTo>
                    <a:cubicBezTo>
                      <a:pt x="192" y="1234"/>
                      <a:pt x="183" y="1228"/>
                      <a:pt x="177" y="1220"/>
                    </a:cubicBezTo>
                    <a:cubicBezTo>
                      <a:pt x="160" y="1195"/>
                      <a:pt x="167" y="1189"/>
                      <a:pt x="147" y="1169"/>
                    </a:cubicBezTo>
                    <a:cubicBezTo>
                      <a:pt x="112" y="1134"/>
                      <a:pt x="138" y="1177"/>
                      <a:pt x="104" y="1132"/>
                    </a:cubicBezTo>
                    <a:cubicBezTo>
                      <a:pt x="59" y="1073"/>
                      <a:pt x="95" y="1101"/>
                      <a:pt x="53" y="1074"/>
                    </a:cubicBezTo>
                    <a:cubicBezTo>
                      <a:pt x="50" y="1067"/>
                      <a:pt x="50" y="1058"/>
                      <a:pt x="45" y="1052"/>
                    </a:cubicBezTo>
                    <a:cubicBezTo>
                      <a:pt x="40" y="1045"/>
                      <a:pt x="29" y="1044"/>
                      <a:pt x="24" y="1037"/>
                    </a:cubicBezTo>
                    <a:cubicBezTo>
                      <a:pt x="16" y="1024"/>
                      <a:pt x="14" y="1008"/>
                      <a:pt x="9" y="994"/>
                    </a:cubicBezTo>
                    <a:cubicBezTo>
                      <a:pt x="7" y="987"/>
                      <a:pt x="2" y="972"/>
                      <a:pt x="2" y="972"/>
                    </a:cubicBezTo>
                    <a:cubicBezTo>
                      <a:pt x="4" y="960"/>
                      <a:pt x="0" y="944"/>
                      <a:pt x="9" y="935"/>
                    </a:cubicBezTo>
                    <a:cubicBezTo>
                      <a:pt x="14" y="929"/>
                      <a:pt x="13" y="950"/>
                      <a:pt x="16" y="957"/>
                    </a:cubicBezTo>
                    <a:cubicBezTo>
                      <a:pt x="21" y="967"/>
                      <a:pt x="49" y="1003"/>
                      <a:pt x="53" y="1008"/>
                    </a:cubicBezTo>
                    <a:cubicBezTo>
                      <a:pt x="69" y="1057"/>
                      <a:pt x="89" y="1082"/>
                      <a:pt x="133" y="1110"/>
                    </a:cubicBezTo>
                    <a:cubicBezTo>
                      <a:pt x="167" y="1164"/>
                      <a:pt x="242" y="1162"/>
                      <a:pt x="301" y="1176"/>
                    </a:cubicBezTo>
                    <a:cubicBezTo>
                      <a:pt x="328" y="1189"/>
                      <a:pt x="345" y="1210"/>
                      <a:pt x="373" y="1220"/>
                    </a:cubicBezTo>
                    <a:cubicBezTo>
                      <a:pt x="388" y="1225"/>
                      <a:pt x="417" y="1234"/>
                      <a:pt x="417" y="1234"/>
                    </a:cubicBezTo>
                    <a:cubicBezTo>
                      <a:pt x="452" y="1261"/>
                      <a:pt x="484" y="1297"/>
                      <a:pt x="527" y="1307"/>
                    </a:cubicBezTo>
                    <a:cubicBezTo>
                      <a:pt x="561" y="1331"/>
                      <a:pt x="599" y="1340"/>
                      <a:pt x="636" y="1358"/>
                    </a:cubicBezTo>
                    <a:cubicBezTo>
                      <a:pt x="654" y="1385"/>
                      <a:pt x="645" y="1377"/>
                      <a:pt x="672" y="1395"/>
                    </a:cubicBezTo>
                    <a:cubicBezTo>
                      <a:pt x="687" y="1405"/>
                      <a:pt x="716" y="1424"/>
                      <a:pt x="716" y="1424"/>
                    </a:cubicBezTo>
                    <a:cubicBezTo>
                      <a:pt x="742" y="1463"/>
                      <a:pt x="725" y="1440"/>
                      <a:pt x="774" y="1489"/>
                    </a:cubicBezTo>
                    <a:cubicBezTo>
                      <a:pt x="781" y="1496"/>
                      <a:pt x="796" y="1511"/>
                      <a:pt x="796" y="1511"/>
                    </a:cubicBezTo>
                    <a:cubicBezTo>
                      <a:pt x="796" y="1511"/>
                      <a:pt x="769" y="1485"/>
                      <a:pt x="753" y="1475"/>
                    </a:cubicBezTo>
                    <a:cubicBezTo>
                      <a:pt x="738" y="1433"/>
                      <a:pt x="693" y="1414"/>
                      <a:pt x="665" y="1380"/>
                    </a:cubicBezTo>
                    <a:cubicBezTo>
                      <a:pt x="646" y="1357"/>
                      <a:pt x="625" y="1345"/>
                      <a:pt x="607" y="1322"/>
                    </a:cubicBezTo>
                    <a:cubicBezTo>
                      <a:pt x="572" y="1277"/>
                      <a:pt x="575" y="1278"/>
                      <a:pt x="534" y="1242"/>
                    </a:cubicBezTo>
                    <a:cubicBezTo>
                      <a:pt x="505" y="1216"/>
                      <a:pt x="485" y="1182"/>
                      <a:pt x="454" y="1161"/>
                    </a:cubicBezTo>
                    <a:cubicBezTo>
                      <a:pt x="433" y="1130"/>
                      <a:pt x="417" y="1097"/>
                      <a:pt x="395" y="1067"/>
                    </a:cubicBezTo>
                    <a:cubicBezTo>
                      <a:pt x="385" y="1034"/>
                      <a:pt x="370" y="1001"/>
                      <a:pt x="352" y="972"/>
                    </a:cubicBezTo>
                    <a:cubicBezTo>
                      <a:pt x="341" y="912"/>
                      <a:pt x="320" y="857"/>
                      <a:pt x="308" y="797"/>
                    </a:cubicBezTo>
                    <a:cubicBezTo>
                      <a:pt x="299" y="678"/>
                      <a:pt x="294" y="661"/>
                      <a:pt x="308" y="512"/>
                    </a:cubicBezTo>
                    <a:cubicBezTo>
                      <a:pt x="310" y="495"/>
                      <a:pt x="312" y="546"/>
                      <a:pt x="315" y="563"/>
                    </a:cubicBezTo>
                    <a:cubicBezTo>
                      <a:pt x="320" y="588"/>
                      <a:pt x="352" y="629"/>
                      <a:pt x="352" y="629"/>
                    </a:cubicBezTo>
                    <a:cubicBezTo>
                      <a:pt x="368" y="680"/>
                      <a:pt x="380" y="737"/>
                      <a:pt x="410" y="782"/>
                    </a:cubicBezTo>
                    <a:cubicBezTo>
                      <a:pt x="421" y="818"/>
                      <a:pt x="432" y="844"/>
                      <a:pt x="468" y="855"/>
                    </a:cubicBezTo>
                    <a:cubicBezTo>
                      <a:pt x="481" y="890"/>
                      <a:pt x="467" y="907"/>
                      <a:pt x="505" y="921"/>
                    </a:cubicBezTo>
                    <a:cubicBezTo>
                      <a:pt x="516" y="954"/>
                      <a:pt x="534" y="981"/>
                      <a:pt x="563" y="1001"/>
                    </a:cubicBezTo>
                    <a:cubicBezTo>
                      <a:pt x="573" y="1031"/>
                      <a:pt x="577" y="1044"/>
                      <a:pt x="600" y="1067"/>
                    </a:cubicBezTo>
                    <a:cubicBezTo>
                      <a:pt x="610" y="1131"/>
                      <a:pt x="605" y="1244"/>
                      <a:pt x="680" y="1271"/>
                    </a:cubicBezTo>
                    <a:cubicBezTo>
                      <a:pt x="694" y="1314"/>
                      <a:pt x="706" y="1372"/>
                      <a:pt x="731" y="1409"/>
                    </a:cubicBezTo>
                    <a:cubicBezTo>
                      <a:pt x="736" y="1424"/>
                      <a:pt x="740" y="1438"/>
                      <a:pt x="745" y="1453"/>
                    </a:cubicBezTo>
                    <a:cubicBezTo>
                      <a:pt x="748" y="1461"/>
                      <a:pt x="734" y="1439"/>
                      <a:pt x="731" y="1431"/>
                    </a:cubicBezTo>
                    <a:cubicBezTo>
                      <a:pt x="725" y="1417"/>
                      <a:pt x="720" y="1402"/>
                      <a:pt x="716" y="1387"/>
                    </a:cubicBezTo>
                    <a:cubicBezTo>
                      <a:pt x="707" y="1356"/>
                      <a:pt x="704" y="1324"/>
                      <a:pt x="694" y="1293"/>
                    </a:cubicBezTo>
                    <a:cubicBezTo>
                      <a:pt x="689" y="1278"/>
                      <a:pt x="680" y="1249"/>
                      <a:pt x="680" y="1249"/>
                    </a:cubicBezTo>
                    <a:cubicBezTo>
                      <a:pt x="672" y="1179"/>
                      <a:pt x="670" y="1107"/>
                      <a:pt x="658" y="1037"/>
                    </a:cubicBezTo>
                    <a:cubicBezTo>
                      <a:pt x="650" y="992"/>
                      <a:pt x="629" y="951"/>
                      <a:pt x="621" y="906"/>
                    </a:cubicBezTo>
                    <a:cubicBezTo>
                      <a:pt x="616" y="879"/>
                      <a:pt x="611" y="853"/>
                      <a:pt x="607" y="826"/>
                    </a:cubicBezTo>
                    <a:cubicBezTo>
                      <a:pt x="601" y="790"/>
                      <a:pt x="592" y="717"/>
                      <a:pt x="592" y="717"/>
                    </a:cubicBezTo>
                    <a:cubicBezTo>
                      <a:pt x="590" y="680"/>
                      <a:pt x="585" y="644"/>
                      <a:pt x="585" y="607"/>
                    </a:cubicBezTo>
                    <a:cubicBezTo>
                      <a:pt x="585" y="529"/>
                      <a:pt x="587" y="452"/>
                      <a:pt x="592" y="374"/>
                    </a:cubicBezTo>
                    <a:cubicBezTo>
                      <a:pt x="595" y="324"/>
                      <a:pt x="623" y="270"/>
                      <a:pt x="636" y="221"/>
                    </a:cubicBezTo>
                    <a:cubicBezTo>
                      <a:pt x="641" y="203"/>
                      <a:pt x="644" y="176"/>
                      <a:pt x="658" y="162"/>
                    </a:cubicBezTo>
                    <a:cubicBezTo>
                      <a:pt x="666" y="154"/>
                      <a:pt x="677" y="153"/>
                      <a:pt x="687" y="148"/>
                    </a:cubicBezTo>
                    <a:cubicBezTo>
                      <a:pt x="711" y="117"/>
                      <a:pt x="724" y="85"/>
                      <a:pt x="745" y="53"/>
                    </a:cubicBezTo>
                    <a:cubicBezTo>
                      <a:pt x="748" y="43"/>
                      <a:pt x="747" y="32"/>
                      <a:pt x="753" y="24"/>
                    </a:cubicBezTo>
                    <a:cubicBezTo>
                      <a:pt x="761" y="12"/>
                      <a:pt x="799" y="0"/>
                      <a:pt x="753" y="17"/>
                    </a:cubicBezTo>
                    <a:cubicBezTo>
                      <a:pt x="747" y="32"/>
                      <a:pt x="737" y="45"/>
                      <a:pt x="731" y="60"/>
                    </a:cubicBezTo>
                    <a:cubicBezTo>
                      <a:pt x="704" y="133"/>
                      <a:pt x="742" y="68"/>
                      <a:pt x="709" y="119"/>
                    </a:cubicBezTo>
                    <a:cubicBezTo>
                      <a:pt x="701" y="153"/>
                      <a:pt x="692" y="184"/>
                      <a:pt x="672" y="213"/>
                    </a:cubicBezTo>
                    <a:cubicBezTo>
                      <a:pt x="655" y="266"/>
                      <a:pt x="662" y="242"/>
                      <a:pt x="651" y="286"/>
                    </a:cubicBezTo>
                    <a:cubicBezTo>
                      <a:pt x="655" y="513"/>
                      <a:pt x="656" y="645"/>
                      <a:pt x="672" y="841"/>
                    </a:cubicBezTo>
                    <a:cubicBezTo>
                      <a:pt x="677" y="982"/>
                      <a:pt x="685" y="1111"/>
                      <a:pt x="702" y="1249"/>
                    </a:cubicBezTo>
                    <a:cubicBezTo>
                      <a:pt x="706" y="1318"/>
                      <a:pt x="704" y="1358"/>
                      <a:pt x="723" y="1417"/>
                    </a:cubicBezTo>
                    <a:cubicBezTo>
                      <a:pt x="726" y="1380"/>
                      <a:pt x="730" y="1344"/>
                      <a:pt x="731" y="1307"/>
                    </a:cubicBezTo>
                    <a:cubicBezTo>
                      <a:pt x="735" y="1066"/>
                      <a:pt x="733" y="826"/>
                      <a:pt x="738" y="585"/>
                    </a:cubicBezTo>
                    <a:cubicBezTo>
                      <a:pt x="738" y="577"/>
                      <a:pt x="743" y="570"/>
                      <a:pt x="745" y="563"/>
                    </a:cubicBezTo>
                    <a:cubicBezTo>
                      <a:pt x="758" y="513"/>
                      <a:pt x="761" y="439"/>
                      <a:pt x="789" y="396"/>
                    </a:cubicBezTo>
                    <a:cubicBezTo>
                      <a:pt x="806" y="370"/>
                      <a:pt x="856" y="329"/>
                      <a:pt x="877" y="308"/>
                    </a:cubicBezTo>
                    <a:cubicBezTo>
                      <a:pt x="897" y="288"/>
                      <a:pt x="910" y="257"/>
                      <a:pt x="928" y="235"/>
                    </a:cubicBezTo>
                    <a:cubicBezTo>
                      <a:pt x="975" y="178"/>
                      <a:pt x="1045" y="151"/>
                      <a:pt x="1117" y="141"/>
                    </a:cubicBezTo>
                    <a:cubicBezTo>
                      <a:pt x="1135" y="136"/>
                      <a:pt x="1165" y="123"/>
                      <a:pt x="1183" y="141"/>
                    </a:cubicBezTo>
                    <a:cubicBezTo>
                      <a:pt x="1188" y="146"/>
                      <a:pt x="1168" y="145"/>
                      <a:pt x="1161" y="148"/>
                    </a:cubicBezTo>
                    <a:cubicBezTo>
                      <a:pt x="1145" y="156"/>
                      <a:pt x="1128" y="170"/>
                      <a:pt x="1117" y="184"/>
                    </a:cubicBezTo>
                    <a:cubicBezTo>
                      <a:pt x="1100" y="206"/>
                      <a:pt x="1065" y="246"/>
                      <a:pt x="1052" y="272"/>
                    </a:cubicBezTo>
                    <a:cubicBezTo>
                      <a:pt x="1033" y="310"/>
                      <a:pt x="1033" y="325"/>
                      <a:pt x="1001" y="359"/>
                    </a:cubicBezTo>
                    <a:cubicBezTo>
                      <a:pt x="992" y="383"/>
                      <a:pt x="987" y="408"/>
                      <a:pt x="979" y="432"/>
                    </a:cubicBezTo>
                    <a:cubicBezTo>
                      <a:pt x="971" y="498"/>
                      <a:pt x="972" y="566"/>
                      <a:pt x="949" y="629"/>
                    </a:cubicBezTo>
                    <a:cubicBezTo>
                      <a:pt x="939" y="721"/>
                      <a:pt x="930" y="813"/>
                      <a:pt x="920" y="906"/>
                    </a:cubicBezTo>
                    <a:cubicBezTo>
                      <a:pt x="917" y="931"/>
                      <a:pt x="906" y="979"/>
                      <a:pt x="906" y="979"/>
                    </a:cubicBezTo>
                    <a:cubicBezTo>
                      <a:pt x="898" y="1072"/>
                      <a:pt x="897" y="1171"/>
                      <a:pt x="855" y="1256"/>
                    </a:cubicBezTo>
                    <a:cubicBezTo>
                      <a:pt x="838" y="1290"/>
                      <a:pt x="842" y="1313"/>
                      <a:pt x="811" y="1344"/>
                    </a:cubicBezTo>
                    <a:cubicBezTo>
                      <a:pt x="779" y="1376"/>
                      <a:pt x="747" y="1400"/>
                      <a:pt x="716" y="1431"/>
                    </a:cubicBezTo>
                    <a:cubicBezTo>
                      <a:pt x="707" y="1440"/>
                      <a:pt x="736" y="1417"/>
                      <a:pt x="745" y="1409"/>
                    </a:cubicBezTo>
                    <a:cubicBezTo>
                      <a:pt x="753" y="1402"/>
                      <a:pt x="759" y="1393"/>
                      <a:pt x="767" y="1387"/>
                    </a:cubicBezTo>
                    <a:cubicBezTo>
                      <a:pt x="807" y="1359"/>
                      <a:pt x="858" y="1322"/>
                      <a:pt x="906" y="1307"/>
                    </a:cubicBezTo>
                    <a:cubicBezTo>
                      <a:pt x="933" y="1265"/>
                      <a:pt x="983" y="1229"/>
                      <a:pt x="1030" y="1212"/>
                    </a:cubicBezTo>
                    <a:cubicBezTo>
                      <a:pt x="1063" y="1179"/>
                      <a:pt x="1087" y="1146"/>
                      <a:pt x="1132" y="1132"/>
                    </a:cubicBezTo>
                    <a:cubicBezTo>
                      <a:pt x="1172" y="1102"/>
                      <a:pt x="1201" y="1072"/>
                      <a:pt x="1248" y="1052"/>
                    </a:cubicBezTo>
                    <a:cubicBezTo>
                      <a:pt x="1282" y="1018"/>
                      <a:pt x="1328" y="1004"/>
                      <a:pt x="1372" y="986"/>
                    </a:cubicBezTo>
                    <a:cubicBezTo>
                      <a:pt x="1402" y="956"/>
                      <a:pt x="1424" y="957"/>
                      <a:pt x="1467" y="950"/>
                    </a:cubicBezTo>
                    <a:cubicBezTo>
                      <a:pt x="1528" y="952"/>
                      <a:pt x="1589" y="949"/>
                      <a:pt x="1649" y="957"/>
                    </a:cubicBezTo>
                    <a:cubicBezTo>
                      <a:pt x="1702" y="964"/>
                      <a:pt x="1734" y="1072"/>
                      <a:pt x="1752" y="1110"/>
                    </a:cubicBezTo>
                    <a:cubicBezTo>
                      <a:pt x="1767" y="1143"/>
                      <a:pt x="1786" y="1173"/>
                      <a:pt x="1803" y="1205"/>
                    </a:cubicBezTo>
                    <a:cubicBezTo>
                      <a:pt x="1807" y="1213"/>
                      <a:pt x="1821" y="1219"/>
                      <a:pt x="1817" y="1227"/>
                    </a:cubicBezTo>
                    <a:cubicBezTo>
                      <a:pt x="1813" y="1234"/>
                      <a:pt x="1802" y="1223"/>
                      <a:pt x="1795" y="1220"/>
                    </a:cubicBezTo>
                    <a:cubicBezTo>
                      <a:pt x="1766" y="1207"/>
                      <a:pt x="1737" y="1188"/>
                      <a:pt x="1708" y="1176"/>
                    </a:cubicBezTo>
                    <a:cubicBezTo>
                      <a:pt x="1684" y="1166"/>
                      <a:pt x="1659" y="1161"/>
                      <a:pt x="1635" y="1154"/>
                    </a:cubicBezTo>
                    <a:cubicBezTo>
                      <a:pt x="1604" y="1145"/>
                      <a:pt x="1540" y="1132"/>
                      <a:pt x="1540" y="1132"/>
                    </a:cubicBezTo>
                    <a:cubicBezTo>
                      <a:pt x="1500" y="1113"/>
                      <a:pt x="1465" y="1118"/>
                      <a:pt x="1423" y="1132"/>
                    </a:cubicBezTo>
                    <a:cubicBezTo>
                      <a:pt x="1404" y="1162"/>
                      <a:pt x="1364" y="1171"/>
                      <a:pt x="1329" y="1183"/>
                    </a:cubicBezTo>
                    <a:cubicBezTo>
                      <a:pt x="1312" y="1208"/>
                      <a:pt x="1281" y="1240"/>
                      <a:pt x="1256" y="1256"/>
                    </a:cubicBezTo>
                    <a:cubicBezTo>
                      <a:pt x="1236" y="1285"/>
                      <a:pt x="1213" y="1317"/>
                      <a:pt x="1183" y="1336"/>
                    </a:cubicBezTo>
                    <a:cubicBezTo>
                      <a:pt x="1106" y="1449"/>
                      <a:pt x="859" y="1380"/>
                      <a:pt x="789" y="1380"/>
                    </a:cubicBezTo>
                    <a:lnTo>
                      <a:pt x="735" y="1312"/>
                    </a:lnTo>
                  </a:path>
                </a:pathLst>
              </a:custGeom>
              <a:solidFill>
                <a:srgbClr val="00CC00"/>
              </a:solidFill>
              <a:ln w="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3380" name="Freeform 234"/>
              <p:cNvSpPr/>
              <p:nvPr/>
            </p:nvSpPr>
            <p:spPr>
              <a:xfrm rot="899285">
                <a:off x="6553200" y="4419600"/>
                <a:ext cx="914400" cy="422275"/>
              </a:xfrm>
              <a:custGeom>
                <a:avLst/>
                <a:gdLst>
                  <a:gd name="txL" fmla="*/ 0 w 1821"/>
                  <a:gd name="txT" fmla="*/ 0 h 1522"/>
                  <a:gd name="txR" fmla="*/ 1821 w 1821"/>
                  <a:gd name="txB" fmla="*/ 1522 h 1522"/>
                </a:gdLst>
                <a:ahLst/>
                <a:cxnLst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</a:cxnLst>
                <a:rect l="txL" t="txT" r="txR" b="txB"/>
                <a:pathLst>
                  <a:path w="1821" h="1522">
                    <a:moveTo>
                      <a:pt x="760" y="1504"/>
                    </a:moveTo>
                    <a:cubicBezTo>
                      <a:pt x="684" y="1522"/>
                      <a:pt x="699" y="1518"/>
                      <a:pt x="585" y="1511"/>
                    </a:cubicBezTo>
                    <a:cubicBezTo>
                      <a:pt x="556" y="1502"/>
                      <a:pt x="523" y="1504"/>
                      <a:pt x="497" y="1489"/>
                    </a:cubicBezTo>
                    <a:cubicBezTo>
                      <a:pt x="482" y="1480"/>
                      <a:pt x="470" y="1465"/>
                      <a:pt x="454" y="1460"/>
                    </a:cubicBezTo>
                    <a:cubicBezTo>
                      <a:pt x="439" y="1455"/>
                      <a:pt x="410" y="1446"/>
                      <a:pt x="410" y="1446"/>
                    </a:cubicBezTo>
                    <a:cubicBezTo>
                      <a:pt x="374" y="1394"/>
                      <a:pt x="297" y="1335"/>
                      <a:pt x="242" y="1300"/>
                    </a:cubicBezTo>
                    <a:cubicBezTo>
                      <a:pt x="237" y="1293"/>
                      <a:pt x="234" y="1284"/>
                      <a:pt x="228" y="1278"/>
                    </a:cubicBezTo>
                    <a:cubicBezTo>
                      <a:pt x="222" y="1272"/>
                      <a:pt x="212" y="1270"/>
                      <a:pt x="206" y="1263"/>
                    </a:cubicBezTo>
                    <a:cubicBezTo>
                      <a:pt x="201" y="1257"/>
                      <a:pt x="202" y="1248"/>
                      <a:pt x="198" y="1242"/>
                    </a:cubicBezTo>
                    <a:cubicBezTo>
                      <a:pt x="192" y="1234"/>
                      <a:pt x="183" y="1228"/>
                      <a:pt x="177" y="1220"/>
                    </a:cubicBezTo>
                    <a:cubicBezTo>
                      <a:pt x="160" y="1195"/>
                      <a:pt x="167" y="1189"/>
                      <a:pt x="147" y="1169"/>
                    </a:cubicBezTo>
                    <a:cubicBezTo>
                      <a:pt x="112" y="1134"/>
                      <a:pt x="138" y="1177"/>
                      <a:pt x="104" y="1132"/>
                    </a:cubicBezTo>
                    <a:cubicBezTo>
                      <a:pt x="59" y="1073"/>
                      <a:pt x="95" y="1101"/>
                      <a:pt x="53" y="1074"/>
                    </a:cubicBezTo>
                    <a:cubicBezTo>
                      <a:pt x="50" y="1067"/>
                      <a:pt x="50" y="1058"/>
                      <a:pt x="45" y="1052"/>
                    </a:cubicBezTo>
                    <a:cubicBezTo>
                      <a:pt x="40" y="1045"/>
                      <a:pt x="29" y="1044"/>
                      <a:pt x="24" y="1037"/>
                    </a:cubicBezTo>
                    <a:cubicBezTo>
                      <a:pt x="16" y="1024"/>
                      <a:pt x="14" y="1008"/>
                      <a:pt x="9" y="994"/>
                    </a:cubicBezTo>
                    <a:cubicBezTo>
                      <a:pt x="7" y="987"/>
                      <a:pt x="2" y="972"/>
                      <a:pt x="2" y="972"/>
                    </a:cubicBezTo>
                    <a:cubicBezTo>
                      <a:pt x="4" y="960"/>
                      <a:pt x="0" y="944"/>
                      <a:pt x="9" y="935"/>
                    </a:cubicBezTo>
                    <a:cubicBezTo>
                      <a:pt x="14" y="929"/>
                      <a:pt x="13" y="950"/>
                      <a:pt x="16" y="957"/>
                    </a:cubicBezTo>
                    <a:cubicBezTo>
                      <a:pt x="21" y="967"/>
                      <a:pt x="49" y="1003"/>
                      <a:pt x="53" y="1008"/>
                    </a:cubicBezTo>
                    <a:cubicBezTo>
                      <a:pt x="69" y="1057"/>
                      <a:pt x="89" y="1082"/>
                      <a:pt x="133" y="1110"/>
                    </a:cubicBezTo>
                    <a:cubicBezTo>
                      <a:pt x="167" y="1164"/>
                      <a:pt x="242" y="1162"/>
                      <a:pt x="301" y="1176"/>
                    </a:cubicBezTo>
                    <a:cubicBezTo>
                      <a:pt x="328" y="1189"/>
                      <a:pt x="345" y="1210"/>
                      <a:pt x="373" y="1220"/>
                    </a:cubicBezTo>
                    <a:cubicBezTo>
                      <a:pt x="388" y="1225"/>
                      <a:pt x="417" y="1234"/>
                      <a:pt x="417" y="1234"/>
                    </a:cubicBezTo>
                    <a:cubicBezTo>
                      <a:pt x="452" y="1261"/>
                      <a:pt x="484" y="1297"/>
                      <a:pt x="527" y="1307"/>
                    </a:cubicBezTo>
                    <a:cubicBezTo>
                      <a:pt x="561" y="1331"/>
                      <a:pt x="599" y="1340"/>
                      <a:pt x="636" y="1358"/>
                    </a:cubicBezTo>
                    <a:cubicBezTo>
                      <a:pt x="654" y="1385"/>
                      <a:pt x="645" y="1377"/>
                      <a:pt x="672" y="1395"/>
                    </a:cubicBezTo>
                    <a:cubicBezTo>
                      <a:pt x="687" y="1405"/>
                      <a:pt x="716" y="1424"/>
                      <a:pt x="716" y="1424"/>
                    </a:cubicBezTo>
                    <a:cubicBezTo>
                      <a:pt x="742" y="1463"/>
                      <a:pt x="725" y="1440"/>
                      <a:pt x="774" y="1489"/>
                    </a:cubicBezTo>
                    <a:cubicBezTo>
                      <a:pt x="781" y="1496"/>
                      <a:pt x="796" y="1511"/>
                      <a:pt x="796" y="1511"/>
                    </a:cubicBezTo>
                    <a:cubicBezTo>
                      <a:pt x="796" y="1511"/>
                      <a:pt x="769" y="1485"/>
                      <a:pt x="753" y="1475"/>
                    </a:cubicBezTo>
                    <a:cubicBezTo>
                      <a:pt x="738" y="1433"/>
                      <a:pt x="693" y="1414"/>
                      <a:pt x="665" y="1380"/>
                    </a:cubicBezTo>
                    <a:cubicBezTo>
                      <a:pt x="646" y="1357"/>
                      <a:pt x="625" y="1345"/>
                      <a:pt x="607" y="1322"/>
                    </a:cubicBezTo>
                    <a:cubicBezTo>
                      <a:pt x="572" y="1277"/>
                      <a:pt x="575" y="1278"/>
                      <a:pt x="534" y="1242"/>
                    </a:cubicBezTo>
                    <a:cubicBezTo>
                      <a:pt x="505" y="1216"/>
                      <a:pt x="485" y="1182"/>
                      <a:pt x="454" y="1161"/>
                    </a:cubicBezTo>
                    <a:cubicBezTo>
                      <a:pt x="433" y="1130"/>
                      <a:pt x="417" y="1097"/>
                      <a:pt x="395" y="1067"/>
                    </a:cubicBezTo>
                    <a:cubicBezTo>
                      <a:pt x="385" y="1034"/>
                      <a:pt x="370" y="1001"/>
                      <a:pt x="352" y="972"/>
                    </a:cubicBezTo>
                    <a:cubicBezTo>
                      <a:pt x="341" y="912"/>
                      <a:pt x="320" y="857"/>
                      <a:pt x="308" y="797"/>
                    </a:cubicBezTo>
                    <a:cubicBezTo>
                      <a:pt x="299" y="678"/>
                      <a:pt x="294" y="661"/>
                      <a:pt x="308" y="512"/>
                    </a:cubicBezTo>
                    <a:cubicBezTo>
                      <a:pt x="310" y="495"/>
                      <a:pt x="312" y="546"/>
                      <a:pt x="315" y="563"/>
                    </a:cubicBezTo>
                    <a:cubicBezTo>
                      <a:pt x="320" y="588"/>
                      <a:pt x="352" y="629"/>
                      <a:pt x="352" y="629"/>
                    </a:cubicBezTo>
                    <a:cubicBezTo>
                      <a:pt x="368" y="680"/>
                      <a:pt x="380" y="737"/>
                      <a:pt x="410" y="782"/>
                    </a:cubicBezTo>
                    <a:cubicBezTo>
                      <a:pt x="421" y="818"/>
                      <a:pt x="432" y="844"/>
                      <a:pt x="468" y="855"/>
                    </a:cubicBezTo>
                    <a:cubicBezTo>
                      <a:pt x="481" y="890"/>
                      <a:pt x="467" y="907"/>
                      <a:pt x="505" y="921"/>
                    </a:cubicBezTo>
                    <a:cubicBezTo>
                      <a:pt x="516" y="954"/>
                      <a:pt x="534" y="981"/>
                      <a:pt x="563" y="1001"/>
                    </a:cubicBezTo>
                    <a:cubicBezTo>
                      <a:pt x="573" y="1031"/>
                      <a:pt x="577" y="1044"/>
                      <a:pt x="600" y="1067"/>
                    </a:cubicBezTo>
                    <a:cubicBezTo>
                      <a:pt x="610" y="1131"/>
                      <a:pt x="605" y="1244"/>
                      <a:pt x="680" y="1271"/>
                    </a:cubicBezTo>
                    <a:cubicBezTo>
                      <a:pt x="694" y="1314"/>
                      <a:pt x="706" y="1372"/>
                      <a:pt x="731" y="1409"/>
                    </a:cubicBezTo>
                    <a:cubicBezTo>
                      <a:pt x="736" y="1424"/>
                      <a:pt x="740" y="1438"/>
                      <a:pt x="745" y="1453"/>
                    </a:cubicBezTo>
                    <a:cubicBezTo>
                      <a:pt x="748" y="1461"/>
                      <a:pt x="734" y="1439"/>
                      <a:pt x="731" y="1431"/>
                    </a:cubicBezTo>
                    <a:cubicBezTo>
                      <a:pt x="725" y="1417"/>
                      <a:pt x="720" y="1402"/>
                      <a:pt x="716" y="1387"/>
                    </a:cubicBezTo>
                    <a:cubicBezTo>
                      <a:pt x="707" y="1356"/>
                      <a:pt x="704" y="1324"/>
                      <a:pt x="694" y="1293"/>
                    </a:cubicBezTo>
                    <a:cubicBezTo>
                      <a:pt x="689" y="1278"/>
                      <a:pt x="680" y="1249"/>
                      <a:pt x="680" y="1249"/>
                    </a:cubicBezTo>
                    <a:cubicBezTo>
                      <a:pt x="672" y="1179"/>
                      <a:pt x="670" y="1107"/>
                      <a:pt x="658" y="1037"/>
                    </a:cubicBezTo>
                    <a:cubicBezTo>
                      <a:pt x="650" y="992"/>
                      <a:pt x="629" y="951"/>
                      <a:pt x="621" y="906"/>
                    </a:cubicBezTo>
                    <a:cubicBezTo>
                      <a:pt x="616" y="879"/>
                      <a:pt x="611" y="853"/>
                      <a:pt x="607" y="826"/>
                    </a:cubicBezTo>
                    <a:cubicBezTo>
                      <a:pt x="601" y="790"/>
                      <a:pt x="592" y="717"/>
                      <a:pt x="592" y="717"/>
                    </a:cubicBezTo>
                    <a:cubicBezTo>
                      <a:pt x="590" y="680"/>
                      <a:pt x="585" y="644"/>
                      <a:pt x="585" y="607"/>
                    </a:cubicBezTo>
                    <a:cubicBezTo>
                      <a:pt x="585" y="529"/>
                      <a:pt x="587" y="452"/>
                      <a:pt x="592" y="374"/>
                    </a:cubicBezTo>
                    <a:cubicBezTo>
                      <a:pt x="595" y="324"/>
                      <a:pt x="623" y="270"/>
                      <a:pt x="636" y="221"/>
                    </a:cubicBezTo>
                    <a:cubicBezTo>
                      <a:pt x="641" y="203"/>
                      <a:pt x="644" y="176"/>
                      <a:pt x="658" y="162"/>
                    </a:cubicBezTo>
                    <a:cubicBezTo>
                      <a:pt x="666" y="154"/>
                      <a:pt x="677" y="153"/>
                      <a:pt x="687" y="148"/>
                    </a:cubicBezTo>
                    <a:cubicBezTo>
                      <a:pt x="711" y="117"/>
                      <a:pt x="724" y="85"/>
                      <a:pt x="745" y="53"/>
                    </a:cubicBezTo>
                    <a:cubicBezTo>
                      <a:pt x="748" y="43"/>
                      <a:pt x="747" y="32"/>
                      <a:pt x="753" y="24"/>
                    </a:cubicBezTo>
                    <a:cubicBezTo>
                      <a:pt x="761" y="12"/>
                      <a:pt x="799" y="0"/>
                      <a:pt x="753" y="17"/>
                    </a:cubicBezTo>
                    <a:cubicBezTo>
                      <a:pt x="747" y="32"/>
                      <a:pt x="737" y="45"/>
                      <a:pt x="731" y="60"/>
                    </a:cubicBezTo>
                    <a:cubicBezTo>
                      <a:pt x="704" y="133"/>
                      <a:pt x="742" y="68"/>
                      <a:pt x="709" y="119"/>
                    </a:cubicBezTo>
                    <a:cubicBezTo>
                      <a:pt x="701" y="153"/>
                      <a:pt x="692" y="184"/>
                      <a:pt x="672" y="213"/>
                    </a:cubicBezTo>
                    <a:cubicBezTo>
                      <a:pt x="655" y="266"/>
                      <a:pt x="662" y="242"/>
                      <a:pt x="651" y="286"/>
                    </a:cubicBezTo>
                    <a:cubicBezTo>
                      <a:pt x="655" y="513"/>
                      <a:pt x="656" y="645"/>
                      <a:pt x="672" y="841"/>
                    </a:cubicBezTo>
                    <a:cubicBezTo>
                      <a:pt x="677" y="982"/>
                      <a:pt x="685" y="1111"/>
                      <a:pt x="702" y="1249"/>
                    </a:cubicBezTo>
                    <a:cubicBezTo>
                      <a:pt x="706" y="1318"/>
                      <a:pt x="704" y="1358"/>
                      <a:pt x="723" y="1417"/>
                    </a:cubicBezTo>
                    <a:cubicBezTo>
                      <a:pt x="726" y="1380"/>
                      <a:pt x="730" y="1344"/>
                      <a:pt x="731" y="1307"/>
                    </a:cubicBezTo>
                    <a:cubicBezTo>
                      <a:pt x="735" y="1066"/>
                      <a:pt x="733" y="826"/>
                      <a:pt x="738" y="585"/>
                    </a:cubicBezTo>
                    <a:cubicBezTo>
                      <a:pt x="738" y="577"/>
                      <a:pt x="743" y="570"/>
                      <a:pt x="745" y="563"/>
                    </a:cubicBezTo>
                    <a:cubicBezTo>
                      <a:pt x="758" y="513"/>
                      <a:pt x="761" y="439"/>
                      <a:pt x="789" y="396"/>
                    </a:cubicBezTo>
                    <a:cubicBezTo>
                      <a:pt x="806" y="370"/>
                      <a:pt x="856" y="329"/>
                      <a:pt x="877" y="308"/>
                    </a:cubicBezTo>
                    <a:cubicBezTo>
                      <a:pt x="897" y="288"/>
                      <a:pt x="910" y="257"/>
                      <a:pt x="928" y="235"/>
                    </a:cubicBezTo>
                    <a:cubicBezTo>
                      <a:pt x="975" y="178"/>
                      <a:pt x="1045" y="151"/>
                      <a:pt x="1117" y="141"/>
                    </a:cubicBezTo>
                    <a:cubicBezTo>
                      <a:pt x="1135" y="136"/>
                      <a:pt x="1165" y="123"/>
                      <a:pt x="1183" y="141"/>
                    </a:cubicBezTo>
                    <a:cubicBezTo>
                      <a:pt x="1188" y="146"/>
                      <a:pt x="1168" y="145"/>
                      <a:pt x="1161" y="148"/>
                    </a:cubicBezTo>
                    <a:cubicBezTo>
                      <a:pt x="1145" y="156"/>
                      <a:pt x="1128" y="170"/>
                      <a:pt x="1117" y="184"/>
                    </a:cubicBezTo>
                    <a:cubicBezTo>
                      <a:pt x="1100" y="206"/>
                      <a:pt x="1065" y="246"/>
                      <a:pt x="1052" y="272"/>
                    </a:cubicBezTo>
                    <a:cubicBezTo>
                      <a:pt x="1033" y="310"/>
                      <a:pt x="1033" y="325"/>
                      <a:pt x="1001" y="359"/>
                    </a:cubicBezTo>
                    <a:cubicBezTo>
                      <a:pt x="992" y="383"/>
                      <a:pt x="987" y="408"/>
                      <a:pt x="979" y="432"/>
                    </a:cubicBezTo>
                    <a:cubicBezTo>
                      <a:pt x="971" y="498"/>
                      <a:pt x="972" y="566"/>
                      <a:pt x="949" y="629"/>
                    </a:cubicBezTo>
                    <a:cubicBezTo>
                      <a:pt x="939" y="721"/>
                      <a:pt x="930" y="813"/>
                      <a:pt x="920" y="906"/>
                    </a:cubicBezTo>
                    <a:cubicBezTo>
                      <a:pt x="917" y="931"/>
                      <a:pt x="906" y="979"/>
                      <a:pt x="906" y="979"/>
                    </a:cubicBezTo>
                    <a:cubicBezTo>
                      <a:pt x="898" y="1072"/>
                      <a:pt x="897" y="1171"/>
                      <a:pt x="855" y="1256"/>
                    </a:cubicBezTo>
                    <a:cubicBezTo>
                      <a:pt x="838" y="1290"/>
                      <a:pt x="842" y="1313"/>
                      <a:pt x="811" y="1344"/>
                    </a:cubicBezTo>
                    <a:cubicBezTo>
                      <a:pt x="779" y="1376"/>
                      <a:pt x="747" y="1400"/>
                      <a:pt x="716" y="1431"/>
                    </a:cubicBezTo>
                    <a:cubicBezTo>
                      <a:pt x="707" y="1440"/>
                      <a:pt x="736" y="1417"/>
                      <a:pt x="745" y="1409"/>
                    </a:cubicBezTo>
                    <a:cubicBezTo>
                      <a:pt x="753" y="1402"/>
                      <a:pt x="759" y="1393"/>
                      <a:pt x="767" y="1387"/>
                    </a:cubicBezTo>
                    <a:cubicBezTo>
                      <a:pt x="807" y="1359"/>
                      <a:pt x="858" y="1322"/>
                      <a:pt x="906" y="1307"/>
                    </a:cubicBezTo>
                    <a:cubicBezTo>
                      <a:pt x="933" y="1265"/>
                      <a:pt x="983" y="1229"/>
                      <a:pt x="1030" y="1212"/>
                    </a:cubicBezTo>
                    <a:cubicBezTo>
                      <a:pt x="1063" y="1179"/>
                      <a:pt x="1087" y="1146"/>
                      <a:pt x="1132" y="1132"/>
                    </a:cubicBezTo>
                    <a:cubicBezTo>
                      <a:pt x="1172" y="1102"/>
                      <a:pt x="1201" y="1072"/>
                      <a:pt x="1248" y="1052"/>
                    </a:cubicBezTo>
                    <a:cubicBezTo>
                      <a:pt x="1282" y="1018"/>
                      <a:pt x="1328" y="1004"/>
                      <a:pt x="1372" y="986"/>
                    </a:cubicBezTo>
                    <a:cubicBezTo>
                      <a:pt x="1402" y="956"/>
                      <a:pt x="1424" y="957"/>
                      <a:pt x="1467" y="950"/>
                    </a:cubicBezTo>
                    <a:cubicBezTo>
                      <a:pt x="1528" y="952"/>
                      <a:pt x="1589" y="949"/>
                      <a:pt x="1649" y="957"/>
                    </a:cubicBezTo>
                    <a:cubicBezTo>
                      <a:pt x="1702" y="964"/>
                      <a:pt x="1734" y="1072"/>
                      <a:pt x="1752" y="1110"/>
                    </a:cubicBezTo>
                    <a:cubicBezTo>
                      <a:pt x="1767" y="1143"/>
                      <a:pt x="1786" y="1173"/>
                      <a:pt x="1803" y="1205"/>
                    </a:cubicBezTo>
                    <a:cubicBezTo>
                      <a:pt x="1807" y="1213"/>
                      <a:pt x="1821" y="1219"/>
                      <a:pt x="1817" y="1227"/>
                    </a:cubicBezTo>
                    <a:cubicBezTo>
                      <a:pt x="1813" y="1234"/>
                      <a:pt x="1802" y="1223"/>
                      <a:pt x="1795" y="1220"/>
                    </a:cubicBezTo>
                    <a:cubicBezTo>
                      <a:pt x="1766" y="1207"/>
                      <a:pt x="1737" y="1188"/>
                      <a:pt x="1708" y="1176"/>
                    </a:cubicBezTo>
                    <a:cubicBezTo>
                      <a:pt x="1684" y="1166"/>
                      <a:pt x="1659" y="1161"/>
                      <a:pt x="1635" y="1154"/>
                    </a:cubicBezTo>
                    <a:cubicBezTo>
                      <a:pt x="1604" y="1145"/>
                      <a:pt x="1540" y="1132"/>
                      <a:pt x="1540" y="1132"/>
                    </a:cubicBezTo>
                    <a:cubicBezTo>
                      <a:pt x="1500" y="1113"/>
                      <a:pt x="1465" y="1118"/>
                      <a:pt x="1423" y="1132"/>
                    </a:cubicBezTo>
                    <a:cubicBezTo>
                      <a:pt x="1404" y="1162"/>
                      <a:pt x="1364" y="1171"/>
                      <a:pt x="1329" y="1183"/>
                    </a:cubicBezTo>
                    <a:cubicBezTo>
                      <a:pt x="1312" y="1208"/>
                      <a:pt x="1281" y="1240"/>
                      <a:pt x="1256" y="1256"/>
                    </a:cubicBezTo>
                    <a:cubicBezTo>
                      <a:pt x="1236" y="1285"/>
                      <a:pt x="1213" y="1317"/>
                      <a:pt x="1183" y="1336"/>
                    </a:cubicBezTo>
                    <a:cubicBezTo>
                      <a:pt x="1106" y="1449"/>
                      <a:pt x="859" y="1380"/>
                      <a:pt x="789" y="1380"/>
                    </a:cubicBezTo>
                    <a:lnTo>
                      <a:pt x="735" y="1312"/>
                    </a:lnTo>
                  </a:path>
                </a:pathLst>
              </a:custGeom>
              <a:solidFill>
                <a:srgbClr val="00CC00"/>
              </a:solidFill>
              <a:ln w="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3381" name="Freeform 235"/>
              <p:cNvSpPr/>
              <p:nvPr/>
            </p:nvSpPr>
            <p:spPr>
              <a:xfrm rot="899285">
                <a:off x="4495800" y="5584825"/>
                <a:ext cx="1905000" cy="1273175"/>
              </a:xfrm>
              <a:custGeom>
                <a:avLst/>
                <a:gdLst>
                  <a:gd name="txL" fmla="*/ 0 w 1821"/>
                  <a:gd name="txT" fmla="*/ 0 h 1522"/>
                  <a:gd name="txR" fmla="*/ 1821 w 1821"/>
                  <a:gd name="txB" fmla="*/ 1522 h 1522"/>
                </a:gdLst>
                <a:ahLst/>
                <a:cxnLst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</a:cxnLst>
                <a:rect l="txL" t="txT" r="txR" b="txB"/>
                <a:pathLst>
                  <a:path w="1821" h="1522">
                    <a:moveTo>
                      <a:pt x="760" y="1504"/>
                    </a:moveTo>
                    <a:cubicBezTo>
                      <a:pt x="684" y="1522"/>
                      <a:pt x="699" y="1518"/>
                      <a:pt x="585" y="1511"/>
                    </a:cubicBezTo>
                    <a:cubicBezTo>
                      <a:pt x="556" y="1502"/>
                      <a:pt x="523" y="1504"/>
                      <a:pt x="497" y="1489"/>
                    </a:cubicBezTo>
                    <a:cubicBezTo>
                      <a:pt x="482" y="1480"/>
                      <a:pt x="470" y="1465"/>
                      <a:pt x="454" y="1460"/>
                    </a:cubicBezTo>
                    <a:cubicBezTo>
                      <a:pt x="439" y="1455"/>
                      <a:pt x="410" y="1446"/>
                      <a:pt x="410" y="1446"/>
                    </a:cubicBezTo>
                    <a:cubicBezTo>
                      <a:pt x="374" y="1394"/>
                      <a:pt x="297" y="1335"/>
                      <a:pt x="242" y="1300"/>
                    </a:cubicBezTo>
                    <a:cubicBezTo>
                      <a:pt x="237" y="1293"/>
                      <a:pt x="234" y="1284"/>
                      <a:pt x="228" y="1278"/>
                    </a:cubicBezTo>
                    <a:cubicBezTo>
                      <a:pt x="222" y="1272"/>
                      <a:pt x="212" y="1270"/>
                      <a:pt x="206" y="1263"/>
                    </a:cubicBezTo>
                    <a:cubicBezTo>
                      <a:pt x="201" y="1257"/>
                      <a:pt x="202" y="1248"/>
                      <a:pt x="198" y="1242"/>
                    </a:cubicBezTo>
                    <a:cubicBezTo>
                      <a:pt x="192" y="1234"/>
                      <a:pt x="183" y="1228"/>
                      <a:pt x="177" y="1220"/>
                    </a:cubicBezTo>
                    <a:cubicBezTo>
                      <a:pt x="160" y="1195"/>
                      <a:pt x="167" y="1189"/>
                      <a:pt x="147" y="1169"/>
                    </a:cubicBezTo>
                    <a:cubicBezTo>
                      <a:pt x="112" y="1134"/>
                      <a:pt x="138" y="1177"/>
                      <a:pt x="104" y="1132"/>
                    </a:cubicBezTo>
                    <a:cubicBezTo>
                      <a:pt x="59" y="1073"/>
                      <a:pt x="95" y="1101"/>
                      <a:pt x="53" y="1074"/>
                    </a:cubicBezTo>
                    <a:cubicBezTo>
                      <a:pt x="50" y="1067"/>
                      <a:pt x="50" y="1058"/>
                      <a:pt x="45" y="1052"/>
                    </a:cubicBezTo>
                    <a:cubicBezTo>
                      <a:pt x="40" y="1045"/>
                      <a:pt x="29" y="1044"/>
                      <a:pt x="24" y="1037"/>
                    </a:cubicBezTo>
                    <a:cubicBezTo>
                      <a:pt x="16" y="1024"/>
                      <a:pt x="14" y="1008"/>
                      <a:pt x="9" y="994"/>
                    </a:cubicBezTo>
                    <a:cubicBezTo>
                      <a:pt x="7" y="987"/>
                      <a:pt x="2" y="972"/>
                      <a:pt x="2" y="972"/>
                    </a:cubicBezTo>
                    <a:cubicBezTo>
                      <a:pt x="4" y="960"/>
                      <a:pt x="0" y="944"/>
                      <a:pt x="9" y="935"/>
                    </a:cubicBezTo>
                    <a:cubicBezTo>
                      <a:pt x="14" y="929"/>
                      <a:pt x="13" y="950"/>
                      <a:pt x="16" y="957"/>
                    </a:cubicBezTo>
                    <a:cubicBezTo>
                      <a:pt x="21" y="967"/>
                      <a:pt x="49" y="1003"/>
                      <a:pt x="53" y="1008"/>
                    </a:cubicBezTo>
                    <a:cubicBezTo>
                      <a:pt x="69" y="1057"/>
                      <a:pt x="89" y="1082"/>
                      <a:pt x="133" y="1110"/>
                    </a:cubicBezTo>
                    <a:cubicBezTo>
                      <a:pt x="167" y="1164"/>
                      <a:pt x="242" y="1162"/>
                      <a:pt x="301" y="1176"/>
                    </a:cubicBezTo>
                    <a:cubicBezTo>
                      <a:pt x="328" y="1189"/>
                      <a:pt x="345" y="1210"/>
                      <a:pt x="373" y="1220"/>
                    </a:cubicBezTo>
                    <a:cubicBezTo>
                      <a:pt x="388" y="1225"/>
                      <a:pt x="417" y="1234"/>
                      <a:pt x="417" y="1234"/>
                    </a:cubicBezTo>
                    <a:cubicBezTo>
                      <a:pt x="452" y="1261"/>
                      <a:pt x="484" y="1297"/>
                      <a:pt x="527" y="1307"/>
                    </a:cubicBezTo>
                    <a:cubicBezTo>
                      <a:pt x="561" y="1331"/>
                      <a:pt x="599" y="1340"/>
                      <a:pt x="636" y="1358"/>
                    </a:cubicBezTo>
                    <a:cubicBezTo>
                      <a:pt x="654" y="1385"/>
                      <a:pt x="645" y="1377"/>
                      <a:pt x="672" y="1395"/>
                    </a:cubicBezTo>
                    <a:cubicBezTo>
                      <a:pt x="687" y="1405"/>
                      <a:pt x="716" y="1424"/>
                      <a:pt x="716" y="1424"/>
                    </a:cubicBezTo>
                    <a:cubicBezTo>
                      <a:pt x="742" y="1463"/>
                      <a:pt x="725" y="1440"/>
                      <a:pt x="774" y="1489"/>
                    </a:cubicBezTo>
                    <a:cubicBezTo>
                      <a:pt x="781" y="1496"/>
                      <a:pt x="796" y="1511"/>
                      <a:pt x="796" y="1511"/>
                    </a:cubicBezTo>
                    <a:cubicBezTo>
                      <a:pt x="796" y="1511"/>
                      <a:pt x="769" y="1485"/>
                      <a:pt x="753" y="1475"/>
                    </a:cubicBezTo>
                    <a:cubicBezTo>
                      <a:pt x="738" y="1433"/>
                      <a:pt x="693" y="1414"/>
                      <a:pt x="665" y="1380"/>
                    </a:cubicBezTo>
                    <a:cubicBezTo>
                      <a:pt x="646" y="1357"/>
                      <a:pt x="625" y="1345"/>
                      <a:pt x="607" y="1322"/>
                    </a:cubicBezTo>
                    <a:cubicBezTo>
                      <a:pt x="572" y="1277"/>
                      <a:pt x="575" y="1278"/>
                      <a:pt x="534" y="1242"/>
                    </a:cubicBezTo>
                    <a:cubicBezTo>
                      <a:pt x="505" y="1216"/>
                      <a:pt x="485" y="1182"/>
                      <a:pt x="454" y="1161"/>
                    </a:cubicBezTo>
                    <a:cubicBezTo>
                      <a:pt x="433" y="1130"/>
                      <a:pt x="417" y="1097"/>
                      <a:pt x="395" y="1067"/>
                    </a:cubicBezTo>
                    <a:cubicBezTo>
                      <a:pt x="385" y="1034"/>
                      <a:pt x="370" y="1001"/>
                      <a:pt x="352" y="972"/>
                    </a:cubicBezTo>
                    <a:cubicBezTo>
                      <a:pt x="341" y="912"/>
                      <a:pt x="320" y="857"/>
                      <a:pt x="308" y="797"/>
                    </a:cubicBezTo>
                    <a:cubicBezTo>
                      <a:pt x="299" y="678"/>
                      <a:pt x="294" y="661"/>
                      <a:pt x="308" y="512"/>
                    </a:cubicBezTo>
                    <a:cubicBezTo>
                      <a:pt x="310" y="495"/>
                      <a:pt x="312" y="546"/>
                      <a:pt x="315" y="563"/>
                    </a:cubicBezTo>
                    <a:cubicBezTo>
                      <a:pt x="320" y="588"/>
                      <a:pt x="352" y="629"/>
                      <a:pt x="352" y="629"/>
                    </a:cubicBezTo>
                    <a:cubicBezTo>
                      <a:pt x="368" y="680"/>
                      <a:pt x="380" y="737"/>
                      <a:pt x="410" y="782"/>
                    </a:cubicBezTo>
                    <a:cubicBezTo>
                      <a:pt x="421" y="818"/>
                      <a:pt x="432" y="844"/>
                      <a:pt x="468" y="855"/>
                    </a:cubicBezTo>
                    <a:cubicBezTo>
                      <a:pt x="481" y="890"/>
                      <a:pt x="467" y="907"/>
                      <a:pt x="505" y="921"/>
                    </a:cubicBezTo>
                    <a:cubicBezTo>
                      <a:pt x="516" y="954"/>
                      <a:pt x="534" y="981"/>
                      <a:pt x="563" y="1001"/>
                    </a:cubicBezTo>
                    <a:cubicBezTo>
                      <a:pt x="573" y="1031"/>
                      <a:pt x="577" y="1044"/>
                      <a:pt x="600" y="1067"/>
                    </a:cubicBezTo>
                    <a:cubicBezTo>
                      <a:pt x="610" y="1131"/>
                      <a:pt x="605" y="1244"/>
                      <a:pt x="680" y="1271"/>
                    </a:cubicBezTo>
                    <a:cubicBezTo>
                      <a:pt x="694" y="1314"/>
                      <a:pt x="706" y="1372"/>
                      <a:pt x="731" y="1409"/>
                    </a:cubicBezTo>
                    <a:cubicBezTo>
                      <a:pt x="736" y="1424"/>
                      <a:pt x="740" y="1438"/>
                      <a:pt x="745" y="1453"/>
                    </a:cubicBezTo>
                    <a:cubicBezTo>
                      <a:pt x="748" y="1461"/>
                      <a:pt x="734" y="1439"/>
                      <a:pt x="731" y="1431"/>
                    </a:cubicBezTo>
                    <a:cubicBezTo>
                      <a:pt x="725" y="1417"/>
                      <a:pt x="720" y="1402"/>
                      <a:pt x="716" y="1387"/>
                    </a:cubicBezTo>
                    <a:cubicBezTo>
                      <a:pt x="707" y="1356"/>
                      <a:pt x="704" y="1324"/>
                      <a:pt x="694" y="1293"/>
                    </a:cubicBezTo>
                    <a:cubicBezTo>
                      <a:pt x="689" y="1278"/>
                      <a:pt x="680" y="1249"/>
                      <a:pt x="680" y="1249"/>
                    </a:cubicBezTo>
                    <a:cubicBezTo>
                      <a:pt x="672" y="1179"/>
                      <a:pt x="670" y="1107"/>
                      <a:pt x="658" y="1037"/>
                    </a:cubicBezTo>
                    <a:cubicBezTo>
                      <a:pt x="650" y="992"/>
                      <a:pt x="629" y="951"/>
                      <a:pt x="621" y="906"/>
                    </a:cubicBezTo>
                    <a:cubicBezTo>
                      <a:pt x="616" y="879"/>
                      <a:pt x="611" y="853"/>
                      <a:pt x="607" y="826"/>
                    </a:cubicBezTo>
                    <a:cubicBezTo>
                      <a:pt x="601" y="790"/>
                      <a:pt x="592" y="717"/>
                      <a:pt x="592" y="717"/>
                    </a:cubicBezTo>
                    <a:cubicBezTo>
                      <a:pt x="590" y="680"/>
                      <a:pt x="585" y="644"/>
                      <a:pt x="585" y="607"/>
                    </a:cubicBezTo>
                    <a:cubicBezTo>
                      <a:pt x="585" y="529"/>
                      <a:pt x="587" y="452"/>
                      <a:pt x="592" y="374"/>
                    </a:cubicBezTo>
                    <a:cubicBezTo>
                      <a:pt x="595" y="324"/>
                      <a:pt x="623" y="270"/>
                      <a:pt x="636" y="221"/>
                    </a:cubicBezTo>
                    <a:cubicBezTo>
                      <a:pt x="641" y="203"/>
                      <a:pt x="644" y="176"/>
                      <a:pt x="658" y="162"/>
                    </a:cubicBezTo>
                    <a:cubicBezTo>
                      <a:pt x="666" y="154"/>
                      <a:pt x="677" y="153"/>
                      <a:pt x="687" y="148"/>
                    </a:cubicBezTo>
                    <a:cubicBezTo>
                      <a:pt x="711" y="117"/>
                      <a:pt x="724" y="85"/>
                      <a:pt x="745" y="53"/>
                    </a:cubicBezTo>
                    <a:cubicBezTo>
                      <a:pt x="748" y="43"/>
                      <a:pt x="747" y="32"/>
                      <a:pt x="753" y="24"/>
                    </a:cubicBezTo>
                    <a:cubicBezTo>
                      <a:pt x="761" y="12"/>
                      <a:pt x="799" y="0"/>
                      <a:pt x="753" y="17"/>
                    </a:cubicBezTo>
                    <a:cubicBezTo>
                      <a:pt x="747" y="32"/>
                      <a:pt x="737" y="45"/>
                      <a:pt x="731" y="60"/>
                    </a:cubicBezTo>
                    <a:cubicBezTo>
                      <a:pt x="704" y="133"/>
                      <a:pt x="742" y="68"/>
                      <a:pt x="709" y="119"/>
                    </a:cubicBezTo>
                    <a:cubicBezTo>
                      <a:pt x="701" y="153"/>
                      <a:pt x="692" y="184"/>
                      <a:pt x="672" y="213"/>
                    </a:cubicBezTo>
                    <a:cubicBezTo>
                      <a:pt x="655" y="266"/>
                      <a:pt x="662" y="242"/>
                      <a:pt x="651" y="286"/>
                    </a:cubicBezTo>
                    <a:cubicBezTo>
                      <a:pt x="655" y="513"/>
                      <a:pt x="656" y="645"/>
                      <a:pt x="672" y="841"/>
                    </a:cubicBezTo>
                    <a:cubicBezTo>
                      <a:pt x="677" y="982"/>
                      <a:pt x="685" y="1111"/>
                      <a:pt x="702" y="1249"/>
                    </a:cubicBezTo>
                    <a:cubicBezTo>
                      <a:pt x="706" y="1318"/>
                      <a:pt x="704" y="1358"/>
                      <a:pt x="723" y="1417"/>
                    </a:cubicBezTo>
                    <a:cubicBezTo>
                      <a:pt x="726" y="1380"/>
                      <a:pt x="730" y="1344"/>
                      <a:pt x="731" y="1307"/>
                    </a:cubicBezTo>
                    <a:cubicBezTo>
                      <a:pt x="735" y="1066"/>
                      <a:pt x="733" y="826"/>
                      <a:pt x="738" y="585"/>
                    </a:cubicBezTo>
                    <a:cubicBezTo>
                      <a:pt x="738" y="577"/>
                      <a:pt x="743" y="570"/>
                      <a:pt x="745" y="563"/>
                    </a:cubicBezTo>
                    <a:cubicBezTo>
                      <a:pt x="758" y="513"/>
                      <a:pt x="761" y="439"/>
                      <a:pt x="789" y="396"/>
                    </a:cubicBezTo>
                    <a:cubicBezTo>
                      <a:pt x="806" y="370"/>
                      <a:pt x="856" y="329"/>
                      <a:pt x="877" y="308"/>
                    </a:cubicBezTo>
                    <a:cubicBezTo>
                      <a:pt x="897" y="288"/>
                      <a:pt x="910" y="257"/>
                      <a:pt x="928" y="235"/>
                    </a:cubicBezTo>
                    <a:cubicBezTo>
                      <a:pt x="975" y="178"/>
                      <a:pt x="1045" y="151"/>
                      <a:pt x="1117" y="141"/>
                    </a:cubicBezTo>
                    <a:cubicBezTo>
                      <a:pt x="1135" y="136"/>
                      <a:pt x="1165" y="123"/>
                      <a:pt x="1183" y="141"/>
                    </a:cubicBezTo>
                    <a:cubicBezTo>
                      <a:pt x="1188" y="146"/>
                      <a:pt x="1168" y="145"/>
                      <a:pt x="1161" y="148"/>
                    </a:cubicBezTo>
                    <a:cubicBezTo>
                      <a:pt x="1145" y="156"/>
                      <a:pt x="1128" y="170"/>
                      <a:pt x="1117" y="184"/>
                    </a:cubicBezTo>
                    <a:cubicBezTo>
                      <a:pt x="1100" y="206"/>
                      <a:pt x="1065" y="246"/>
                      <a:pt x="1052" y="272"/>
                    </a:cubicBezTo>
                    <a:cubicBezTo>
                      <a:pt x="1033" y="310"/>
                      <a:pt x="1033" y="325"/>
                      <a:pt x="1001" y="359"/>
                    </a:cubicBezTo>
                    <a:cubicBezTo>
                      <a:pt x="992" y="383"/>
                      <a:pt x="987" y="408"/>
                      <a:pt x="979" y="432"/>
                    </a:cubicBezTo>
                    <a:cubicBezTo>
                      <a:pt x="971" y="498"/>
                      <a:pt x="972" y="566"/>
                      <a:pt x="949" y="629"/>
                    </a:cubicBezTo>
                    <a:cubicBezTo>
                      <a:pt x="939" y="721"/>
                      <a:pt x="930" y="813"/>
                      <a:pt x="920" y="906"/>
                    </a:cubicBezTo>
                    <a:cubicBezTo>
                      <a:pt x="917" y="931"/>
                      <a:pt x="906" y="979"/>
                      <a:pt x="906" y="979"/>
                    </a:cubicBezTo>
                    <a:cubicBezTo>
                      <a:pt x="898" y="1072"/>
                      <a:pt x="897" y="1171"/>
                      <a:pt x="855" y="1256"/>
                    </a:cubicBezTo>
                    <a:cubicBezTo>
                      <a:pt x="838" y="1290"/>
                      <a:pt x="842" y="1313"/>
                      <a:pt x="811" y="1344"/>
                    </a:cubicBezTo>
                    <a:cubicBezTo>
                      <a:pt x="779" y="1376"/>
                      <a:pt x="747" y="1400"/>
                      <a:pt x="716" y="1431"/>
                    </a:cubicBezTo>
                    <a:cubicBezTo>
                      <a:pt x="707" y="1440"/>
                      <a:pt x="736" y="1417"/>
                      <a:pt x="745" y="1409"/>
                    </a:cubicBezTo>
                    <a:cubicBezTo>
                      <a:pt x="753" y="1402"/>
                      <a:pt x="759" y="1393"/>
                      <a:pt x="767" y="1387"/>
                    </a:cubicBezTo>
                    <a:cubicBezTo>
                      <a:pt x="807" y="1359"/>
                      <a:pt x="858" y="1322"/>
                      <a:pt x="906" y="1307"/>
                    </a:cubicBezTo>
                    <a:cubicBezTo>
                      <a:pt x="933" y="1265"/>
                      <a:pt x="983" y="1229"/>
                      <a:pt x="1030" y="1212"/>
                    </a:cubicBezTo>
                    <a:cubicBezTo>
                      <a:pt x="1063" y="1179"/>
                      <a:pt x="1087" y="1146"/>
                      <a:pt x="1132" y="1132"/>
                    </a:cubicBezTo>
                    <a:cubicBezTo>
                      <a:pt x="1172" y="1102"/>
                      <a:pt x="1201" y="1072"/>
                      <a:pt x="1248" y="1052"/>
                    </a:cubicBezTo>
                    <a:cubicBezTo>
                      <a:pt x="1282" y="1018"/>
                      <a:pt x="1328" y="1004"/>
                      <a:pt x="1372" y="986"/>
                    </a:cubicBezTo>
                    <a:cubicBezTo>
                      <a:pt x="1402" y="956"/>
                      <a:pt x="1424" y="957"/>
                      <a:pt x="1467" y="950"/>
                    </a:cubicBezTo>
                    <a:cubicBezTo>
                      <a:pt x="1528" y="952"/>
                      <a:pt x="1589" y="949"/>
                      <a:pt x="1649" y="957"/>
                    </a:cubicBezTo>
                    <a:cubicBezTo>
                      <a:pt x="1702" y="964"/>
                      <a:pt x="1734" y="1072"/>
                      <a:pt x="1752" y="1110"/>
                    </a:cubicBezTo>
                    <a:cubicBezTo>
                      <a:pt x="1767" y="1143"/>
                      <a:pt x="1786" y="1173"/>
                      <a:pt x="1803" y="1205"/>
                    </a:cubicBezTo>
                    <a:cubicBezTo>
                      <a:pt x="1807" y="1213"/>
                      <a:pt x="1821" y="1219"/>
                      <a:pt x="1817" y="1227"/>
                    </a:cubicBezTo>
                    <a:cubicBezTo>
                      <a:pt x="1813" y="1234"/>
                      <a:pt x="1802" y="1223"/>
                      <a:pt x="1795" y="1220"/>
                    </a:cubicBezTo>
                    <a:cubicBezTo>
                      <a:pt x="1766" y="1207"/>
                      <a:pt x="1737" y="1188"/>
                      <a:pt x="1708" y="1176"/>
                    </a:cubicBezTo>
                    <a:cubicBezTo>
                      <a:pt x="1684" y="1166"/>
                      <a:pt x="1659" y="1161"/>
                      <a:pt x="1635" y="1154"/>
                    </a:cubicBezTo>
                    <a:cubicBezTo>
                      <a:pt x="1604" y="1145"/>
                      <a:pt x="1540" y="1132"/>
                      <a:pt x="1540" y="1132"/>
                    </a:cubicBezTo>
                    <a:cubicBezTo>
                      <a:pt x="1500" y="1113"/>
                      <a:pt x="1465" y="1118"/>
                      <a:pt x="1423" y="1132"/>
                    </a:cubicBezTo>
                    <a:cubicBezTo>
                      <a:pt x="1404" y="1162"/>
                      <a:pt x="1364" y="1171"/>
                      <a:pt x="1329" y="1183"/>
                    </a:cubicBezTo>
                    <a:cubicBezTo>
                      <a:pt x="1312" y="1208"/>
                      <a:pt x="1281" y="1240"/>
                      <a:pt x="1256" y="1256"/>
                    </a:cubicBezTo>
                    <a:cubicBezTo>
                      <a:pt x="1236" y="1285"/>
                      <a:pt x="1213" y="1317"/>
                      <a:pt x="1183" y="1336"/>
                    </a:cubicBezTo>
                    <a:cubicBezTo>
                      <a:pt x="1106" y="1449"/>
                      <a:pt x="859" y="1380"/>
                      <a:pt x="789" y="1380"/>
                    </a:cubicBezTo>
                    <a:lnTo>
                      <a:pt x="735" y="1312"/>
                    </a:lnTo>
                  </a:path>
                </a:pathLst>
              </a:custGeom>
              <a:solidFill>
                <a:srgbClr val="00CC00"/>
              </a:solidFill>
              <a:ln w="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grpSp>
            <p:nvGrpSpPr>
              <p:cNvPr id="13382" name="Group 236"/>
              <p:cNvGrpSpPr/>
              <p:nvPr/>
            </p:nvGrpSpPr>
            <p:grpSpPr>
              <a:xfrm rot="701281">
                <a:off x="3200400" y="5105400"/>
                <a:ext cx="685801" cy="609600"/>
                <a:chOff x="1104" y="2880"/>
                <a:chExt cx="528" cy="480"/>
              </a:xfrm>
            </p:grpSpPr>
            <p:sp>
              <p:nvSpPr>
                <p:cNvPr id="13573" name="Oval 237"/>
                <p:cNvSpPr/>
                <p:nvPr/>
              </p:nvSpPr>
              <p:spPr>
                <a:xfrm>
                  <a:off x="1344" y="3168"/>
                  <a:ext cx="192" cy="192"/>
                </a:xfrm>
                <a:prstGeom prst="ellipse">
                  <a:avLst/>
                </a:prstGeom>
                <a:solidFill>
                  <a:srgbClr val="FFFF00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3574" name="Oval 238"/>
                <p:cNvSpPr/>
                <p:nvPr/>
              </p:nvSpPr>
              <p:spPr>
                <a:xfrm>
                  <a:off x="1200" y="3168"/>
                  <a:ext cx="192" cy="192"/>
                </a:xfrm>
                <a:prstGeom prst="ellipse">
                  <a:avLst/>
                </a:prstGeom>
                <a:solidFill>
                  <a:srgbClr val="FFFF00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3575" name="Oval 239"/>
                <p:cNvSpPr/>
                <p:nvPr/>
              </p:nvSpPr>
              <p:spPr>
                <a:xfrm>
                  <a:off x="1440" y="3024"/>
                  <a:ext cx="192" cy="192"/>
                </a:xfrm>
                <a:prstGeom prst="ellipse">
                  <a:avLst/>
                </a:prstGeom>
                <a:solidFill>
                  <a:srgbClr val="FFFF00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3576" name="Oval 240"/>
                <p:cNvSpPr/>
                <p:nvPr/>
              </p:nvSpPr>
              <p:spPr>
                <a:xfrm>
                  <a:off x="1104" y="3024"/>
                  <a:ext cx="192" cy="192"/>
                </a:xfrm>
                <a:prstGeom prst="ellipse">
                  <a:avLst/>
                </a:prstGeom>
                <a:solidFill>
                  <a:srgbClr val="FFFF00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3577" name="Oval 241"/>
                <p:cNvSpPr/>
                <p:nvPr/>
              </p:nvSpPr>
              <p:spPr>
                <a:xfrm>
                  <a:off x="1200" y="2880"/>
                  <a:ext cx="192" cy="192"/>
                </a:xfrm>
                <a:prstGeom prst="ellipse">
                  <a:avLst/>
                </a:prstGeom>
                <a:solidFill>
                  <a:srgbClr val="FFFF00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3578" name="Oval 242"/>
                <p:cNvSpPr/>
                <p:nvPr/>
              </p:nvSpPr>
              <p:spPr>
                <a:xfrm>
                  <a:off x="1344" y="2880"/>
                  <a:ext cx="192" cy="192"/>
                </a:xfrm>
                <a:prstGeom prst="ellipse">
                  <a:avLst/>
                </a:prstGeom>
                <a:solidFill>
                  <a:srgbClr val="FFFF00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3579" name="Oval 243"/>
                <p:cNvSpPr/>
                <p:nvPr/>
              </p:nvSpPr>
              <p:spPr>
                <a:xfrm>
                  <a:off x="1248" y="2976"/>
                  <a:ext cx="240" cy="288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99FF"/>
                    </a:gs>
                    <a:gs pos="100000">
                      <a:srgbClr val="0066FF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3175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13383" name="Freeform 244"/>
              <p:cNvSpPr/>
              <p:nvPr/>
            </p:nvSpPr>
            <p:spPr>
              <a:xfrm rot="899285">
                <a:off x="4114800" y="4495800"/>
                <a:ext cx="914400" cy="422275"/>
              </a:xfrm>
              <a:custGeom>
                <a:avLst/>
                <a:gdLst>
                  <a:gd name="txL" fmla="*/ 0 w 1821"/>
                  <a:gd name="txT" fmla="*/ 0 h 1522"/>
                  <a:gd name="txR" fmla="*/ 1821 w 1821"/>
                  <a:gd name="txB" fmla="*/ 1522 h 1522"/>
                </a:gdLst>
                <a:ahLst/>
                <a:cxnLst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</a:cxnLst>
                <a:rect l="txL" t="txT" r="txR" b="txB"/>
                <a:pathLst>
                  <a:path w="1821" h="1522">
                    <a:moveTo>
                      <a:pt x="760" y="1504"/>
                    </a:moveTo>
                    <a:cubicBezTo>
                      <a:pt x="684" y="1522"/>
                      <a:pt x="699" y="1518"/>
                      <a:pt x="585" y="1511"/>
                    </a:cubicBezTo>
                    <a:cubicBezTo>
                      <a:pt x="556" y="1502"/>
                      <a:pt x="523" y="1504"/>
                      <a:pt x="497" y="1489"/>
                    </a:cubicBezTo>
                    <a:cubicBezTo>
                      <a:pt x="482" y="1480"/>
                      <a:pt x="470" y="1465"/>
                      <a:pt x="454" y="1460"/>
                    </a:cubicBezTo>
                    <a:cubicBezTo>
                      <a:pt x="439" y="1455"/>
                      <a:pt x="410" y="1446"/>
                      <a:pt x="410" y="1446"/>
                    </a:cubicBezTo>
                    <a:cubicBezTo>
                      <a:pt x="374" y="1394"/>
                      <a:pt x="297" y="1335"/>
                      <a:pt x="242" y="1300"/>
                    </a:cubicBezTo>
                    <a:cubicBezTo>
                      <a:pt x="237" y="1293"/>
                      <a:pt x="234" y="1284"/>
                      <a:pt x="228" y="1278"/>
                    </a:cubicBezTo>
                    <a:cubicBezTo>
                      <a:pt x="222" y="1272"/>
                      <a:pt x="212" y="1270"/>
                      <a:pt x="206" y="1263"/>
                    </a:cubicBezTo>
                    <a:cubicBezTo>
                      <a:pt x="201" y="1257"/>
                      <a:pt x="202" y="1248"/>
                      <a:pt x="198" y="1242"/>
                    </a:cubicBezTo>
                    <a:cubicBezTo>
                      <a:pt x="192" y="1234"/>
                      <a:pt x="183" y="1228"/>
                      <a:pt x="177" y="1220"/>
                    </a:cubicBezTo>
                    <a:cubicBezTo>
                      <a:pt x="160" y="1195"/>
                      <a:pt x="167" y="1189"/>
                      <a:pt x="147" y="1169"/>
                    </a:cubicBezTo>
                    <a:cubicBezTo>
                      <a:pt x="112" y="1134"/>
                      <a:pt x="138" y="1177"/>
                      <a:pt x="104" y="1132"/>
                    </a:cubicBezTo>
                    <a:cubicBezTo>
                      <a:pt x="59" y="1073"/>
                      <a:pt x="95" y="1101"/>
                      <a:pt x="53" y="1074"/>
                    </a:cubicBezTo>
                    <a:cubicBezTo>
                      <a:pt x="50" y="1067"/>
                      <a:pt x="50" y="1058"/>
                      <a:pt x="45" y="1052"/>
                    </a:cubicBezTo>
                    <a:cubicBezTo>
                      <a:pt x="40" y="1045"/>
                      <a:pt x="29" y="1044"/>
                      <a:pt x="24" y="1037"/>
                    </a:cubicBezTo>
                    <a:cubicBezTo>
                      <a:pt x="16" y="1024"/>
                      <a:pt x="14" y="1008"/>
                      <a:pt x="9" y="994"/>
                    </a:cubicBezTo>
                    <a:cubicBezTo>
                      <a:pt x="7" y="987"/>
                      <a:pt x="2" y="972"/>
                      <a:pt x="2" y="972"/>
                    </a:cubicBezTo>
                    <a:cubicBezTo>
                      <a:pt x="4" y="960"/>
                      <a:pt x="0" y="944"/>
                      <a:pt x="9" y="935"/>
                    </a:cubicBezTo>
                    <a:cubicBezTo>
                      <a:pt x="14" y="929"/>
                      <a:pt x="13" y="950"/>
                      <a:pt x="16" y="957"/>
                    </a:cubicBezTo>
                    <a:cubicBezTo>
                      <a:pt x="21" y="967"/>
                      <a:pt x="49" y="1003"/>
                      <a:pt x="53" y="1008"/>
                    </a:cubicBezTo>
                    <a:cubicBezTo>
                      <a:pt x="69" y="1057"/>
                      <a:pt x="89" y="1082"/>
                      <a:pt x="133" y="1110"/>
                    </a:cubicBezTo>
                    <a:cubicBezTo>
                      <a:pt x="167" y="1164"/>
                      <a:pt x="242" y="1162"/>
                      <a:pt x="301" y="1176"/>
                    </a:cubicBezTo>
                    <a:cubicBezTo>
                      <a:pt x="328" y="1189"/>
                      <a:pt x="345" y="1210"/>
                      <a:pt x="373" y="1220"/>
                    </a:cubicBezTo>
                    <a:cubicBezTo>
                      <a:pt x="388" y="1225"/>
                      <a:pt x="417" y="1234"/>
                      <a:pt x="417" y="1234"/>
                    </a:cubicBezTo>
                    <a:cubicBezTo>
                      <a:pt x="452" y="1261"/>
                      <a:pt x="484" y="1297"/>
                      <a:pt x="527" y="1307"/>
                    </a:cubicBezTo>
                    <a:cubicBezTo>
                      <a:pt x="561" y="1331"/>
                      <a:pt x="599" y="1340"/>
                      <a:pt x="636" y="1358"/>
                    </a:cubicBezTo>
                    <a:cubicBezTo>
                      <a:pt x="654" y="1385"/>
                      <a:pt x="645" y="1377"/>
                      <a:pt x="672" y="1395"/>
                    </a:cubicBezTo>
                    <a:cubicBezTo>
                      <a:pt x="687" y="1405"/>
                      <a:pt x="716" y="1424"/>
                      <a:pt x="716" y="1424"/>
                    </a:cubicBezTo>
                    <a:cubicBezTo>
                      <a:pt x="742" y="1463"/>
                      <a:pt x="725" y="1440"/>
                      <a:pt x="774" y="1489"/>
                    </a:cubicBezTo>
                    <a:cubicBezTo>
                      <a:pt x="781" y="1496"/>
                      <a:pt x="796" y="1511"/>
                      <a:pt x="796" y="1511"/>
                    </a:cubicBezTo>
                    <a:cubicBezTo>
                      <a:pt x="796" y="1511"/>
                      <a:pt x="769" y="1485"/>
                      <a:pt x="753" y="1475"/>
                    </a:cubicBezTo>
                    <a:cubicBezTo>
                      <a:pt x="738" y="1433"/>
                      <a:pt x="693" y="1414"/>
                      <a:pt x="665" y="1380"/>
                    </a:cubicBezTo>
                    <a:cubicBezTo>
                      <a:pt x="646" y="1357"/>
                      <a:pt x="625" y="1345"/>
                      <a:pt x="607" y="1322"/>
                    </a:cubicBezTo>
                    <a:cubicBezTo>
                      <a:pt x="572" y="1277"/>
                      <a:pt x="575" y="1278"/>
                      <a:pt x="534" y="1242"/>
                    </a:cubicBezTo>
                    <a:cubicBezTo>
                      <a:pt x="505" y="1216"/>
                      <a:pt x="485" y="1182"/>
                      <a:pt x="454" y="1161"/>
                    </a:cubicBezTo>
                    <a:cubicBezTo>
                      <a:pt x="433" y="1130"/>
                      <a:pt x="417" y="1097"/>
                      <a:pt x="395" y="1067"/>
                    </a:cubicBezTo>
                    <a:cubicBezTo>
                      <a:pt x="385" y="1034"/>
                      <a:pt x="370" y="1001"/>
                      <a:pt x="352" y="972"/>
                    </a:cubicBezTo>
                    <a:cubicBezTo>
                      <a:pt x="341" y="912"/>
                      <a:pt x="320" y="857"/>
                      <a:pt x="308" y="797"/>
                    </a:cubicBezTo>
                    <a:cubicBezTo>
                      <a:pt x="299" y="678"/>
                      <a:pt x="294" y="661"/>
                      <a:pt x="308" y="512"/>
                    </a:cubicBezTo>
                    <a:cubicBezTo>
                      <a:pt x="310" y="495"/>
                      <a:pt x="312" y="546"/>
                      <a:pt x="315" y="563"/>
                    </a:cubicBezTo>
                    <a:cubicBezTo>
                      <a:pt x="320" y="588"/>
                      <a:pt x="352" y="629"/>
                      <a:pt x="352" y="629"/>
                    </a:cubicBezTo>
                    <a:cubicBezTo>
                      <a:pt x="368" y="680"/>
                      <a:pt x="380" y="737"/>
                      <a:pt x="410" y="782"/>
                    </a:cubicBezTo>
                    <a:cubicBezTo>
                      <a:pt x="421" y="818"/>
                      <a:pt x="432" y="844"/>
                      <a:pt x="468" y="855"/>
                    </a:cubicBezTo>
                    <a:cubicBezTo>
                      <a:pt x="481" y="890"/>
                      <a:pt x="467" y="907"/>
                      <a:pt x="505" y="921"/>
                    </a:cubicBezTo>
                    <a:cubicBezTo>
                      <a:pt x="516" y="954"/>
                      <a:pt x="534" y="981"/>
                      <a:pt x="563" y="1001"/>
                    </a:cubicBezTo>
                    <a:cubicBezTo>
                      <a:pt x="573" y="1031"/>
                      <a:pt x="577" y="1044"/>
                      <a:pt x="600" y="1067"/>
                    </a:cubicBezTo>
                    <a:cubicBezTo>
                      <a:pt x="610" y="1131"/>
                      <a:pt x="605" y="1244"/>
                      <a:pt x="680" y="1271"/>
                    </a:cubicBezTo>
                    <a:cubicBezTo>
                      <a:pt x="694" y="1314"/>
                      <a:pt x="706" y="1372"/>
                      <a:pt x="731" y="1409"/>
                    </a:cubicBezTo>
                    <a:cubicBezTo>
                      <a:pt x="736" y="1424"/>
                      <a:pt x="740" y="1438"/>
                      <a:pt x="745" y="1453"/>
                    </a:cubicBezTo>
                    <a:cubicBezTo>
                      <a:pt x="748" y="1461"/>
                      <a:pt x="734" y="1439"/>
                      <a:pt x="731" y="1431"/>
                    </a:cubicBezTo>
                    <a:cubicBezTo>
                      <a:pt x="725" y="1417"/>
                      <a:pt x="720" y="1402"/>
                      <a:pt x="716" y="1387"/>
                    </a:cubicBezTo>
                    <a:cubicBezTo>
                      <a:pt x="707" y="1356"/>
                      <a:pt x="704" y="1324"/>
                      <a:pt x="694" y="1293"/>
                    </a:cubicBezTo>
                    <a:cubicBezTo>
                      <a:pt x="689" y="1278"/>
                      <a:pt x="680" y="1249"/>
                      <a:pt x="680" y="1249"/>
                    </a:cubicBezTo>
                    <a:cubicBezTo>
                      <a:pt x="672" y="1179"/>
                      <a:pt x="670" y="1107"/>
                      <a:pt x="658" y="1037"/>
                    </a:cubicBezTo>
                    <a:cubicBezTo>
                      <a:pt x="650" y="992"/>
                      <a:pt x="629" y="951"/>
                      <a:pt x="621" y="906"/>
                    </a:cubicBezTo>
                    <a:cubicBezTo>
                      <a:pt x="616" y="879"/>
                      <a:pt x="611" y="853"/>
                      <a:pt x="607" y="826"/>
                    </a:cubicBezTo>
                    <a:cubicBezTo>
                      <a:pt x="601" y="790"/>
                      <a:pt x="592" y="717"/>
                      <a:pt x="592" y="717"/>
                    </a:cubicBezTo>
                    <a:cubicBezTo>
                      <a:pt x="590" y="680"/>
                      <a:pt x="585" y="644"/>
                      <a:pt x="585" y="607"/>
                    </a:cubicBezTo>
                    <a:cubicBezTo>
                      <a:pt x="585" y="529"/>
                      <a:pt x="587" y="452"/>
                      <a:pt x="592" y="374"/>
                    </a:cubicBezTo>
                    <a:cubicBezTo>
                      <a:pt x="595" y="324"/>
                      <a:pt x="623" y="270"/>
                      <a:pt x="636" y="221"/>
                    </a:cubicBezTo>
                    <a:cubicBezTo>
                      <a:pt x="641" y="203"/>
                      <a:pt x="644" y="176"/>
                      <a:pt x="658" y="162"/>
                    </a:cubicBezTo>
                    <a:cubicBezTo>
                      <a:pt x="666" y="154"/>
                      <a:pt x="677" y="153"/>
                      <a:pt x="687" y="148"/>
                    </a:cubicBezTo>
                    <a:cubicBezTo>
                      <a:pt x="711" y="117"/>
                      <a:pt x="724" y="85"/>
                      <a:pt x="745" y="53"/>
                    </a:cubicBezTo>
                    <a:cubicBezTo>
                      <a:pt x="748" y="43"/>
                      <a:pt x="747" y="32"/>
                      <a:pt x="753" y="24"/>
                    </a:cubicBezTo>
                    <a:cubicBezTo>
                      <a:pt x="761" y="12"/>
                      <a:pt x="799" y="0"/>
                      <a:pt x="753" y="17"/>
                    </a:cubicBezTo>
                    <a:cubicBezTo>
                      <a:pt x="747" y="32"/>
                      <a:pt x="737" y="45"/>
                      <a:pt x="731" y="60"/>
                    </a:cubicBezTo>
                    <a:cubicBezTo>
                      <a:pt x="704" y="133"/>
                      <a:pt x="742" y="68"/>
                      <a:pt x="709" y="119"/>
                    </a:cubicBezTo>
                    <a:cubicBezTo>
                      <a:pt x="701" y="153"/>
                      <a:pt x="692" y="184"/>
                      <a:pt x="672" y="213"/>
                    </a:cubicBezTo>
                    <a:cubicBezTo>
                      <a:pt x="655" y="266"/>
                      <a:pt x="662" y="242"/>
                      <a:pt x="651" y="286"/>
                    </a:cubicBezTo>
                    <a:cubicBezTo>
                      <a:pt x="655" y="513"/>
                      <a:pt x="656" y="645"/>
                      <a:pt x="672" y="841"/>
                    </a:cubicBezTo>
                    <a:cubicBezTo>
                      <a:pt x="677" y="982"/>
                      <a:pt x="685" y="1111"/>
                      <a:pt x="702" y="1249"/>
                    </a:cubicBezTo>
                    <a:cubicBezTo>
                      <a:pt x="706" y="1318"/>
                      <a:pt x="704" y="1358"/>
                      <a:pt x="723" y="1417"/>
                    </a:cubicBezTo>
                    <a:cubicBezTo>
                      <a:pt x="726" y="1380"/>
                      <a:pt x="730" y="1344"/>
                      <a:pt x="731" y="1307"/>
                    </a:cubicBezTo>
                    <a:cubicBezTo>
                      <a:pt x="735" y="1066"/>
                      <a:pt x="733" y="826"/>
                      <a:pt x="738" y="585"/>
                    </a:cubicBezTo>
                    <a:cubicBezTo>
                      <a:pt x="738" y="577"/>
                      <a:pt x="743" y="570"/>
                      <a:pt x="745" y="563"/>
                    </a:cubicBezTo>
                    <a:cubicBezTo>
                      <a:pt x="758" y="513"/>
                      <a:pt x="761" y="439"/>
                      <a:pt x="789" y="396"/>
                    </a:cubicBezTo>
                    <a:cubicBezTo>
                      <a:pt x="806" y="370"/>
                      <a:pt x="856" y="329"/>
                      <a:pt x="877" y="308"/>
                    </a:cubicBezTo>
                    <a:cubicBezTo>
                      <a:pt x="897" y="288"/>
                      <a:pt x="910" y="257"/>
                      <a:pt x="928" y="235"/>
                    </a:cubicBezTo>
                    <a:cubicBezTo>
                      <a:pt x="975" y="178"/>
                      <a:pt x="1045" y="151"/>
                      <a:pt x="1117" y="141"/>
                    </a:cubicBezTo>
                    <a:cubicBezTo>
                      <a:pt x="1135" y="136"/>
                      <a:pt x="1165" y="123"/>
                      <a:pt x="1183" y="141"/>
                    </a:cubicBezTo>
                    <a:cubicBezTo>
                      <a:pt x="1188" y="146"/>
                      <a:pt x="1168" y="145"/>
                      <a:pt x="1161" y="148"/>
                    </a:cubicBezTo>
                    <a:cubicBezTo>
                      <a:pt x="1145" y="156"/>
                      <a:pt x="1128" y="170"/>
                      <a:pt x="1117" y="184"/>
                    </a:cubicBezTo>
                    <a:cubicBezTo>
                      <a:pt x="1100" y="206"/>
                      <a:pt x="1065" y="246"/>
                      <a:pt x="1052" y="272"/>
                    </a:cubicBezTo>
                    <a:cubicBezTo>
                      <a:pt x="1033" y="310"/>
                      <a:pt x="1033" y="325"/>
                      <a:pt x="1001" y="359"/>
                    </a:cubicBezTo>
                    <a:cubicBezTo>
                      <a:pt x="992" y="383"/>
                      <a:pt x="987" y="408"/>
                      <a:pt x="979" y="432"/>
                    </a:cubicBezTo>
                    <a:cubicBezTo>
                      <a:pt x="971" y="498"/>
                      <a:pt x="972" y="566"/>
                      <a:pt x="949" y="629"/>
                    </a:cubicBezTo>
                    <a:cubicBezTo>
                      <a:pt x="939" y="721"/>
                      <a:pt x="930" y="813"/>
                      <a:pt x="920" y="906"/>
                    </a:cubicBezTo>
                    <a:cubicBezTo>
                      <a:pt x="917" y="931"/>
                      <a:pt x="906" y="979"/>
                      <a:pt x="906" y="979"/>
                    </a:cubicBezTo>
                    <a:cubicBezTo>
                      <a:pt x="898" y="1072"/>
                      <a:pt x="897" y="1171"/>
                      <a:pt x="855" y="1256"/>
                    </a:cubicBezTo>
                    <a:cubicBezTo>
                      <a:pt x="838" y="1290"/>
                      <a:pt x="842" y="1313"/>
                      <a:pt x="811" y="1344"/>
                    </a:cubicBezTo>
                    <a:cubicBezTo>
                      <a:pt x="779" y="1376"/>
                      <a:pt x="747" y="1400"/>
                      <a:pt x="716" y="1431"/>
                    </a:cubicBezTo>
                    <a:cubicBezTo>
                      <a:pt x="707" y="1440"/>
                      <a:pt x="736" y="1417"/>
                      <a:pt x="745" y="1409"/>
                    </a:cubicBezTo>
                    <a:cubicBezTo>
                      <a:pt x="753" y="1402"/>
                      <a:pt x="759" y="1393"/>
                      <a:pt x="767" y="1387"/>
                    </a:cubicBezTo>
                    <a:cubicBezTo>
                      <a:pt x="807" y="1359"/>
                      <a:pt x="858" y="1322"/>
                      <a:pt x="906" y="1307"/>
                    </a:cubicBezTo>
                    <a:cubicBezTo>
                      <a:pt x="933" y="1265"/>
                      <a:pt x="983" y="1229"/>
                      <a:pt x="1030" y="1212"/>
                    </a:cubicBezTo>
                    <a:cubicBezTo>
                      <a:pt x="1063" y="1179"/>
                      <a:pt x="1087" y="1146"/>
                      <a:pt x="1132" y="1132"/>
                    </a:cubicBezTo>
                    <a:cubicBezTo>
                      <a:pt x="1172" y="1102"/>
                      <a:pt x="1201" y="1072"/>
                      <a:pt x="1248" y="1052"/>
                    </a:cubicBezTo>
                    <a:cubicBezTo>
                      <a:pt x="1282" y="1018"/>
                      <a:pt x="1328" y="1004"/>
                      <a:pt x="1372" y="986"/>
                    </a:cubicBezTo>
                    <a:cubicBezTo>
                      <a:pt x="1402" y="956"/>
                      <a:pt x="1424" y="957"/>
                      <a:pt x="1467" y="950"/>
                    </a:cubicBezTo>
                    <a:cubicBezTo>
                      <a:pt x="1528" y="952"/>
                      <a:pt x="1589" y="949"/>
                      <a:pt x="1649" y="957"/>
                    </a:cubicBezTo>
                    <a:cubicBezTo>
                      <a:pt x="1702" y="964"/>
                      <a:pt x="1734" y="1072"/>
                      <a:pt x="1752" y="1110"/>
                    </a:cubicBezTo>
                    <a:cubicBezTo>
                      <a:pt x="1767" y="1143"/>
                      <a:pt x="1786" y="1173"/>
                      <a:pt x="1803" y="1205"/>
                    </a:cubicBezTo>
                    <a:cubicBezTo>
                      <a:pt x="1807" y="1213"/>
                      <a:pt x="1821" y="1219"/>
                      <a:pt x="1817" y="1227"/>
                    </a:cubicBezTo>
                    <a:cubicBezTo>
                      <a:pt x="1813" y="1234"/>
                      <a:pt x="1802" y="1223"/>
                      <a:pt x="1795" y="1220"/>
                    </a:cubicBezTo>
                    <a:cubicBezTo>
                      <a:pt x="1766" y="1207"/>
                      <a:pt x="1737" y="1188"/>
                      <a:pt x="1708" y="1176"/>
                    </a:cubicBezTo>
                    <a:cubicBezTo>
                      <a:pt x="1684" y="1166"/>
                      <a:pt x="1659" y="1161"/>
                      <a:pt x="1635" y="1154"/>
                    </a:cubicBezTo>
                    <a:cubicBezTo>
                      <a:pt x="1604" y="1145"/>
                      <a:pt x="1540" y="1132"/>
                      <a:pt x="1540" y="1132"/>
                    </a:cubicBezTo>
                    <a:cubicBezTo>
                      <a:pt x="1500" y="1113"/>
                      <a:pt x="1465" y="1118"/>
                      <a:pt x="1423" y="1132"/>
                    </a:cubicBezTo>
                    <a:cubicBezTo>
                      <a:pt x="1404" y="1162"/>
                      <a:pt x="1364" y="1171"/>
                      <a:pt x="1329" y="1183"/>
                    </a:cubicBezTo>
                    <a:cubicBezTo>
                      <a:pt x="1312" y="1208"/>
                      <a:pt x="1281" y="1240"/>
                      <a:pt x="1256" y="1256"/>
                    </a:cubicBezTo>
                    <a:cubicBezTo>
                      <a:pt x="1236" y="1285"/>
                      <a:pt x="1213" y="1317"/>
                      <a:pt x="1183" y="1336"/>
                    </a:cubicBezTo>
                    <a:cubicBezTo>
                      <a:pt x="1106" y="1449"/>
                      <a:pt x="859" y="1380"/>
                      <a:pt x="789" y="1380"/>
                    </a:cubicBezTo>
                    <a:lnTo>
                      <a:pt x="735" y="1312"/>
                    </a:lnTo>
                  </a:path>
                </a:pathLst>
              </a:custGeom>
              <a:solidFill>
                <a:srgbClr val="00CC00"/>
              </a:solidFill>
              <a:ln w="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pic>
            <p:nvPicPr>
              <p:cNvPr id="13384" name="Picture 7" descr="SAO_CHAY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267200" y="3124200"/>
                <a:ext cx="762000" cy="457200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13385" name="Picture 7" descr="SAO_CHAY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048000" y="5562600"/>
                <a:ext cx="762000" cy="457200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13386" name="Picture 7" descr="SAO_CHAY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209800" y="2438400"/>
                <a:ext cx="762000" cy="457200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13387" name="Picture 7" descr="SAO_CHAY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200400" y="1524000"/>
                <a:ext cx="762000" cy="457200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grpSp>
            <p:nvGrpSpPr>
              <p:cNvPr id="13388" name="Group 249"/>
              <p:cNvGrpSpPr/>
              <p:nvPr/>
            </p:nvGrpSpPr>
            <p:grpSpPr>
              <a:xfrm>
                <a:off x="5562605" y="5943600"/>
                <a:ext cx="677864" cy="636588"/>
                <a:chOff x="1490" y="1767"/>
                <a:chExt cx="427" cy="497"/>
              </a:xfrm>
            </p:grpSpPr>
            <p:sp>
              <p:nvSpPr>
                <p:cNvPr id="13566" name="Oval 250"/>
                <p:cNvSpPr/>
                <p:nvPr/>
              </p:nvSpPr>
              <p:spPr>
                <a:xfrm rot="701281">
                  <a:off x="1653" y="2072"/>
                  <a:ext cx="157" cy="192"/>
                </a:xfrm>
                <a:prstGeom prst="ellipse">
                  <a:avLst/>
                </a:prstGeom>
                <a:solidFill>
                  <a:srgbClr val="9966FF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3567" name="Oval 251"/>
                <p:cNvSpPr/>
                <p:nvPr/>
              </p:nvSpPr>
              <p:spPr>
                <a:xfrm rot="701281">
                  <a:off x="1539" y="2049"/>
                  <a:ext cx="157" cy="192"/>
                </a:xfrm>
                <a:prstGeom prst="ellipse">
                  <a:avLst/>
                </a:prstGeom>
                <a:solidFill>
                  <a:srgbClr val="9966FF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3568" name="Oval 252"/>
                <p:cNvSpPr/>
                <p:nvPr/>
              </p:nvSpPr>
              <p:spPr>
                <a:xfrm rot="701281">
                  <a:off x="1760" y="1947"/>
                  <a:ext cx="157" cy="192"/>
                </a:xfrm>
                <a:prstGeom prst="ellipse">
                  <a:avLst/>
                </a:prstGeom>
                <a:solidFill>
                  <a:srgbClr val="9966FF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3569" name="Oval 253"/>
                <p:cNvSpPr/>
                <p:nvPr/>
              </p:nvSpPr>
              <p:spPr>
                <a:xfrm rot="701281">
                  <a:off x="1490" y="1892"/>
                  <a:ext cx="157" cy="192"/>
                </a:xfrm>
                <a:prstGeom prst="ellipse">
                  <a:avLst/>
                </a:prstGeom>
                <a:solidFill>
                  <a:srgbClr val="9966FF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3570" name="Oval 254"/>
                <p:cNvSpPr/>
                <p:nvPr/>
              </p:nvSpPr>
              <p:spPr>
                <a:xfrm rot="701281">
                  <a:off x="1597" y="1767"/>
                  <a:ext cx="157" cy="192"/>
                </a:xfrm>
                <a:prstGeom prst="ellipse">
                  <a:avLst/>
                </a:prstGeom>
                <a:solidFill>
                  <a:srgbClr val="9966FF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3571" name="Oval 255"/>
                <p:cNvSpPr/>
                <p:nvPr/>
              </p:nvSpPr>
              <p:spPr>
                <a:xfrm rot="701281">
                  <a:off x="1711" y="1790"/>
                  <a:ext cx="157" cy="192"/>
                </a:xfrm>
                <a:prstGeom prst="ellipse">
                  <a:avLst/>
                </a:prstGeom>
                <a:solidFill>
                  <a:srgbClr val="9966FF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3572" name="Oval 256"/>
                <p:cNvSpPr/>
                <p:nvPr/>
              </p:nvSpPr>
              <p:spPr>
                <a:xfrm rot="701281">
                  <a:off x="1584" y="1872"/>
                  <a:ext cx="196" cy="288"/>
                </a:xfrm>
                <a:prstGeom prst="ellipse">
                  <a:avLst/>
                </a:prstGeom>
                <a:solidFill>
                  <a:srgbClr val="FFFF00"/>
                </a:solidFill>
                <a:ln w="3175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13389" name="Group 257"/>
              <p:cNvGrpSpPr/>
              <p:nvPr/>
            </p:nvGrpSpPr>
            <p:grpSpPr>
              <a:xfrm>
                <a:off x="4114805" y="4724400"/>
                <a:ext cx="609601" cy="636588"/>
                <a:chOff x="1490" y="1767"/>
                <a:chExt cx="427" cy="497"/>
              </a:xfrm>
            </p:grpSpPr>
            <p:sp>
              <p:nvSpPr>
                <p:cNvPr id="13559" name="Oval 258"/>
                <p:cNvSpPr/>
                <p:nvPr/>
              </p:nvSpPr>
              <p:spPr>
                <a:xfrm rot="701281">
                  <a:off x="1653" y="2072"/>
                  <a:ext cx="157" cy="192"/>
                </a:xfrm>
                <a:prstGeom prst="ellipse">
                  <a:avLst/>
                </a:prstGeom>
                <a:solidFill>
                  <a:srgbClr val="9966FF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3560" name="Oval 259"/>
                <p:cNvSpPr/>
                <p:nvPr/>
              </p:nvSpPr>
              <p:spPr>
                <a:xfrm rot="701281">
                  <a:off x="1539" y="2049"/>
                  <a:ext cx="157" cy="192"/>
                </a:xfrm>
                <a:prstGeom prst="ellipse">
                  <a:avLst/>
                </a:prstGeom>
                <a:solidFill>
                  <a:srgbClr val="9966FF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3561" name="Oval 260"/>
                <p:cNvSpPr/>
                <p:nvPr/>
              </p:nvSpPr>
              <p:spPr>
                <a:xfrm rot="701281">
                  <a:off x="1760" y="1947"/>
                  <a:ext cx="157" cy="192"/>
                </a:xfrm>
                <a:prstGeom prst="ellipse">
                  <a:avLst/>
                </a:prstGeom>
                <a:solidFill>
                  <a:srgbClr val="9966FF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3562" name="Oval 261"/>
                <p:cNvSpPr/>
                <p:nvPr/>
              </p:nvSpPr>
              <p:spPr>
                <a:xfrm rot="701281">
                  <a:off x="1490" y="1892"/>
                  <a:ext cx="157" cy="192"/>
                </a:xfrm>
                <a:prstGeom prst="ellipse">
                  <a:avLst/>
                </a:prstGeom>
                <a:solidFill>
                  <a:srgbClr val="9966FF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3563" name="Oval 262"/>
                <p:cNvSpPr/>
                <p:nvPr/>
              </p:nvSpPr>
              <p:spPr>
                <a:xfrm rot="701281">
                  <a:off x="1597" y="1767"/>
                  <a:ext cx="157" cy="192"/>
                </a:xfrm>
                <a:prstGeom prst="ellipse">
                  <a:avLst/>
                </a:prstGeom>
                <a:solidFill>
                  <a:srgbClr val="9966FF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3564" name="Oval 263"/>
                <p:cNvSpPr/>
                <p:nvPr/>
              </p:nvSpPr>
              <p:spPr>
                <a:xfrm rot="701281">
                  <a:off x="1711" y="1790"/>
                  <a:ext cx="157" cy="192"/>
                </a:xfrm>
                <a:prstGeom prst="ellipse">
                  <a:avLst/>
                </a:prstGeom>
                <a:solidFill>
                  <a:srgbClr val="9966FF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3565" name="Oval 264"/>
                <p:cNvSpPr/>
                <p:nvPr/>
              </p:nvSpPr>
              <p:spPr>
                <a:xfrm rot="701281">
                  <a:off x="1584" y="1872"/>
                  <a:ext cx="196" cy="288"/>
                </a:xfrm>
                <a:prstGeom prst="ellipse">
                  <a:avLst/>
                </a:prstGeom>
                <a:solidFill>
                  <a:srgbClr val="FFFF00"/>
                </a:solidFill>
                <a:ln w="3175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13390" name="Group 265"/>
              <p:cNvGrpSpPr/>
              <p:nvPr/>
            </p:nvGrpSpPr>
            <p:grpSpPr>
              <a:xfrm>
                <a:off x="2514605" y="5410214"/>
                <a:ext cx="677864" cy="788992"/>
                <a:chOff x="1490" y="1767"/>
                <a:chExt cx="427" cy="497"/>
              </a:xfrm>
            </p:grpSpPr>
            <p:sp>
              <p:nvSpPr>
                <p:cNvPr id="13552" name="Oval 266"/>
                <p:cNvSpPr/>
                <p:nvPr/>
              </p:nvSpPr>
              <p:spPr>
                <a:xfrm rot="701281">
                  <a:off x="1653" y="2072"/>
                  <a:ext cx="157" cy="192"/>
                </a:xfrm>
                <a:prstGeom prst="ellipse">
                  <a:avLst/>
                </a:prstGeom>
                <a:solidFill>
                  <a:srgbClr val="9966FF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3553" name="Oval 267"/>
                <p:cNvSpPr/>
                <p:nvPr/>
              </p:nvSpPr>
              <p:spPr>
                <a:xfrm rot="701281">
                  <a:off x="1539" y="2049"/>
                  <a:ext cx="157" cy="192"/>
                </a:xfrm>
                <a:prstGeom prst="ellipse">
                  <a:avLst/>
                </a:prstGeom>
                <a:solidFill>
                  <a:srgbClr val="9966FF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3554" name="Oval 268"/>
                <p:cNvSpPr/>
                <p:nvPr/>
              </p:nvSpPr>
              <p:spPr>
                <a:xfrm rot="701281">
                  <a:off x="1760" y="1947"/>
                  <a:ext cx="157" cy="192"/>
                </a:xfrm>
                <a:prstGeom prst="ellipse">
                  <a:avLst/>
                </a:prstGeom>
                <a:solidFill>
                  <a:srgbClr val="9966FF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3555" name="Oval 269"/>
                <p:cNvSpPr/>
                <p:nvPr/>
              </p:nvSpPr>
              <p:spPr>
                <a:xfrm rot="701281">
                  <a:off x="1490" y="1892"/>
                  <a:ext cx="157" cy="192"/>
                </a:xfrm>
                <a:prstGeom prst="ellipse">
                  <a:avLst/>
                </a:prstGeom>
                <a:solidFill>
                  <a:srgbClr val="9966FF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3556" name="Oval 270"/>
                <p:cNvSpPr/>
                <p:nvPr/>
              </p:nvSpPr>
              <p:spPr>
                <a:xfrm rot="701281">
                  <a:off x="1597" y="1767"/>
                  <a:ext cx="157" cy="192"/>
                </a:xfrm>
                <a:prstGeom prst="ellipse">
                  <a:avLst/>
                </a:prstGeom>
                <a:solidFill>
                  <a:srgbClr val="9966FF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3557" name="Oval 271"/>
                <p:cNvSpPr/>
                <p:nvPr/>
              </p:nvSpPr>
              <p:spPr>
                <a:xfrm rot="701281">
                  <a:off x="1711" y="1790"/>
                  <a:ext cx="157" cy="192"/>
                </a:xfrm>
                <a:prstGeom prst="ellipse">
                  <a:avLst/>
                </a:prstGeom>
                <a:solidFill>
                  <a:srgbClr val="9966FF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3558" name="Oval 272"/>
                <p:cNvSpPr/>
                <p:nvPr/>
              </p:nvSpPr>
              <p:spPr>
                <a:xfrm rot="701281">
                  <a:off x="1584" y="1872"/>
                  <a:ext cx="196" cy="288"/>
                </a:xfrm>
                <a:prstGeom prst="ellipse">
                  <a:avLst/>
                </a:prstGeom>
                <a:solidFill>
                  <a:srgbClr val="FFFF00"/>
                </a:solidFill>
                <a:ln w="3175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13391" name="Group 273"/>
              <p:cNvGrpSpPr/>
              <p:nvPr/>
            </p:nvGrpSpPr>
            <p:grpSpPr>
              <a:xfrm>
                <a:off x="3200405" y="5791214"/>
                <a:ext cx="677864" cy="788992"/>
                <a:chOff x="1490" y="1767"/>
                <a:chExt cx="427" cy="497"/>
              </a:xfrm>
            </p:grpSpPr>
            <p:sp>
              <p:nvSpPr>
                <p:cNvPr id="13545" name="Oval 274"/>
                <p:cNvSpPr/>
                <p:nvPr/>
              </p:nvSpPr>
              <p:spPr>
                <a:xfrm rot="701281">
                  <a:off x="1653" y="2072"/>
                  <a:ext cx="157" cy="192"/>
                </a:xfrm>
                <a:prstGeom prst="ellipse">
                  <a:avLst/>
                </a:prstGeom>
                <a:solidFill>
                  <a:srgbClr val="9966FF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3546" name="Oval 275"/>
                <p:cNvSpPr/>
                <p:nvPr/>
              </p:nvSpPr>
              <p:spPr>
                <a:xfrm rot="701281">
                  <a:off x="1539" y="2049"/>
                  <a:ext cx="157" cy="192"/>
                </a:xfrm>
                <a:prstGeom prst="ellipse">
                  <a:avLst/>
                </a:prstGeom>
                <a:solidFill>
                  <a:srgbClr val="9966FF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3547" name="Oval 276"/>
                <p:cNvSpPr/>
                <p:nvPr/>
              </p:nvSpPr>
              <p:spPr>
                <a:xfrm rot="701281">
                  <a:off x="1760" y="1947"/>
                  <a:ext cx="157" cy="192"/>
                </a:xfrm>
                <a:prstGeom prst="ellipse">
                  <a:avLst/>
                </a:prstGeom>
                <a:solidFill>
                  <a:srgbClr val="9966FF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3548" name="Oval 277"/>
                <p:cNvSpPr/>
                <p:nvPr/>
              </p:nvSpPr>
              <p:spPr>
                <a:xfrm rot="701281">
                  <a:off x="1490" y="1892"/>
                  <a:ext cx="157" cy="192"/>
                </a:xfrm>
                <a:prstGeom prst="ellipse">
                  <a:avLst/>
                </a:prstGeom>
                <a:solidFill>
                  <a:srgbClr val="9966FF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3549" name="Oval 278"/>
                <p:cNvSpPr/>
                <p:nvPr/>
              </p:nvSpPr>
              <p:spPr>
                <a:xfrm rot="701281">
                  <a:off x="1597" y="1767"/>
                  <a:ext cx="157" cy="192"/>
                </a:xfrm>
                <a:prstGeom prst="ellipse">
                  <a:avLst/>
                </a:prstGeom>
                <a:solidFill>
                  <a:srgbClr val="9966FF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3550" name="Oval 279"/>
                <p:cNvSpPr/>
                <p:nvPr/>
              </p:nvSpPr>
              <p:spPr>
                <a:xfrm rot="701281">
                  <a:off x="1711" y="1790"/>
                  <a:ext cx="157" cy="192"/>
                </a:xfrm>
                <a:prstGeom prst="ellipse">
                  <a:avLst/>
                </a:prstGeom>
                <a:solidFill>
                  <a:srgbClr val="9966FF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3551" name="Oval 280"/>
                <p:cNvSpPr/>
                <p:nvPr/>
              </p:nvSpPr>
              <p:spPr>
                <a:xfrm rot="701281">
                  <a:off x="1584" y="1872"/>
                  <a:ext cx="196" cy="288"/>
                </a:xfrm>
                <a:prstGeom prst="ellipse">
                  <a:avLst/>
                </a:prstGeom>
                <a:solidFill>
                  <a:srgbClr val="FFFF00"/>
                </a:solidFill>
                <a:ln w="3175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13392" name="Group 281"/>
              <p:cNvGrpSpPr/>
              <p:nvPr/>
            </p:nvGrpSpPr>
            <p:grpSpPr>
              <a:xfrm rot="701281">
                <a:off x="6858001" y="4495794"/>
                <a:ext cx="382587" cy="433387"/>
                <a:chOff x="1104" y="2880"/>
                <a:chExt cx="528" cy="480"/>
              </a:xfrm>
            </p:grpSpPr>
            <p:sp>
              <p:nvSpPr>
                <p:cNvPr id="13538" name="Oval 282"/>
                <p:cNvSpPr/>
                <p:nvPr/>
              </p:nvSpPr>
              <p:spPr>
                <a:xfrm>
                  <a:off x="1344" y="3168"/>
                  <a:ext cx="192" cy="192"/>
                </a:xfrm>
                <a:prstGeom prst="ellipse">
                  <a:avLst/>
                </a:prstGeom>
                <a:solidFill>
                  <a:srgbClr val="FFFF00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3539" name="Oval 283"/>
                <p:cNvSpPr/>
                <p:nvPr/>
              </p:nvSpPr>
              <p:spPr>
                <a:xfrm>
                  <a:off x="1200" y="3168"/>
                  <a:ext cx="192" cy="192"/>
                </a:xfrm>
                <a:prstGeom prst="ellipse">
                  <a:avLst/>
                </a:prstGeom>
                <a:solidFill>
                  <a:srgbClr val="FFFF00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3540" name="Oval 284"/>
                <p:cNvSpPr/>
                <p:nvPr/>
              </p:nvSpPr>
              <p:spPr>
                <a:xfrm>
                  <a:off x="1440" y="3024"/>
                  <a:ext cx="192" cy="192"/>
                </a:xfrm>
                <a:prstGeom prst="ellipse">
                  <a:avLst/>
                </a:prstGeom>
                <a:solidFill>
                  <a:srgbClr val="FFFF00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3541" name="Oval 285"/>
                <p:cNvSpPr/>
                <p:nvPr/>
              </p:nvSpPr>
              <p:spPr>
                <a:xfrm>
                  <a:off x="1104" y="3024"/>
                  <a:ext cx="192" cy="192"/>
                </a:xfrm>
                <a:prstGeom prst="ellipse">
                  <a:avLst/>
                </a:prstGeom>
                <a:solidFill>
                  <a:srgbClr val="FFFF00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3542" name="Oval 286"/>
                <p:cNvSpPr/>
                <p:nvPr/>
              </p:nvSpPr>
              <p:spPr>
                <a:xfrm>
                  <a:off x="1200" y="2880"/>
                  <a:ext cx="192" cy="192"/>
                </a:xfrm>
                <a:prstGeom prst="ellipse">
                  <a:avLst/>
                </a:prstGeom>
                <a:solidFill>
                  <a:srgbClr val="FFFF00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3543" name="Oval 287"/>
                <p:cNvSpPr/>
                <p:nvPr/>
              </p:nvSpPr>
              <p:spPr>
                <a:xfrm>
                  <a:off x="1344" y="2880"/>
                  <a:ext cx="192" cy="192"/>
                </a:xfrm>
                <a:prstGeom prst="ellipse">
                  <a:avLst/>
                </a:prstGeom>
                <a:solidFill>
                  <a:srgbClr val="FFFF00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3544" name="Oval 288"/>
                <p:cNvSpPr/>
                <p:nvPr/>
              </p:nvSpPr>
              <p:spPr>
                <a:xfrm>
                  <a:off x="1248" y="2976"/>
                  <a:ext cx="240" cy="288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99FF"/>
                    </a:gs>
                    <a:gs pos="100000">
                      <a:srgbClr val="0066FF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3175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</p:grpSp>
          <p:pic>
            <p:nvPicPr>
              <p:cNvPr id="13393" name="Picture 297" descr="3d butterfly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810000" y="3289300"/>
                <a:ext cx="457200" cy="266700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13394" name="Picture 298" descr="3d butterfly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886200" y="3657600"/>
                <a:ext cx="609600" cy="355600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13395" name="Picture 299" descr="3d butterfly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352800" y="3962400"/>
                <a:ext cx="609600" cy="355600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grpSp>
            <p:nvGrpSpPr>
              <p:cNvPr id="13396" name="Group 300"/>
              <p:cNvGrpSpPr/>
              <p:nvPr/>
            </p:nvGrpSpPr>
            <p:grpSpPr>
              <a:xfrm rot="701281">
                <a:off x="4724396" y="4038599"/>
                <a:ext cx="403223" cy="277813"/>
                <a:chOff x="1104" y="2880"/>
                <a:chExt cx="528" cy="480"/>
              </a:xfrm>
            </p:grpSpPr>
            <p:sp>
              <p:nvSpPr>
                <p:cNvPr id="13531" name="Oval 301"/>
                <p:cNvSpPr/>
                <p:nvPr/>
              </p:nvSpPr>
              <p:spPr>
                <a:xfrm>
                  <a:off x="1344" y="3168"/>
                  <a:ext cx="192" cy="192"/>
                </a:xfrm>
                <a:prstGeom prst="ellipse">
                  <a:avLst/>
                </a:prstGeom>
                <a:solidFill>
                  <a:srgbClr val="FFFF00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3532" name="Oval 302"/>
                <p:cNvSpPr/>
                <p:nvPr/>
              </p:nvSpPr>
              <p:spPr>
                <a:xfrm>
                  <a:off x="1200" y="3168"/>
                  <a:ext cx="192" cy="192"/>
                </a:xfrm>
                <a:prstGeom prst="ellipse">
                  <a:avLst/>
                </a:prstGeom>
                <a:solidFill>
                  <a:srgbClr val="FFFF00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3533" name="Oval 303"/>
                <p:cNvSpPr/>
                <p:nvPr/>
              </p:nvSpPr>
              <p:spPr>
                <a:xfrm>
                  <a:off x="1440" y="3024"/>
                  <a:ext cx="192" cy="192"/>
                </a:xfrm>
                <a:prstGeom prst="ellipse">
                  <a:avLst/>
                </a:prstGeom>
                <a:solidFill>
                  <a:srgbClr val="FFFF00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3534" name="Oval 304"/>
                <p:cNvSpPr/>
                <p:nvPr/>
              </p:nvSpPr>
              <p:spPr>
                <a:xfrm>
                  <a:off x="1104" y="3024"/>
                  <a:ext cx="192" cy="192"/>
                </a:xfrm>
                <a:prstGeom prst="ellipse">
                  <a:avLst/>
                </a:prstGeom>
                <a:solidFill>
                  <a:srgbClr val="FFFF00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3535" name="Oval 305"/>
                <p:cNvSpPr/>
                <p:nvPr/>
              </p:nvSpPr>
              <p:spPr>
                <a:xfrm>
                  <a:off x="1200" y="2880"/>
                  <a:ext cx="192" cy="192"/>
                </a:xfrm>
                <a:prstGeom prst="ellipse">
                  <a:avLst/>
                </a:prstGeom>
                <a:solidFill>
                  <a:srgbClr val="FFFF00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3536" name="Oval 306"/>
                <p:cNvSpPr/>
                <p:nvPr/>
              </p:nvSpPr>
              <p:spPr>
                <a:xfrm>
                  <a:off x="1344" y="2880"/>
                  <a:ext cx="192" cy="192"/>
                </a:xfrm>
                <a:prstGeom prst="ellipse">
                  <a:avLst/>
                </a:prstGeom>
                <a:solidFill>
                  <a:srgbClr val="FFFF00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3537" name="Oval 307"/>
                <p:cNvSpPr/>
                <p:nvPr/>
              </p:nvSpPr>
              <p:spPr>
                <a:xfrm>
                  <a:off x="1248" y="2976"/>
                  <a:ext cx="240" cy="288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99FF"/>
                    </a:gs>
                    <a:gs pos="100000">
                      <a:srgbClr val="0066FF">
                        <a:alpha val="98000"/>
                      </a:srgb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3175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13397" name="Group 308"/>
              <p:cNvGrpSpPr/>
              <p:nvPr/>
            </p:nvGrpSpPr>
            <p:grpSpPr>
              <a:xfrm rot="701281">
                <a:off x="6095998" y="4648198"/>
                <a:ext cx="381000" cy="304800"/>
                <a:chOff x="1104" y="2880"/>
                <a:chExt cx="528" cy="480"/>
              </a:xfrm>
            </p:grpSpPr>
            <p:sp>
              <p:nvSpPr>
                <p:cNvPr id="13524" name="Oval 309"/>
                <p:cNvSpPr/>
                <p:nvPr/>
              </p:nvSpPr>
              <p:spPr>
                <a:xfrm>
                  <a:off x="1344" y="3168"/>
                  <a:ext cx="192" cy="192"/>
                </a:xfrm>
                <a:prstGeom prst="ellipse">
                  <a:avLst/>
                </a:prstGeom>
                <a:solidFill>
                  <a:srgbClr val="FFFF00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3525" name="Oval 310"/>
                <p:cNvSpPr/>
                <p:nvPr/>
              </p:nvSpPr>
              <p:spPr>
                <a:xfrm>
                  <a:off x="1200" y="3168"/>
                  <a:ext cx="192" cy="192"/>
                </a:xfrm>
                <a:prstGeom prst="ellipse">
                  <a:avLst/>
                </a:prstGeom>
                <a:solidFill>
                  <a:srgbClr val="FFFF00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3526" name="Oval 311"/>
                <p:cNvSpPr/>
                <p:nvPr/>
              </p:nvSpPr>
              <p:spPr>
                <a:xfrm>
                  <a:off x="1440" y="3024"/>
                  <a:ext cx="192" cy="192"/>
                </a:xfrm>
                <a:prstGeom prst="ellipse">
                  <a:avLst/>
                </a:prstGeom>
                <a:solidFill>
                  <a:srgbClr val="FFFF00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3527" name="Oval 312"/>
                <p:cNvSpPr/>
                <p:nvPr/>
              </p:nvSpPr>
              <p:spPr>
                <a:xfrm>
                  <a:off x="1104" y="3024"/>
                  <a:ext cx="192" cy="192"/>
                </a:xfrm>
                <a:prstGeom prst="ellipse">
                  <a:avLst/>
                </a:prstGeom>
                <a:solidFill>
                  <a:srgbClr val="FFFF00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3528" name="Oval 313"/>
                <p:cNvSpPr/>
                <p:nvPr/>
              </p:nvSpPr>
              <p:spPr>
                <a:xfrm>
                  <a:off x="1200" y="2880"/>
                  <a:ext cx="192" cy="192"/>
                </a:xfrm>
                <a:prstGeom prst="ellipse">
                  <a:avLst/>
                </a:prstGeom>
                <a:solidFill>
                  <a:srgbClr val="FFFF00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3529" name="Oval 314"/>
                <p:cNvSpPr/>
                <p:nvPr/>
              </p:nvSpPr>
              <p:spPr>
                <a:xfrm>
                  <a:off x="1344" y="2880"/>
                  <a:ext cx="192" cy="192"/>
                </a:xfrm>
                <a:prstGeom prst="ellipse">
                  <a:avLst/>
                </a:prstGeom>
                <a:solidFill>
                  <a:srgbClr val="FFFF00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3530" name="Oval 315"/>
                <p:cNvSpPr/>
                <p:nvPr/>
              </p:nvSpPr>
              <p:spPr>
                <a:xfrm>
                  <a:off x="1248" y="2976"/>
                  <a:ext cx="240" cy="288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99FF"/>
                    </a:gs>
                    <a:gs pos="100000">
                      <a:srgbClr val="0066FF">
                        <a:alpha val="98000"/>
                      </a:srgb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3175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</p:grpSp>
          <p:pic>
            <p:nvPicPr>
              <p:cNvPr id="13398" name="Picture 7" descr="SAO_CHAY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733800" y="4800600"/>
                <a:ext cx="762000" cy="457200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13399" name="Picture 7" descr="SAO_CHAY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876800" y="3200400"/>
                <a:ext cx="762000" cy="457200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13400" name="Picture 21" descr="D:\AAA\anh dep\gif_icon382.gif"/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 rot="3211920">
                <a:off x="2135187" y="5103812"/>
                <a:ext cx="533400" cy="384175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13401" name="Picture 321" descr="TREE4"/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52400" y="1905000"/>
                <a:ext cx="1527175" cy="2508250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13402" name="Picture 322" descr="TREE4"/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3886200" y="1600200"/>
                <a:ext cx="1155700" cy="1898650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grpSp>
            <p:nvGrpSpPr>
              <p:cNvPr id="13403" name="Group 323"/>
              <p:cNvGrpSpPr/>
              <p:nvPr/>
            </p:nvGrpSpPr>
            <p:grpSpPr>
              <a:xfrm rot="701281">
                <a:off x="5943598" y="3124199"/>
                <a:ext cx="442911" cy="228600"/>
                <a:chOff x="1104" y="2880"/>
                <a:chExt cx="528" cy="480"/>
              </a:xfrm>
            </p:grpSpPr>
            <p:sp>
              <p:nvSpPr>
                <p:cNvPr id="13517" name="Oval 324"/>
                <p:cNvSpPr/>
                <p:nvPr/>
              </p:nvSpPr>
              <p:spPr>
                <a:xfrm>
                  <a:off x="1344" y="3168"/>
                  <a:ext cx="192" cy="192"/>
                </a:xfrm>
                <a:prstGeom prst="ellipse">
                  <a:avLst/>
                </a:prstGeom>
                <a:solidFill>
                  <a:srgbClr val="FFFF00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3518" name="Oval 325"/>
                <p:cNvSpPr/>
                <p:nvPr/>
              </p:nvSpPr>
              <p:spPr>
                <a:xfrm>
                  <a:off x="1200" y="3168"/>
                  <a:ext cx="192" cy="192"/>
                </a:xfrm>
                <a:prstGeom prst="ellipse">
                  <a:avLst/>
                </a:prstGeom>
                <a:solidFill>
                  <a:srgbClr val="FFFF00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3519" name="Oval 326"/>
                <p:cNvSpPr/>
                <p:nvPr/>
              </p:nvSpPr>
              <p:spPr>
                <a:xfrm>
                  <a:off x="1440" y="3024"/>
                  <a:ext cx="192" cy="192"/>
                </a:xfrm>
                <a:prstGeom prst="ellipse">
                  <a:avLst/>
                </a:prstGeom>
                <a:solidFill>
                  <a:srgbClr val="FFFF00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3520" name="Oval 327"/>
                <p:cNvSpPr/>
                <p:nvPr/>
              </p:nvSpPr>
              <p:spPr>
                <a:xfrm>
                  <a:off x="1104" y="3024"/>
                  <a:ext cx="192" cy="192"/>
                </a:xfrm>
                <a:prstGeom prst="ellipse">
                  <a:avLst/>
                </a:prstGeom>
                <a:solidFill>
                  <a:srgbClr val="FFFF00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3521" name="Oval 328"/>
                <p:cNvSpPr/>
                <p:nvPr/>
              </p:nvSpPr>
              <p:spPr>
                <a:xfrm>
                  <a:off x="1200" y="2880"/>
                  <a:ext cx="192" cy="192"/>
                </a:xfrm>
                <a:prstGeom prst="ellipse">
                  <a:avLst/>
                </a:prstGeom>
                <a:solidFill>
                  <a:srgbClr val="FFFF00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3522" name="Oval 329"/>
                <p:cNvSpPr/>
                <p:nvPr/>
              </p:nvSpPr>
              <p:spPr>
                <a:xfrm>
                  <a:off x="1344" y="2880"/>
                  <a:ext cx="192" cy="192"/>
                </a:xfrm>
                <a:prstGeom prst="ellipse">
                  <a:avLst/>
                </a:prstGeom>
                <a:solidFill>
                  <a:srgbClr val="FFFF00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3523" name="Oval 330"/>
                <p:cNvSpPr/>
                <p:nvPr/>
              </p:nvSpPr>
              <p:spPr>
                <a:xfrm>
                  <a:off x="1248" y="2976"/>
                  <a:ext cx="240" cy="288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00FF"/>
                    </a:gs>
                    <a:gs pos="100000">
                      <a:srgbClr val="0099FF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3175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13404" name="Group 337"/>
              <p:cNvGrpSpPr/>
              <p:nvPr/>
            </p:nvGrpSpPr>
            <p:grpSpPr>
              <a:xfrm rot="701281">
                <a:off x="6248398" y="4495799"/>
                <a:ext cx="442911" cy="228600"/>
                <a:chOff x="1104" y="2880"/>
                <a:chExt cx="528" cy="480"/>
              </a:xfrm>
            </p:grpSpPr>
            <p:sp>
              <p:nvSpPr>
                <p:cNvPr id="13510" name="Oval 338"/>
                <p:cNvSpPr/>
                <p:nvPr/>
              </p:nvSpPr>
              <p:spPr>
                <a:xfrm>
                  <a:off x="1344" y="3168"/>
                  <a:ext cx="192" cy="192"/>
                </a:xfrm>
                <a:prstGeom prst="ellipse">
                  <a:avLst/>
                </a:prstGeom>
                <a:solidFill>
                  <a:srgbClr val="FFFF00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3511" name="Oval 339"/>
                <p:cNvSpPr/>
                <p:nvPr/>
              </p:nvSpPr>
              <p:spPr>
                <a:xfrm>
                  <a:off x="1200" y="3168"/>
                  <a:ext cx="192" cy="192"/>
                </a:xfrm>
                <a:prstGeom prst="ellipse">
                  <a:avLst/>
                </a:prstGeom>
                <a:solidFill>
                  <a:srgbClr val="FFFF00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3512" name="Oval 340"/>
                <p:cNvSpPr/>
                <p:nvPr/>
              </p:nvSpPr>
              <p:spPr>
                <a:xfrm>
                  <a:off x="1440" y="3024"/>
                  <a:ext cx="192" cy="192"/>
                </a:xfrm>
                <a:prstGeom prst="ellipse">
                  <a:avLst/>
                </a:prstGeom>
                <a:solidFill>
                  <a:srgbClr val="FFFF00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3513" name="Oval 341"/>
                <p:cNvSpPr/>
                <p:nvPr/>
              </p:nvSpPr>
              <p:spPr>
                <a:xfrm>
                  <a:off x="1104" y="3024"/>
                  <a:ext cx="192" cy="192"/>
                </a:xfrm>
                <a:prstGeom prst="ellipse">
                  <a:avLst/>
                </a:prstGeom>
                <a:solidFill>
                  <a:srgbClr val="FFFF00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3514" name="Oval 342"/>
                <p:cNvSpPr/>
                <p:nvPr/>
              </p:nvSpPr>
              <p:spPr>
                <a:xfrm>
                  <a:off x="1200" y="2880"/>
                  <a:ext cx="192" cy="192"/>
                </a:xfrm>
                <a:prstGeom prst="ellipse">
                  <a:avLst/>
                </a:prstGeom>
                <a:solidFill>
                  <a:srgbClr val="FFFF00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3515" name="Oval 343"/>
                <p:cNvSpPr/>
                <p:nvPr/>
              </p:nvSpPr>
              <p:spPr>
                <a:xfrm>
                  <a:off x="1344" y="2880"/>
                  <a:ext cx="192" cy="192"/>
                </a:xfrm>
                <a:prstGeom prst="ellipse">
                  <a:avLst/>
                </a:prstGeom>
                <a:solidFill>
                  <a:srgbClr val="FFFF00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3516" name="Oval 344"/>
                <p:cNvSpPr/>
                <p:nvPr/>
              </p:nvSpPr>
              <p:spPr>
                <a:xfrm>
                  <a:off x="1248" y="2976"/>
                  <a:ext cx="240" cy="288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00FF"/>
                    </a:gs>
                    <a:gs pos="100000">
                      <a:srgbClr val="0099FF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3175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13405" name="Group 345"/>
              <p:cNvGrpSpPr/>
              <p:nvPr/>
            </p:nvGrpSpPr>
            <p:grpSpPr>
              <a:xfrm rot="701281">
                <a:off x="5257798" y="3886199"/>
                <a:ext cx="442911" cy="228600"/>
                <a:chOff x="1104" y="2880"/>
                <a:chExt cx="528" cy="480"/>
              </a:xfrm>
            </p:grpSpPr>
            <p:sp>
              <p:nvSpPr>
                <p:cNvPr id="13503" name="Oval 346"/>
                <p:cNvSpPr/>
                <p:nvPr/>
              </p:nvSpPr>
              <p:spPr>
                <a:xfrm>
                  <a:off x="1344" y="3168"/>
                  <a:ext cx="192" cy="192"/>
                </a:xfrm>
                <a:prstGeom prst="ellipse">
                  <a:avLst/>
                </a:prstGeom>
                <a:solidFill>
                  <a:srgbClr val="FFFF00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3504" name="Oval 347"/>
                <p:cNvSpPr/>
                <p:nvPr/>
              </p:nvSpPr>
              <p:spPr>
                <a:xfrm>
                  <a:off x="1200" y="3168"/>
                  <a:ext cx="192" cy="192"/>
                </a:xfrm>
                <a:prstGeom prst="ellipse">
                  <a:avLst/>
                </a:prstGeom>
                <a:solidFill>
                  <a:srgbClr val="FFFF00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3505" name="Oval 348"/>
                <p:cNvSpPr/>
                <p:nvPr/>
              </p:nvSpPr>
              <p:spPr>
                <a:xfrm>
                  <a:off x="1440" y="3024"/>
                  <a:ext cx="192" cy="192"/>
                </a:xfrm>
                <a:prstGeom prst="ellipse">
                  <a:avLst/>
                </a:prstGeom>
                <a:solidFill>
                  <a:srgbClr val="FFFF00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3506" name="Oval 349"/>
                <p:cNvSpPr/>
                <p:nvPr/>
              </p:nvSpPr>
              <p:spPr>
                <a:xfrm>
                  <a:off x="1104" y="3024"/>
                  <a:ext cx="192" cy="192"/>
                </a:xfrm>
                <a:prstGeom prst="ellipse">
                  <a:avLst/>
                </a:prstGeom>
                <a:solidFill>
                  <a:srgbClr val="FFFF00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3507" name="Oval 350"/>
                <p:cNvSpPr/>
                <p:nvPr/>
              </p:nvSpPr>
              <p:spPr>
                <a:xfrm>
                  <a:off x="1200" y="2880"/>
                  <a:ext cx="192" cy="192"/>
                </a:xfrm>
                <a:prstGeom prst="ellipse">
                  <a:avLst/>
                </a:prstGeom>
                <a:solidFill>
                  <a:srgbClr val="FFFF00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3508" name="Oval 351"/>
                <p:cNvSpPr/>
                <p:nvPr/>
              </p:nvSpPr>
              <p:spPr>
                <a:xfrm>
                  <a:off x="1344" y="2880"/>
                  <a:ext cx="192" cy="192"/>
                </a:xfrm>
                <a:prstGeom prst="ellipse">
                  <a:avLst/>
                </a:prstGeom>
                <a:solidFill>
                  <a:srgbClr val="FFFF00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3509" name="Oval 352"/>
                <p:cNvSpPr/>
                <p:nvPr/>
              </p:nvSpPr>
              <p:spPr>
                <a:xfrm>
                  <a:off x="1248" y="2976"/>
                  <a:ext cx="240" cy="288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00FF"/>
                    </a:gs>
                    <a:gs pos="100000">
                      <a:srgbClr val="0099FF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3175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13406" name="Group 353"/>
              <p:cNvGrpSpPr/>
              <p:nvPr/>
            </p:nvGrpSpPr>
            <p:grpSpPr>
              <a:xfrm rot="701281">
                <a:off x="5943598" y="3124199"/>
                <a:ext cx="442911" cy="228600"/>
                <a:chOff x="1104" y="2880"/>
                <a:chExt cx="528" cy="480"/>
              </a:xfrm>
            </p:grpSpPr>
            <p:sp>
              <p:nvSpPr>
                <p:cNvPr id="13496" name="Oval 354"/>
                <p:cNvSpPr/>
                <p:nvPr/>
              </p:nvSpPr>
              <p:spPr>
                <a:xfrm>
                  <a:off x="1344" y="3168"/>
                  <a:ext cx="192" cy="192"/>
                </a:xfrm>
                <a:prstGeom prst="ellipse">
                  <a:avLst/>
                </a:prstGeom>
                <a:solidFill>
                  <a:srgbClr val="FFFF00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3497" name="Oval 355"/>
                <p:cNvSpPr/>
                <p:nvPr/>
              </p:nvSpPr>
              <p:spPr>
                <a:xfrm>
                  <a:off x="1200" y="3168"/>
                  <a:ext cx="192" cy="192"/>
                </a:xfrm>
                <a:prstGeom prst="ellipse">
                  <a:avLst/>
                </a:prstGeom>
                <a:solidFill>
                  <a:srgbClr val="FFFF00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3498" name="Oval 356"/>
                <p:cNvSpPr/>
                <p:nvPr/>
              </p:nvSpPr>
              <p:spPr>
                <a:xfrm>
                  <a:off x="1440" y="3024"/>
                  <a:ext cx="192" cy="192"/>
                </a:xfrm>
                <a:prstGeom prst="ellipse">
                  <a:avLst/>
                </a:prstGeom>
                <a:solidFill>
                  <a:srgbClr val="FFFF00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3499" name="Oval 357"/>
                <p:cNvSpPr/>
                <p:nvPr/>
              </p:nvSpPr>
              <p:spPr>
                <a:xfrm>
                  <a:off x="1104" y="3024"/>
                  <a:ext cx="192" cy="192"/>
                </a:xfrm>
                <a:prstGeom prst="ellipse">
                  <a:avLst/>
                </a:prstGeom>
                <a:solidFill>
                  <a:srgbClr val="FFFF00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3500" name="Oval 358"/>
                <p:cNvSpPr/>
                <p:nvPr/>
              </p:nvSpPr>
              <p:spPr>
                <a:xfrm>
                  <a:off x="1200" y="2880"/>
                  <a:ext cx="192" cy="192"/>
                </a:xfrm>
                <a:prstGeom prst="ellipse">
                  <a:avLst/>
                </a:prstGeom>
                <a:solidFill>
                  <a:srgbClr val="FFFF00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3501" name="Oval 359"/>
                <p:cNvSpPr/>
                <p:nvPr/>
              </p:nvSpPr>
              <p:spPr>
                <a:xfrm>
                  <a:off x="1344" y="2880"/>
                  <a:ext cx="192" cy="192"/>
                </a:xfrm>
                <a:prstGeom prst="ellipse">
                  <a:avLst/>
                </a:prstGeom>
                <a:solidFill>
                  <a:srgbClr val="FFFF00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3502" name="Oval 360"/>
                <p:cNvSpPr/>
                <p:nvPr/>
              </p:nvSpPr>
              <p:spPr>
                <a:xfrm>
                  <a:off x="1248" y="2976"/>
                  <a:ext cx="240" cy="288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00FF"/>
                    </a:gs>
                    <a:gs pos="100000">
                      <a:srgbClr val="0099FF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3175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13407" name="Group 361"/>
              <p:cNvGrpSpPr/>
              <p:nvPr/>
            </p:nvGrpSpPr>
            <p:grpSpPr>
              <a:xfrm rot="701281">
                <a:off x="5943598" y="4038599"/>
                <a:ext cx="442911" cy="228600"/>
                <a:chOff x="1104" y="2880"/>
                <a:chExt cx="528" cy="480"/>
              </a:xfrm>
            </p:grpSpPr>
            <p:sp>
              <p:nvSpPr>
                <p:cNvPr id="13489" name="Oval 362"/>
                <p:cNvSpPr/>
                <p:nvPr/>
              </p:nvSpPr>
              <p:spPr>
                <a:xfrm>
                  <a:off x="1344" y="3168"/>
                  <a:ext cx="192" cy="192"/>
                </a:xfrm>
                <a:prstGeom prst="ellipse">
                  <a:avLst/>
                </a:prstGeom>
                <a:solidFill>
                  <a:srgbClr val="FFFF00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3490" name="Oval 363"/>
                <p:cNvSpPr/>
                <p:nvPr/>
              </p:nvSpPr>
              <p:spPr>
                <a:xfrm>
                  <a:off x="1200" y="3168"/>
                  <a:ext cx="192" cy="192"/>
                </a:xfrm>
                <a:prstGeom prst="ellipse">
                  <a:avLst/>
                </a:prstGeom>
                <a:solidFill>
                  <a:srgbClr val="FFFF00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3491" name="Oval 364"/>
                <p:cNvSpPr/>
                <p:nvPr/>
              </p:nvSpPr>
              <p:spPr>
                <a:xfrm>
                  <a:off x="1440" y="3024"/>
                  <a:ext cx="192" cy="192"/>
                </a:xfrm>
                <a:prstGeom prst="ellipse">
                  <a:avLst/>
                </a:prstGeom>
                <a:solidFill>
                  <a:srgbClr val="FFFF00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3492" name="Oval 365"/>
                <p:cNvSpPr/>
                <p:nvPr/>
              </p:nvSpPr>
              <p:spPr>
                <a:xfrm>
                  <a:off x="1104" y="3024"/>
                  <a:ext cx="192" cy="192"/>
                </a:xfrm>
                <a:prstGeom prst="ellipse">
                  <a:avLst/>
                </a:prstGeom>
                <a:solidFill>
                  <a:srgbClr val="FFFF00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3493" name="Oval 366"/>
                <p:cNvSpPr/>
                <p:nvPr/>
              </p:nvSpPr>
              <p:spPr>
                <a:xfrm>
                  <a:off x="1200" y="2880"/>
                  <a:ext cx="192" cy="192"/>
                </a:xfrm>
                <a:prstGeom prst="ellipse">
                  <a:avLst/>
                </a:prstGeom>
                <a:solidFill>
                  <a:srgbClr val="FFFF00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3494" name="Oval 367"/>
                <p:cNvSpPr/>
                <p:nvPr/>
              </p:nvSpPr>
              <p:spPr>
                <a:xfrm>
                  <a:off x="1344" y="2880"/>
                  <a:ext cx="192" cy="192"/>
                </a:xfrm>
                <a:prstGeom prst="ellipse">
                  <a:avLst/>
                </a:prstGeom>
                <a:solidFill>
                  <a:srgbClr val="FFFF00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3495" name="Oval 368"/>
                <p:cNvSpPr/>
                <p:nvPr/>
              </p:nvSpPr>
              <p:spPr>
                <a:xfrm>
                  <a:off x="1248" y="2976"/>
                  <a:ext cx="240" cy="288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00FF"/>
                    </a:gs>
                    <a:gs pos="100000">
                      <a:srgbClr val="0099FF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3175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13408" name="Group 369"/>
              <p:cNvGrpSpPr/>
              <p:nvPr/>
            </p:nvGrpSpPr>
            <p:grpSpPr>
              <a:xfrm rot="701281">
                <a:off x="5486398" y="3200399"/>
                <a:ext cx="442911" cy="228600"/>
                <a:chOff x="1104" y="2880"/>
                <a:chExt cx="528" cy="480"/>
              </a:xfrm>
            </p:grpSpPr>
            <p:sp>
              <p:nvSpPr>
                <p:cNvPr id="13482" name="Oval 370"/>
                <p:cNvSpPr/>
                <p:nvPr/>
              </p:nvSpPr>
              <p:spPr>
                <a:xfrm>
                  <a:off x="1344" y="3168"/>
                  <a:ext cx="192" cy="192"/>
                </a:xfrm>
                <a:prstGeom prst="ellipse">
                  <a:avLst/>
                </a:prstGeom>
                <a:solidFill>
                  <a:srgbClr val="FFFF00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3483" name="Oval 371"/>
                <p:cNvSpPr/>
                <p:nvPr/>
              </p:nvSpPr>
              <p:spPr>
                <a:xfrm>
                  <a:off x="1200" y="3168"/>
                  <a:ext cx="192" cy="192"/>
                </a:xfrm>
                <a:prstGeom prst="ellipse">
                  <a:avLst/>
                </a:prstGeom>
                <a:solidFill>
                  <a:srgbClr val="FFFF00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3484" name="Oval 372"/>
                <p:cNvSpPr/>
                <p:nvPr/>
              </p:nvSpPr>
              <p:spPr>
                <a:xfrm>
                  <a:off x="1440" y="3024"/>
                  <a:ext cx="192" cy="192"/>
                </a:xfrm>
                <a:prstGeom prst="ellipse">
                  <a:avLst/>
                </a:prstGeom>
                <a:solidFill>
                  <a:srgbClr val="FFFF00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3485" name="Oval 373"/>
                <p:cNvSpPr/>
                <p:nvPr/>
              </p:nvSpPr>
              <p:spPr>
                <a:xfrm>
                  <a:off x="1104" y="3024"/>
                  <a:ext cx="192" cy="192"/>
                </a:xfrm>
                <a:prstGeom prst="ellipse">
                  <a:avLst/>
                </a:prstGeom>
                <a:solidFill>
                  <a:srgbClr val="FFFF00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3486" name="Oval 374"/>
                <p:cNvSpPr/>
                <p:nvPr/>
              </p:nvSpPr>
              <p:spPr>
                <a:xfrm>
                  <a:off x="1200" y="2880"/>
                  <a:ext cx="192" cy="192"/>
                </a:xfrm>
                <a:prstGeom prst="ellipse">
                  <a:avLst/>
                </a:prstGeom>
                <a:solidFill>
                  <a:srgbClr val="FFFF00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3487" name="Oval 375"/>
                <p:cNvSpPr/>
                <p:nvPr/>
              </p:nvSpPr>
              <p:spPr>
                <a:xfrm>
                  <a:off x="1344" y="2880"/>
                  <a:ext cx="192" cy="192"/>
                </a:xfrm>
                <a:prstGeom prst="ellipse">
                  <a:avLst/>
                </a:prstGeom>
                <a:solidFill>
                  <a:srgbClr val="FFFF00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3488" name="Oval 376"/>
                <p:cNvSpPr/>
                <p:nvPr/>
              </p:nvSpPr>
              <p:spPr>
                <a:xfrm>
                  <a:off x="1248" y="2976"/>
                  <a:ext cx="240" cy="288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00FF"/>
                    </a:gs>
                    <a:gs pos="100000">
                      <a:srgbClr val="0099FF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3175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13409" name="Group 377"/>
              <p:cNvGrpSpPr/>
              <p:nvPr/>
            </p:nvGrpSpPr>
            <p:grpSpPr>
              <a:xfrm rot="701281">
                <a:off x="5257798" y="4648199"/>
                <a:ext cx="442911" cy="228600"/>
                <a:chOff x="1104" y="2880"/>
                <a:chExt cx="528" cy="480"/>
              </a:xfrm>
            </p:grpSpPr>
            <p:sp>
              <p:nvSpPr>
                <p:cNvPr id="13475" name="Oval 378"/>
                <p:cNvSpPr/>
                <p:nvPr/>
              </p:nvSpPr>
              <p:spPr>
                <a:xfrm>
                  <a:off x="1344" y="3168"/>
                  <a:ext cx="192" cy="192"/>
                </a:xfrm>
                <a:prstGeom prst="ellipse">
                  <a:avLst/>
                </a:prstGeom>
                <a:solidFill>
                  <a:srgbClr val="FFFF00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3476" name="Oval 379"/>
                <p:cNvSpPr/>
                <p:nvPr/>
              </p:nvSpPr>
              <p:spPr>
                <a:xfrm>
                  <a:off x="1200" y="3168"/>
                  <a:ext cx="192" cy="192"/>
                </a:xfrm>
                <a:prstGeom prst="ellipse">
                  <a:avLst/>
                </a:prstGeom>
                <a:solidFill>
                  <a:srgbClr val="FFFF00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3477" name="Oval 380"/>
                <p:cNvSpPr/>
                <p:nvPr/>
              </p:nvSpPr>
              <p:spPr>
                <a:xfrm>
                  <a:off x="1440" y="3024"/>
                  <a:ext cx="192" cy="192"/>
                </a:xfrm>
                <a:prstGeom prst="ellipse">
                  <a:avLst/>
                </a:prstGeom>
                <a:solidFill>
                  <a:srgbClr val="FFFF00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3478" name="Oval 381"/>
                <p:cNvSpPr/>
                <p:nvPr/>
              </p:nvSpPr>
              <p:spPr>
                <a:xfrm>
                  <a:off x="1104" y="3024"/>
                  <a:ext cx="192" cy="192"/>
                </a:xfrm>
                <a:prstGeom prst="ellipse">
                  <a:avLst/>
                </a:prstGeom>
                <a:solidFill>
                  <a:srgbClr val="FFFF00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3479" name="Oval 382"/>
                <p:cNvSpPr/>
                <p:nvPr/>
              </p:nvSpPr>
              <p:spPr>
                <a:xfrm>
                  <a:off x="1200" y="2880"/>
                  <a:ext cx="192" cy="192"/>
                </a:xfrm>
                <a:prstGeom prst="ellipse">
                  <a:avLst/>
                </a:prstGeom>
                <a:solidFill>
                  <a:srgbClr val="FFFF00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3480" name="Oval 383"/>
                <p:cNvSpPr/>
                <p:nvPr/>
              </p:nvSpPr>
              <p:spPr>
                <a:xfrm>
                  <a:off x="1344" y="2880"/>
                  <a:ext cx="192" cy="192"/>
                </a:xfrm>
                <a:prstGeom prst="ellipse">
                  <a:avLst/>
                </a:prstGeom>
                <a:solidFill>
                  <a:srgbClr val="FFFF00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3481" name="Oval 384"/>
                <p:cNvSpPr/>
                <p:nvPr/>
              </p:nvSpPr>
              <p:spPr>
                <a:xfrm>
                  <a:off x="1248" y="2976"/>
                  <a:ext cx="240" cy="288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00FF"/>
                    </a:gs>
                    <a:gs pos="100000">
                      <a:srgbClr val="0099FF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3175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13410" name="Group 385"/>
              <p:cNvGrpSpPr/>
              <p:nvPr/>
            </p:nvGrpSpPr>
            <p:grpSpPr>
              <a:xfrm rot="701281">
                <a:off x="4724398" y="4114799"/>
                <a:ext cx="442911" cy="228600"/>
                <a:chOff x="1104" y="2880"/>
                <a:chExt cx="528" cy="480"/>
              </a:xfrm>
            </p:grpSpPr>
            <p:sp>
              <p:nvSpPr>
                <p:cNvPr id="13468" name="Oval 386"/>
                <p:cNvSpPr/>
                <p:nvPr/>
              </p:nvSpPr>
              <p:spPr>
                <a:xfrm>
                  <a:off x="1344" y="3168"/>
                  <a:ext cx="192" cy="192"/>
                </a:xfrm>
                <a:prstGeom prst="ellipse">
                  <a:avLst/>
                </a:prstGeom>
                <a:solidFill>
                  <a:srgbClr val="FFFF00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3469" name="Oval 387"/>
                <p:cNvSpPr/>
                <p:nvPr/>
              </p:nvSpPr>
              <p:spPr>
                <a:xfrm>
                  <a:off x="1200" y="3168"/>
                  <a:ext cx="192" cy="192"/>
                </a:xfrm>
                <a:prstGeom prst="ellipse">
                  <a:avLst/>
                </a:prstGeom>
                <a:solidFill>
                  <a:srgbClr val="FFFF00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3470" name="Oval 388"/>
                <p:cNvSpPr/>
                <p:nvPr/>
              </p:nvSpPr>
              <p:spPr>
                <a:xfrm>
                  <a:off x="1440" y="3024"/>
                  <a:ext cx="192" cy="192"/>
                </a:xfrm>
                <a:prstGeom prst="ellipse">
                  <a:avLst/>
                </a:prstGeom>
                <a:solidFill>
                  <a:srgbClr val="FFFF00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3471" name="Oval 389"/>
                <p:cNvSpPr/>
                <p:nvPr/>
              </p:nvSpPr>
              <p:spPr>
                <a:xfrm>
                  <a:off x="1104" y="3024"/>
                  <a:ext cx="192" cy="192"/>
                </a:xfrm>
                <a:prstGeom prst="ellipse">
                  <a:avLst/>
                </a:prstGeom>
                <a:solidFill>
                  <a:srgbClr val="FFFF00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3472" name="Oval 390"/>
                <p:cNvSpPr/>
                <p:nvPr/>
              </p:nvSpPr>
              <p:spPr>
                <a:xfrm>
                  <a:off x="1200" y="2880"/>
                  <a:ext cx="192" cy="192"/>
                </a:xfrm>
                <a:prstGeom prst="ellipse">
                  <a:avLst/>
                </a:prstGeom>
                <a:solidFill>
                  <a:srgbClr val="FFFF00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3473" name="Oval 391"/>
                <p:cNvSpPr/>
                <p:nvPr/>
              </p:nvSpPr>
              <p:spPr>
                <a:xfrm>
                  <a:off x="1344" y="2880"/>
                  <a:ext cx="192" cy="192"/>
                </a:xfrm>
                <a:prstGeom prst="ellipse">
                  <a:avLst/>
                </a:prstGeom>
                <a:solidFill>
                  <a:srgbClr val="FFFF00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3474" name="Oval 392"/>
                <p:cNvSpPr/>
                <p:nvPr/>
              </p:nvSpPr>
              <p:spPr>
                <a:xfrm>
                  <a:off x="1248" y="2976"/>
                  <a:ext cx="240" cy="288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00FF"/>
                    </a:gs>
                    <a:gs pos="100000">
                      <a:srgbClr val="0099FF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3175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13411" name="Freeform 393"/>
              <p:cNvSpPr/>
              <p:nvPr/>
            </p:nvSpPr>
            <p:spPr>
              <a:xfrm rot="899285">
                <a:off x="5181600" y="3962400"/>
                <a:ext cx="914400" cy="422275"/>
              </a:xfrm>
              <a:custGeom>
                <a:avLst/>
                <a:gdLst>
                  <a:gd name="txL" fmla="*/ 0 w 1821"/>
                  <a:gd name="txT" fmla="*/ 0 h 1522"/>
                  <a:gd name="txR" fmla="*/ 1821 w 1821"/>
                  <a:gd name="txB" fmla="*/ 1522 h 1522"/>
                </a:gdLst>
                <a:ahLst/>
                <a:cxnLst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</a:cxnLst>
                <a:rect l="txL" t="txT" r="txR" b="txB"/>
                <a:pathLst>
                  <a:path w="1821" h="1522">
                    <a:moveTo>
                      <a:pt x="760" y="1504"/>
                    </a:moveTo>
                    <a:cubicBezTo>
                      <a:pt x="684" y="1522"/>
                      <a:pt x="699" y="1518"/>
                      <a:pt x="585" y="1511"/>
                    </a:cubicBezTo>
                    <a:cubicBezTo>
                      <a:pt x="556" y="1502"/>
                      <a:pt x="523" y="1504"/>
                      <a:pt x="497" y="1489"/>
                    </a:cubicBezTo>
                    <a:cubicBezTo>
                      <a:pt x="482" y="1480"/>
                      <a:pt x="470" y="1465"/>
                      <a:pt x="454" y="1460"/>
                    </a:cubicBezTo>
                    <a:cubicBezTo>
                      <a:pt x="439" y="1455"/>
                      <a:pt x="410" y="1446"/>
                      <a:pt x="410" y="1446"/>
                    </a:cubicBezTo>
                    <a:cubicBezTo>
                      <a:pt x="374" y="1394"/>
                      <a:pt x="297" y="1335"/>
                      <a:pt x="242" y="1300"/>
                    </a:cubicBezTo>
                    <a:cubicBezTo>
                      <a:pt x="237" y="1293"/>
                      <a:pt x="234" y="1284"/>
                      <a:pt x="228" y="1278"/>
                    </a:cubicBezTo>
                    <a:cubicBezTo>
                      <a:pt x="222" y="1272"/>
                      <a:pt x="212" y="1270"/>
                      <a:pt x="206" y="1263"/>
                    </a:cubicBezTo>
                    <a:cubicBezTo>
                      <a:pt x="201" y="1257"/>
                      <a:pt x="202" y="1248"/>
                      <a:pt x="198" y="1242"/>
                    </a:cubicBezTo>
                    <a:cubicBezTo>
                      <a:pt x="192" y="1234"/>
                      <a:pt x="183" y="1228"/>
                      <a:pt x="177" y="1220"/>
                    </a:cubicBezTo>
                    <a:cubicBezTo>
                      <a:pt x="160" y="1195"/>
                      <a:pt x="167" y="1189"/>
                      <a:pt x="147" y="1169"/>
                    </a:cubicBezTo>
                    <a:cubicBezTo>
                      <a:pt x="112" y="1134"/>
                      <a:pt x="138" y="1177"/>
                      <a:pt x="104" y="1132"/>
                    </a:cubicBezTo>
                    <a:cubicBezTo>
                      <a:pt x="59" y="1073"/>
                      <a:pt x="95" y="1101"/>
                      <a:pt x="53" y="1074"/>
                    </a:cubicBezTo>
                    <a:cubicBezTo>
                      <a:pt x="50" y="1067"/>
                      <a:pt x="50" y="1058"/>
                      <a:pt x="45" y="1052"/>
                    </a:cubicBezTo>
                    <a:cubicBezTo>
                      <a:pt x="40" y="1045"/>
                      <a:pt x="29" y="1044"/>
                      <a:pt x="24" y="1037"/>
                    </a:cubicBezTo>
                    <a:cubicBezTo>
                      <a:pt x="16" y="1024"/>
                      <a:pt x="14" y="1008"/>
                      <a:pt x="9" y="994"/>
                    </a:cubicBezTo>
                    <a:cubicBezTo>
                      <a:pt x="7" y="987"/>
                      <a:pt x="2" y="972"/>
                      <a:pt x="2" y="972"/>
                    </a:cubicBezTo>
                    <a:cubicBezTo>
                      <a:pt x="4" y="960"/>
                      <a:pt x="0" y="944"/>
                      <a:pt x="9" y="935"/>
                    </a:cubicBezTo>
                    <a:cubicBezTo>
                      <a:pt x="14" y="929"/>
                      <a:pt x="13" y="950"/>
                      <a:pt x="16" y="957"/>
                    </a:cubicBezTo>
                    <a:cubicBezTo>
                      <a:pt x="21" y="967"/>
                      <a:pt x="49" y="1003"/>
                      <a:pt x="53" y="1008"/>
                    </a:cubicBezTo>
                    <a:cubicBezTo>
                      <a:pt x="69" y="1057"/>
                      <a:pt x="89" y="1082"/>
                      <a:pt x="133" y="1110"/>
                    </a:cubicBezTo>
                    <a:cubicBezTo>
                      <a:pt x="167" y="1164"/>
                      <a:pt x="242" y="1162"/>
                      <a:pt x="301" y="1176"/>
                    </a:cubicBezTo>
                    <a:cubicBezTo>
                      <a:pt x="328" y="1189"/>
                      <a:pt x="345" y="1210"/>
                      <a:pt x="373" y="1220"/>
                    </a:cubicBezTo>
                    <a:cubicBezTo>
                      <a:pt x="388" y="1225"/>
                      <a:pt x="417" y="1234"/>
                      <a:pt x="417" y="1234"/>
                    </a:cubicBezTo>
                    <a:cubicBezTo>
                      <a:pt x="452" y="1261"/>
                      <a:pt x="484" y="1297"/>
                      <a:pt x="527" y="1307"/>
                    </a:cubicBezTo>
                    <a:cubicBezTo>
                      <a:pt x="561" y="1331"/>
                      <a:pt x="599" y="1340"/>
                      <a:pt x="636" y="1358"/>
                    </a:cubicBezTo>
                    <a:cubicBezTo>
                      <a:pt x="654" y="1385"/>
                      <a:pt x="645" y="1377"/>
                      <a:pt x="672" y="1395"/>
                    </a:cubicBezTo>
                    <a:cubicBezTo>
                      <a:pt x="687" y="1405"/>
                      <a:pt x="716" y="1424"/>
                      <a:pt x="716" y="1424"/>
                    </a:cubicBezTo>
                    <a:cubicBezTo>
                      <a:pt x="742" y="1463"/>
                      <a:pt x="725" y="1440"/>
                      <a:pt x="774" y="1489"/>
                    </a:cubicBezTo>
                    <a:cubicBezTo>
                      <a:pt x="781" y="1496"/>
                      <a:pt x="796" y="1511"/>
                      <a:pt x="796" y="1511"/>
                    </a:cubicBezTo>
                    <a:cubicBezTo>
                      <a:pt x="796" y="1511"/>
                      <a:pt x="769" y="1485"/>
                      <a:pt x="753" y="1475"/>
                    </a:cubicBezTo>
                    <a:cubicBezTo>
                      <a:pt x="738" y="1433"/>
                      <a:pt x="693" y="1414"/>
                      <a:pt x="665" y="1380"/>
                    </a:cubicBezTo>
                    <a:cubicBezTo>
                      <a:pt x="646" y="1357"/>
                      <a:pt x="625" y="1345"/>
                      <a:pt x="607" y="1322"/>
                    </a:cubicBezTo>
                    <a:cubicBezTo>
                      <a:pt x="572" y="1277"/>
                      <a:pt x="575" y="1278"/>
                      <a:pt x="534" y="1242"/>
                    </a:cubicBezTo>
                    <a:cubicBezTo>
                      <a:pt x="505" y="1216"/>
                      <a:pt x="485" y="1182"/>
                      <a:pt x="454" y="1161"/>
                    </a:cubicBezTo>
                    <a:cubicBezTo>
                      <a:pt x="433" y="1130"/>
                      <a:pt x="417" y="1097"/>
                      <a:pt x="395" y="1067"/>
                    </a:cubicBezTo>
                    <a:cubicBezTo>
                      <a:pt x="385" y="1034"/>
                      <a:pt x="370" y="1001"/>
                      <a:pt x="352" y="972"/>
                    </a:cubicBezTo>
                    <a:cubicBezTo>
                      <a:pt x="341" y="912"/>
                      <a:pt x="320" y="857"/>
                      <a:pt x="308" y="797"/>
                    </a:cubicBezTo>
                    <a:cubicBezTo>
                      <a:pt x="299" y="678"/>
                      <a:pt x="294" y="661"/>
                      <a:pt x="308" y="512"/>
                    </a:cubicBezTo>
                    <a:cubicBezTo>
                      <a:pt x="310" y="495"/>
                      <a:pt x="312" y="546"/>
                      <a:pt x="315" y="563"/>
                    </a:cubicBezTo>
                    <a:cubicBezTo>
                      <a:pt x="320" y="588"/>
                      <a:pt x="352" y="629"/>
                      <a:pt x="352" y="629"/>
                    </a:cubicBezTo>
                    <a:cubicBezTo>
                      <a:pt x="368" y="680"/>
                      <a:pt x="380" y="737"/>
                      <a:pt x="410" y="782"/>
                    </a:cubicBezTo>
                    <a:cubicBezTo>
                      <a:pt x="421" y="818"/>
                      <a:pt x="432" y="844"/>
                      <a:pt x="468" y="855"/>
                    </a:cubicBezTo>
                    <a:cubicBezTo>
                      <a:pt x="481" y="890"/>
                      <a:pt x="467" y="907"/>
                      <a:pt x="505" y="921"/>
                    </a:cubicBezTo>
                    <a:cubicBezTo>
                      <a:pt x="516" y="954"/>
                      <a:pt x="534" y="981"/>
                      <a:pt x="563" y="1001"/>
                    </a:cubicBezTo>
                    <a:cubicBezTo>
                      <a:pt x="573" y="1031"/>
                      <a:pt x="577" y="1044"/>
                      <a:pt x="600" y="1067"/>
                    </a:cubicBezTo>
                    <a:cubicBezTo>
                      <a:pt x="610" y="1131"/>
                      <a:pt x="605" y="1244"/>
                      <a:pt x="680" y="1271"/>
                    </a:cubicBezTo>
                    <a:cubicBezTo>
                      <a:pt x="694" y="1314"/>
                      <a:pt x="706" y="1372"/>
                      <a:pt x="731" y="1409"/>
                    </a:cubicBezTo>
                    <a:cubicBezTo>
                      <a:pt x="736" y="1424"/>
                      <a:pt x="740" y="1438"/>
                      <a:pt x="745" y="1453"/>
                    </a:cubicBezTo>
                    <a:cubicBezTo>
                      <a:pt x="748" y="1461"/>
                      <a:pt x="734" y="1439"/>
                      <a:pt x="731" y="1431"/>
                    </a:cubicBezTo>
                    <a:cubicBezTo>
                      <a:pt x="725" y="1417"/>
                      <a:pt x="720" y="1402"/>
                      <a:pt x="716" y="1387"/>
                    </a:cubicBezTo>
                    <a:cubicBezTo>
                      <a:pt x="707" y="1356"/>
                      <a:pt x="704" y="1324"/>
                      <a:pt x="694" y="1293"/>
                    </a:cubicBezTo>
                    <a:cubicBezTo>
                      <a:pt x="689" y="1278"/>
                      <a:pt x="680" y="1249"/>
                      <a:pt x="680" y="1249"/>
                    </a:cubicBezTo>
                    <a:cubicBezTo>
                      <a:pt x="672" y="1179"/>
                      <a:pt x="670" y="1107"/>
                      <a:pt x="658" y="1037"/>
                    </a:cubicBezTo>
                    <a:cubicBezTo>
                      <a:pt x="650" y="992"/>
                      <a:pt x="629" y="951"/>
                      <a:pt x="621" y="906"/>
                    </a:cubicBezTo>
                    <a:cubicBezTo>
                      <a:pt x="616" y="879"/>
                      <a:pt x="611" y="853"/>
                      <a:pt x="607" y="826"/>
                    </a:cubicBezTo>
                    <a:cubicBezTo>
                      <a:pt x="601" y="790"/>
                      <a:pt x="592" y="717"/>
                      <a:pt x="592" y="717"/>
                    </a:cubicBezTo>
                    <a:cubicBezTo>
                      <a:pt x="590" y="680"/>
                      <a:pt x="585" y="644"/>
                      <a:pt x="585" y="607"/>
                    </a:cubicBezTo>
                    <a:cubicBezTo>
                      <a:pt x="585" y="529"/>
                      <a:pt x="587" y="452"/>
                      <a:pt x="592" y="374"/>
                    </a:cubicBezTo>
                    <a:cubicBezTo>
                      <a:pt x="595" y="324"/>
                      <a:pt x="623" y="270"/>
                      <a:pt x="636" y="221"/>
                    </a:cubicBezTo>
                    <a:cubicBezTo>
                      <a:pt x="641" y="203"/>
                      <a:pt x="644" y="176"/>
                      <a:pt x="658" y="162"/>
                    </a:cubicBezTo>
                    <a:cubicBezTo>
                      <a:pt x="666" y="154"/>
                      <a:pt x="677" y="153"/>
                      <a:pt x="687" y="148"/>
                    </a:cubicBezTo>
                    <a:cubicBezTo>
                      <a:pt x="711" y="117"/>
                      <a:pt x="724" y="85"/>
                      <a:pt x="745" y="53"/>
                    </a:cubicBezTo>
                    <a:cubicBezTo>
                      <a:pt x="748" y="43"/>
                      <a:pt x="747" y="32"/>
                      <a:pt x="753" y="24"/>
                    </a:cubicBezTo>
                    <a:cubicBezTo>
                      <a:pt x="761" y="12"/>
                      <a:pt x="799" y="0"/>
                      <a:pt x="753" y="17"/>
                    </a:cubicBezTo>
                    <a:cubicBezTo>
                      <a:pt x="747" y="32"/>
                      <a:pt x="737" y="45"/>
                      <a:pt x="731" y="60"/>
                    </a:cubicBezTo>
                    <a:cubicBezTo>
                      <a:pt x="704" y="133"/>
                      <a:pt x="742" y="68"/>
                      <a:pt x="709" y="119"/>
                    </a:cubicBezTo>
                    <a:cubicBezTo>
                      <a:pt x="701" y="153"/>
                      <a:pt x="692" y="184"/>
                      <a:pt x="672" y="213"/>
                    </a:cubicBezTo>
                    <a:cubicBezTo>
                      <a:pt x="655" y="266"/>
                      <a:pt x="662" y="242"/>
                      <a:pt x="651" y="286"/>
                    </a:cubicBezTo>
                    <a:cubicBezTo>
                      <a:pt x="655" y="513"/>
                      <a:pt x="656" y="645"/>
                      <a:pt x="672" y="841"/>
                    </a:cubicBezTo>
                    <a:cubicBezTo>
                      <a:pt x="677" y="982"/>
                      <a:pt x="685" y="1111"/>
                      <a:pt x="702" y="1249"/>
                    </a:cubicBezTo>
                    <a:cubicBezTo>
                      <a:pt x="706" y="1318"/>
                      <a:pt x="704" y="1358"/>
                      <a:pt x="723" y="1417"/>
                    </a:cubicBezTo>
                    <a:cubicBezTo>
                      <a:pt x="726" y="1380"/>
                      <a:pt x="730" y="1344"/>
                      <a:pt x="731" y="1307"/>
                    </a:cubicBezTo>
                    <a:cubicBezTo>
                      <a:pt x="735" y="1066"/>
                      <a:pt x="733" y="826"/>
                      <a:pt x="738" y="585"/>
                    </a:cubicBezTo>
                    <a:cubicBezTo>
                      <a:pt x="738" y="577"/>
                      <a:pt x="743" y="570"/>
                      <a:pt x="745" y="563"/>
                    </a:cubicBezTo>
                    <a:cubicBezTo>
                      <a:pt x="758" y="513"/>
                      <a:pt x="761" y="439"/>
                      <a:pt x="789" y="396"/>
                    </a:cubicBezTo>
                    <a:cubicBezTo>
                      <a:pt x="806" y="370"/>
                      <a:pt x="856" y="329"/>
                      <a:pt x="877" y="308"/>
                    </a:cubicBezTo>
                    <a:cubicBezTo>
                      <a:pt x="897" y="288"/>
                      <a:pt x="910" y="257"/>
                      <a:pt x="928" y="235"/>
                    </a:cubicBezTo>
                    <a:cubicBezTo>
                      <a:pt x="975" y="178"/>
                      <a:pt x="1045" y="151"/>
                      <a:pt x="1117" y="141"/>
                    </a:cubicBezTo>
                    <a:cubicBezTo>
                      <a:pt x="1135" y="136"/>
                      <a:pt x="1165" y="123"/>
                      <a:pt x="1183" y="141"/>
                    </a:cubicBezTo>
                    <a:cubicBezTo>
                      <a:pt x="1188" y="146"/>
                      <a:pt x="1168" y="145"/>
                      <a:pt x="1161" y="148"/>
                    </a:cubicBezTo>
                    <a:cubicBezTo>
                      <a:pt x="1145" y="156"/>
                      <a:pt x="1128" y="170"/>
                      <a:pt x="1117" y="184"/>
                    </a:cubicBezTo>
                    <a:cubicBezTo>
                      <a:pt x="1100" y="206"/>
                      <a:pt x="1065" y="246"/>
                      <a:pt x="1052" y="272"/>
                    </a:cubicBezTo>
                    <a:cubicBezTo>
                      <a:pt x="1033" y="310"/>
                      <a:pt x="1033" y="325"/>
                      <a:pt x="1001" y="359"/>
                    </a:cubicBezTo>
                    <a:cubicBezTo>
                      <a:pt x="992" y="383"/>
                      <a:pt x="987" y="408"/>
                      <a:pt x="979" y="432"/>
                    </a:cubicBezTo>
                    <a:cubicBezTo>
                      <a:pt x="971" y="498"/>
                      <a:pt x="972" y="566"/>
                      <a:pt x="949" y="629"/>
                    </a:cubicBezTo>
                    <a:cubicBezTo>
                      <a:pt x="939" y="721"/>
                      <a:pt x="930" y="813"/>
                      <a:pt x="920" y="906"/>
                    </a:cubicBezTo>
                    <a:cubicBezTo>
                      <a:pt x="917" y="931"/>
                      <a:pt x="906" y="979"/>
                      <a:pt x="906" y="979"/>
                    </a:cubicBezTo>
                    <a:cubicBezTo>
                      <a:pt x="898" y="1072"/>
                      <a:pt x="897" y="1171"/>
                      <a:pt x="855" y="1256"/>
                    </a:cubicBezTo>
                    <a:cubicBezTo>
                      <a:pt x="838" y="1290"/>
                      <a:pt x="842" y="1313"/>
                      <a:pt x="811" y="1344"/>
                    </a:cubicBezTo>
                    <a:cubicBezTo>
                      <a:pt x="779" y="1376"/>
                      <a:pt x="747" y="1400"/>
                      <a:pt x="716" y="1431"/>
                    </a:cubicBezTo>
                    <a:cubicBezTo>
                      <a:pt x="707" y="1440"/>
                      <a:pt x="736" y="1417"/>
                      <a:pt x="745" y="1409"/>
                    </a:cubicBezTo>
                    <a:cubicBezTo>
                      <a:pt x="753" y="1402"/>
                      <a:pt x="759" y="1393"/>
                      <a:pt x="767" y="1387"/>
                    </a:cubicBezTo>
                    <a:cubicBezTo>
                      <a:pt x="807" y="1359"/>
                      <a:pt x="858" y="1322"/>
                      <a:pt x="906" y="1307"/>
                    </a:cubicBezTo>
                    <a:cubicBezTo>
                      <a:pt x="933" y="1265"/>
                      <a:pt x="983" y="1229"/>
                      <a:pt x="1030" y="1212"/>
                    </a:cubicBezTo>
                    <a:cubicBezTo>
                      <a:pt x="1063" y="1179"/>
                      <a:pt x="1087" y="1146"/>
                      <a:pt x="1132" y="1132"/>
                    </a:cubicBezTo>
                    <a:cubicBezTo>
                      <a:pt x="1172" y="1102"/>
                      <a:pt x="1201" y="1072"/>
                      <a:pt x="1248" y="1052"/>
                    </a:cubicBezTo>
                    <a:cubicBezTo>
                      <a:pt x="1282" y="1018"/>
                      <a:pt x="1328" y="1004"/>
                      <a:pt x="1372" y="986"/>
                    </a:cubicBezTo>
                    <a:cubicBezTo>
                      <a:pt x="1402" y="956"/>
                      <a:pt x="1424" y="957"/>
                      <a:pt x="1467" y="950"/>
                    </a:cubicBezTo>
                    <a:cubicBezTo>
                      <a:pt x="1528" y="952"/>
                      <a:pt x="1589" y="949"/>
                      <a:pt x="1649" y="957"/>
                    </a:cubicBezTo>
                    <a:cubicBezTo>
                      <a:pt x="1702" y="964"/>
                      <a:pt x="1734" y="1072"/>
                      <a:pt x="1752" y="1110"/>
                    </a:cubicBezTo>
                    <a:cubicBezTo>
                      <a:pt x="1767" y="1143"/>
                      <a:pt x="1786" y="1173"/>
                      <a:pt x="1803" y="1205"/>
                    </a:cubicBezTo>
                    <a:cubicBezTo>
                      <a:pt x="1807" y="1213"/>
                      <a:pt x="1821" y="1219"/>
                      <a:pt x="1817" y="1227"/>
                    </a:cubicBezTo>
                    <a:cubicBezTo>
                      <a:pt x="1813" y="1234"/>
                      <a:pt x="1802" y="1223"/>
                      <a:pt x="1795" y="1220"/>
                    </a:cubicBezTo>
                    <a:cubicBezTo>
                      <a:pt x="1766" y="1207"/>
                      <a:pt x="1737" y="1188"/>
                      <a:pt x="1708" y="1176"/>
                    </a:cubicBezTo>
                    <a:cubicBezTo>
                      <a:pt x="1684" y="1166"/>
                      <a:pt x="1659" y="1161"/>
                      <a:pt x="1635" y="1154"/>
                    </a:cubicBezTo>
                    <a:cubicBezTo>
                      <a:pt x="1604" y="1145"/>
                      <a:pt x="1540" y="1132"/>
                      <a:pt x="1540" y="1132"/>
                    </a:cubicBezTo>
                    <a:cubicBezTo>
                      <a:pt x="1500" y="1113"/>
                      <a:pt x="1465" y="1118"/>
                      <a:pt x="1423" y="1132"/>
                    </a:cubicBezTo>
                    <a:cubicBezTo>
                      <a:pt x="1404" y="1162"/>
                      <a:pt x="1364" y="1171"/>
                      <a:pt x="1329" y="1183"/>
                    </a:cubicBezTo>
                    <a:cubicBezTo>
                      <a:pt x="1312" y="1208"/>
                      <a:pt x="1281" y="1240"/>
                      <a:pt x="1256" y="1256"/>
                    </a:cubicBezTo>
                    <a:cubicBezTo>
                      <a:pt x="1236" y="1285"/>
                      <a:pt x="1213" y="1317"/>
                      <a:pt x="1183" y="1336"/>
                    </a:cubicBezTo>
                    <a:cubicBezTo>
                      <a:pt x="1106" y="1449"/>
                      <a:pt x="859" y="1380"/>
                      <a:pt x="789" y="1380"/>
                    </a:cubicBezTo>
                    <a:lnTo>
                      <a:pt x="735" y="1312"/>
                    </a:lnTo>
                  </a:path>
                </a:pathLst>
              </a:custGeom>
              <a:solidFill>
                <a:srgbClr val="00CC00"/>
              </a:solidFill>
              <a:ln w="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3412" name="Freeform 395"/>
              <p:cNvSpPr/>
              <p:nvPr/>
            </p:nvSpPr>
            <p:spPr>
              <a:xfrm rot="899285">
                <a:off x="5791200" y="4343400"/>
                <a:ext cx="914400" cy="422275"/>
              </a:xfrm>
              <a:custGeom>
                <a:avLst/>
                <a:gdLst>
                  <a:gd name="txL" fmla="*/ 0 w 1821"/>
                  <a:gd name="txT" fmla="*/ 0 h 1522"/>
                  <a:gd name="txR" fmla="*/ 1821 w 1821"/>
                  <a:gd name="txB" fmla="*/ 1522 h 1522"/>
                </a:gdLst>
                <a:ahLst/>
                <a:cxnLst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</a:cxnLst>
                <a:rect l="txL" t="txT" r="txR" b="txB"/>
                <a:pathLst>
                  <a:path w="1821" h="1522">
                    <a:moveTo>
                      <a:pt x="760" y="1504"/>
                    </a:moveTo>
                    <a:cubicBezTo>
                      <a:pt x="684" y="1522"/>
                      <a:pt x="699" y="1518"/>
                      <a:pt x="585" y="1511"/>
                    </a:cubicBezTo>
                    <a:cubicBezTo>
                      <a:pt x="556" y="1502"/>
                      <a:pt x="523" y="1504"/>
                      <a:pt x="497" y="1489"/>
                    </a:cubicBezTo>
                    <a:cubicBezTo>
                      <a:pt x="482" y="1480"/>
                      <a:pt x="470" y="1465"/>
                      <a:pt x="454" y="1460"/>
                    </a:cubicBezTo>
                    <a:cubicBezTo>
                      <a:pt x="439" y="1455"/>
                      <a:pt x="410" y="1446"/>
                      <a:pt x="410" y="1446"/>
                    </a:cubicBezTo>
                    <a:cubicBezTo>
                      <a:pt x="374" y="1394"/>
                      <a:pt x="297" y="1335"/>
                      <a:pt x="242" y="1300"/>
                    </a:cubicBezTo>
                    <a:cubicBezTo>
                      <a:pt x="237" y="1293"/>
                      <a:pt x="234" y="1284"/>
                      <a:pt x="228" y="1278"/>
                    </a:cubicBezTo>
                    <a:cubicBezTo>
                      <a:pt x="222" y="1272"/>
                      <a:pt x="212" y="1270"/>
                      <a:pt x="206" y="1263"/>
                    </a:cubicBezTo>
                    <a:cubicBezTo>
                      <a:pt x="201" y="1257"/>
                      <a:pt x="202" y="1248"/>
                      <a:pt x="198" y="1242"/>
                    </a:cubicBezTo>
                    <a:cubicBezTo>
                      <a:pt x="192" y="1234"/>
                      <a:pt x="183" y="1228"/>
                      <a:pt x="177" y="1220"/>
                    </a:cubicBezTo>
                    <a:cubicBezTo>
                      <a:pt x="160" y="1195"/>
                      <a:pt x="167" y="1189"/>
                      <a:pt x="147" y="1169"/>
                    </a:cubicBezTo>
                    <a:cubicBezTo>
                      <a:pt x="112" y="1134"/>
                      <a:pt x="138" y="1177"/>
                      <a:pt x="104" y="1132"/>
                    </a:cubicBezTo>
                    <a:cubicBezTo>
                      <a:pt x="59" y="1073"/>
                      <a:pt x="95" y="1101"/>
                      <a:pt x="53" y="1074"/>
                    </a:cubicBezTo>
                    <a:cubicBezTo>
                      <a:pt x="50" y="1067"/>
                      <a:pt x="50" y="1058"/>
                      <a:pt x="45" y="1052"/>
                    </a:cubicBezTo>
                    <a:cubicBezTo>
                      <a:pt x="40" y="1045"/>
                      <a:pt x="29" y="1044"/>
                      <a:pt x="24" y="1037"/>
                    </a:cubicBezTo>
                    <a:cubicBezTo>
                      <a:pt x="16" y="1024"/>
                      <a:pt x="14" y="1008"/>
                      <a:pt x="9" y="994"/>
                    </a:cubicBezTo>
                    <a:cubicBezTo>
                      <a:pt x="7" y="987"/>
                      <a:pt x="2" y="972"/>
                      <a:pt x="2" y="972"/>
                    </a:cubicBezTo>
                    <a:cubicBezTo>
                      <a:pt x="4" y="960"/>
                      <a:pt x="0" y="944"/>
                      <a:pt x="9" y="935"/>
                    </a:cubicBezTo>
                    <a:cubicBezTo>
                      <a:pt x="14" y="929"/>
                      <a:pt x="13" y="950"/>
                      <a:pt x="16" y="957"/>
                    </a:cubicBezTo>
                    <a:cubicBezTo>
                      <a:pt x="21" y="967"/>
                      <a:pt x="49" y="1003"/>
                      <a:pt x="53" y="1008"/>
                    </a:cubicBezTo>
                    <a:cubicBezTo>
                      <a:pt x="69" y="1057"/>
                      <a:pt x="89" y="1082"/>
                      <a:pt x="133" y="1110"/>
                    </a:cubicBezTo>
                    <a:cubicBezTo>
                      <a:pt x="167" y="1164"/>
                      <a:pt x="242" y="1162"/>
                      <a:pt x="301" y="1176"/>
                    </a:cubicBezTo>
                    <a:cubicBezTo>
                      <a:pt x="328" y="1189"/>
                      <a:pt x="345" y="1210"/>
                      <a:pt x="373" y="1220"/>
                    </a:cubicBezTo>
                    <a:cubicBezTo>
                      <a:pt x="388" y="1225"/>
                      <a:pt x="417" y="1234"/>
                      <a:pt x="417" y="1234"/>
                    </a:cubicBezTo>
                    <a:cubicBezTo>
                      <a:pt x="452" y="1261"/>
                      <a:pt x="484" y="1297"/>
                      <a:pt x="527" y="1307"/>
                    </a:cubicBezTo>
                    <a:cubicBezTo>
                      <a:pt x="561" y="1331"/>
                      <a:pt x="599" y="1340"/>
                      <a:pt x="636" y="1358"/>
                    </a:cubicBezTo>
                    <a:cubicBezTo>
                      <a:pt x="654" y="1385"/>
                      <a:pt x="645" y="1377"/>
                      <a:pt x="672" y="1395"/>
                    </a:cubicBezTo>
                    <a:cubicBezTo>
                      <a:pt x="687" y="1405"/>
                      <a:pt x="716" y="1424"/>
                      <a:pt x="716" y="1424"/>
                    </a:cubicBezTo>
                    <a:cubicBezTo>
                      <a:pt x="742" y="1463"/>
                      <a:pt x="725" y="1440"/>
                      <a:pt x="774" y="1489"/>
                    </a:cubicBezTo>
                    <a:cubicBezTo>
                      <a:pt x="781" y="1496"/>
                      <a:pt x="796" y="1511"/>
                      <a:pt x="796" y="1511"/>
                    </a:cubicBezTo>
                    <a:cubicBezTo>
                      <a:pt x="796" y="1511"/>
                      <a:pt x="769" y="1485"/>
                      <a:pt x="753" y="1475"/>
                    </a:cubicBezTo>
                    <a:cubicBezTo>
                      <a:pt x="738" y="1433"/>
                      <a:pt x="693" y="1414"/>
                      <a:pt x="665" y="1380"/>
                    </a:cubicBezTo>
                    <a:cubicBezTo>
                      <a:pt x="646" y="1357"/>
                      <a:pt x="625" y="1345"/>
                      <a:pt x="607" y="1322"/>
                    </a:cubicBezTo>
                    <a:cubicBezTo>
                      <a:pt x="572" y="1277"/>
                      <a:pt x="575" y="1278"/>
                      <a:pt x="534" y="1242"/>
                    </a:cubicBezTo>
                    <a:cubicBezTo>
                      <a:pt x="505" y="1216"/>
                      <a:pt x="485" y="1182"/>
                      <a:pt x="454" y="1161"/>
                    </a:cubicBezTo>
                    <a:cubicBezTo>
                      <a:pt x="433" y="1130"/>
                      <a:pt x="417" y="1097"/>
                      <a:pt x="395" y="1067"/>
                    </a:cubicBezTo>
                    <a:cubicBezTo>
                      <a:pt x="385" y="1034"/>
                      <a:pt x="370" y="1001"/>
                      <a:pt x="352" y="972"/>
                    </a:cubicBezTo>
                    <a:cubicBezTo>
                      <a:pt x="341" y="912"/>
                      <a:pt x="320" y="857"/>
                      <a:pt x="308" y="797"/>
                    </a:cubicBezTo>
                    <a:cubicBezTo>
                      <a:pt x="299" y="678"/>
                      <a:pt x="294" y="661"/>
                      <a:pt x="308" y="512"/>
                    </a:cubicBezTo>
                    <a:cubicBezTo>
                      <a:pt x="310" y="495"/>
                      <a:pt x="312" y="546"/>
                      <a:pt x="315" y="563"/>
                    </a:cubicBezTo>
                    <a:cubicBezTo>
                      <a:pt x="320" y="588"/>
                      <a:pt x="352" y="629"/>
                      <a:pt x="352" y="629"/>
                    </a:cubicBezTo>
                    <a:cubicBezTo>
                      <a:pt x="368" y="680"/>
                      <a:pt x="380" y="737"/>
                      <a:pt x="410" y="782"/>
                    </a:cubicBezTo>
                    <a:cubicBezTo>
                      <a:pt x="421" y="818"/>
                      <a:pt x="432" y="844"/>
                      <a:pt x="468" y="855"/>
                    </a:cubicBezTo>
                    <a:cubicBezTo>
                      <a:pt x="481" y="890"/>
                      <a:pt x="467" y="907"/>
                      <a:pt x="505" y="921"/>
                    </a:cubicBezTo>
                    <a:cubicBezTo>
                      <a:pt x="516" y="954"/>
                      <a:pt x="534" y="981"/>
                      <a:pt x="563" y="1001"/>
                    </a:cubicBezTo>
                    <a:cubicBezTo>
                      <a:pt x="573" y="1031"/>
                      <a:pt x="577" y="1044"/>
                      <a:pt x="600" y="1067"/>
                    </a:cubicBezTo>
                    <a:cubicBezTo>
                      <a:pt x="610" y="1131"/>
                      <a:pt x="605" y="1244"/>
                      <a:pt x="680" y="1271"/>
                    </a:cubicBezTo>
                    <a:cubicBezTo>
                      <a:pt x="694" y="1314"/>
                      <a:pt x="706" y="1372"/>
                      <a:pt x="731" y="1409"/>
                    </a:cubicBezTo>
                    <a:cubicBezTo>
                      <a:pt x="736" y="1424"/>
                      <a:pt x="740" y="1438"/>
                      <a:pt x="745" y="1453"/>
                    </a:cubicBezTo>
                    <a:cubicBezTo>
                      <a:pt x="748" y="1461"/>
                      <a:pt x="734" y="1439"/>
                      <a:pt x="731" y="1431"/>
                    </a:cubicBezTo>
                    <a:cubicBezTo>
                      <a:pt x="725" y="1417"/>
                      <a:pt x="720" y="1402"/>
                      <a:pt x="716" y="1387"/>
                    </a:cubicBezTo>
                    <a:cubicBezTo>
                      <a:pt x="707" y="1356"/>
                      <a:pt x="704" y="1324"/>
                      <a:pt x="694" y="1293"/>
                    </a:cubicBezTo>
                    <a:cubicBezTo>
                      <a:pt x="689" y="1278"/>
                      <a:pt x="680" y="1249"/>
                      <a:pt x="680" y="1249"/>
                    </a:cubicBezTo>
                    <a:cubicBezTo>
                      <a:pt x="672" y="1179"/>
                      <a:pt x="670" y="1107"/>
                      <a:pt x="658" y="1037"/>
                    </a:cubicBezTo>
                    <a:cubicBezTo>
                      <a:pt x="650" y="992"/>
                      <a:pt x="629" y="951"/>
                      <a:pt x="621" y="906"/>
                    </a:cubicBezTo>
                    <a:cubicBezTo>
                      <a:pt x="616" y="879"/>
                      <a:pt x="611" y="853"/>
                      <a:pt x="607" y="826"/>
                    </a:cubicBezTo>
                    <a:cubicBezTo>
                      <a:pt x="601" y="790"/>
                      <a:pt x="592" y="717"/>
                      <a:pt x="592" y="717"/>
                    </a:cubicBezTo>
                    <a:cubicBezTo>
                      <a:pt x="590" y="680"/>
                      <a:pt x="585" y="644"/>
                      <a:pt x="585" y="607"/>
                    </a:cubicBezTo>
                    <a:cubicBezTo>
                      <a:pt x="585" y="529"/>
                      <a:pt x="587" y="452"/>
                      <a:pt x="592" y="374"/>
                    </a:cubicBezTo>
                    <a:cubicBezTo>
                      <a:pt x="595" y="324"/>
                      <a:pt x="623" y="270"/>
                      <a:pt x="636" y="221"/>
                    </a:cubicBezTo>
                    <a:cubicBezTo>
                      <a:pt x="641" y="203"/>
                      <a:pt x="644" y="176"/>
                      <a:pt x="658" y="162"/>
                    </a:cubicBezTo>
                    <a:cubicBezTo>
                      <a:pt x="666" y="154"/>
                      <a:pt x="677" y="153"/>
                      <a:pt x="687" y="148"/>
                    </a:cubicBezTo>
                    <a:cubicBezTo>
                      <a:pt x="711" y="117"/>
                      <a:pt x="724" y="85"/>
                      <a:pt x="745" y="53"/>
                    </a:cubicBezTo>
                    <a:cubicBezTo>
                      <a:pt x="748" y="43"/>
                      <a:pt x="747" y="32"/>
                      <a:pt x="753" y="24"/>
                    </a:cubicBezTo>
                    <a:cubicBezTo>
                      <a:pt x="761" y="12"/>
                      <a:pt x="799" y="0"/>
                      <a:pt x="753" y="17"/>
                    </a:cubicBezTo>
                    <a:cubicBezTo>
                      <a:pt x="747" y="32"/>
                      <a:pt x="737" y="45"/>
                      <a:pt x="731" y="60"/>
                    </a:cubicBezTo>
                    <a:cubicBezTo>
                      <a:pt x="704" y="133"/>
                      <a:pt x="742" y="68"/>
                      <a:pt x="709" y="119"/>
                    </a:cubicBezTo>
                    <a:cubicBezTo>
                      <a:pt x="701" y="153"/>
                      <a:pt x="692" y="184"/>
                      <a:pt x="672" y="213"/>
                    </a:cubicBezTo>
                    <a:cubicBezTo>
                      <a:pt x="655" y="266"/>
                      <a:pt x="662" y="242"/>
                      <a:pt x="651" y="286"/>
                    </a:cubicBezTo>
                    <a:cubicBezTo>
                      <a:pt x="655" y="513"/>
                      <a:pt x="656" y="645"/>
                      <a:pt x="672" y="841"/>
                    </a:cubicBezTo>
                    <a:cubicBezTo>
                      <a:pt x="677" y="982"/>
                      <a:pt x="685" y="1111"/>
                      <a:pt x="702" y="1249"/>
                    </a:cubicBezTo>
                    <a:cubicBezTo>
                      <a:pt x="706" y="1318"/>
                      <a:pt x="704" y="1358"/>
                      <a:pt x="723" y="1417"/>
                    </a:cubicBezTo>
                    <a:cubicBezTo>
                      <a:pt x="726" y="1380"/>
                      <a:pt x="730" y="1344"/>
                      <a:pt x="731" y="1307"/>
                    </a:cubicBezTo>
                    <a:cubicBezTo>
                      <a:pt x="735" y="1066"/>
                      <a:pt x="733" y="826"/>
                      <a:pt x="738" y="585"/>
                    </a:cubicBezTo>
                    <a:cubicBezTo>
                      <a:pt x="738" y="577"/>
                      <a:pt x="743" y="570"/>
                      <a:pt x="745" y="563"/>
                    </a:cubicBezTo>
                    <a:cubicBezTo>
                      <a:pt x="758" y="513"/>
                      <a:pt x="761" y="439"/>
                      <a:pt x="789" y="396"/>
                    </a:cubicBezTo>
                    <a:cubicBezTo>
                      <a:pt x="806" y="370"/>
                      <a:pt x="856" y="329"/>
                      <a:pt x="877" y="308"/>
                    </a:cubicBezTo>
                    <a:cubicBezTo>
                      <a:pt x="897" y="288"/>
                      <a:pt x="910" y="257"/>
                      <a:pt x="928" y="235"/>
                    </a:cubicBezTo>
                    <a:cubicBezTo>
                      <a:pt x="975" y="178"/>
                      <a:pt x="1045" y="151"/>
                      <a:pt x="1117" y="141"/>
                    </a:cubicBezTo>
                    <a:cubicBezTo>
                      <a:pt x="1135" y="136"/>
                      <a:pt x="1165" y="123"/>
                      <a:pt x="1183" y="141"/>
                    </a:cubicBezTo>
                    <a:cubicBezTo>
                      <a:pt x="1188" y="146"/>
                      <a:pt x="1168" y="145"/>
                      <a:pt x="1161" y="148"/>
                    </a:cubicBezTo>
                    <a:cubicBezTo>
                      <a:pt x="1145" y="156"/>
                      <a:pt x="1128" y="170"/>
                      <a:pt x="1117" y="184"/>
                    </a:cubicBezTo>
                    <a:cubicBezTo>
                      <a:pt x="1100" y="206"/>
                      <a:pt x="1065" y="246"/>
                      <a:pt x="1052" y="272"/>
                    </a:cubicBezTo>
                    <a:cubicBezTo>
                      <a:pt x="1033" y="310"/>
                      <a:pt x="1033" y="325"/>
                      <a:pt x="1001" y="359"/>
                    </a:cubicBezTo>
                    <a:cubicBezTo>
                      <a:pt x="992" y="383"/>
                      <a:pt x="987" y="408"/>
                      <a:pt x="979" y="432"/>
                    </a:cubicBezTo>
                    <a:cubicBezTo>
                      <a:pt x="971" y="498"/>
                      <a:pt x="972" y="566"/>
                      <a:pt x="949" y="629"/>
                    </a:cubicBezTo>
                    <a:cubicBezTo>
                      <a:pt x="939" y="721"/>
                      <a:pt x="930" y="813"/>
                      <a:pt x="920" y="906"/>
                    </a:cubicBezTo>
                    <a:cubicBezTo>
                      <a:pt x="917" y="931"/>
                      <a:pt x="906" y="979"/>
                      <a:pt x="906" y="979"/>
                    </a:cubicBezTo>
                    <a:cubicBezTo>
                      <a:pt x="898" y="1072"/>
                      <a:pt x="897" y="1171"/>
                      <a:pt x="855" y="1256"/>
                    </a:cubicBezTo>
                    <a:cubicBezTo>
                      <a:pt x="838" y="1290"/>
                      <a:pt x="842" y="1313"/>
                      <a:pt x="811" y="1344"/>
                    </a:cubicBezTo>
                    <a:cubicBezTo>
                      <a:pt x="779" y="1376"/>
                      <a:pt x="747" y="1400"/>
                      <a:pt x="716" y="1431"/>
                    </a:cubicBezTo>
                    <a:cubicBezTo>
                      <a:pt x="707" y="1440"/>
                      <a:pt x="736" y="1417"/>
                      <a:pt x="745" y="1409"/>
                    </a:cubicBezTo>
                    <a:cubicBezTo>
                      <a:pt x="753" y="1402"/>
                      <a:pt x="759" y="1393"/>
                      <a:pt x="767" y="1387"/>
                    </a:cubicBezTo>
                    <a:cubicBezTo>
                      <a:pt x="807" y="1359"/>
                      <a:pt x="858" y="1322"/>
                      <a:pt x="906" y="1307"/>
                    </a:cubicBezTo>
                    <a:cubicBezTo>
                      <a:pt x="933" y="1265"/>
                      <a:pt x="983" y="1229"/>
                      <a:pt x="1030" y="1212"/>
                    </a:cubicBezTo>
                    <a:cubicBezTo>
                      <a:pt x="1063" y="1179"/>
                      <a:pt x="1087" y="1146"/>
                      <a:pt x="1132" y="1132"/>
                    </a:cubicBezTo>
                    <a:cubicBezTo>
                      <a:pt x="1172" y="1102"/>
                      <a:pt x="1201" y="1072"/>
                      <a:pt x="1248" y="1052"/>
                    </a:cubicBezTo>
                    <a:cubicBezTo>
                      <a:pt x="1282" y="1018"/>
                      <a:pt x="1328" y="1004"/>
                      <a:pt x="1372" y="986"/>
                    </a:cubicBezTo>
                    <a:cubicBezTo>
                      <a:pt x="1402" y="956"/>
                      <a:pt x="1424" y="957"/>
                      <a:pt x="1467" y="950"/>
                    </a:cubicBezTo>
                    <a:cubicBezTo>
                      <a:pt x="1528" y="952"/>
                      <a:pt x="1589" y="949"/>
                      <a:pt x="1649" y="957"/>
                    </a:cubicBezTo>
                    <a:cubicBezTo>
                      <a:pt x="1702" y="964"/>
                      <a:pt x="1734" y="1072"/>
                      <a:pt x="1752" y="1110"/>
                    </a:cubicBezTo>
                    <a:cubicBezTo>
                      <a:pt x="1767" y="1143"/>
                      <a:pt x="1786" y="1173"/>
                      <a:pt x="1803" y="1205"/>
                    </a:cubicBezTo>
                    <a:cubicBezTo>
                      <a:pt x="1807" y="1213"/>
                      <a:pt x="1821" y="1219"/>
                      <a:pt x="1817" y="1227"/>
                    </a:cubicBezTo>
                    <a:cubicBezTo>
                      <a:pt x="1813" y="1234"/>
                      <a:pt x="1802" y="1223"/>
                      <a:pt x="1795" y="1220"/>
                    </a:cubicBezTo>
                    <a:cubicBezTo>
                      <a:pt x="1766" y="1207"/>
                      <a:pt x="1737" y="1188"/>
                      <a:pt x="1708" y="1176"/>
                    </a:cubicBezTo>
                    <a:cubicBezTo>
                      <a:pt x="1684" y="1166"/>
                      <a:pt x="1659" y="1161"/>
                      <a:pt x="1635" y="1154"/>
                    </a:cubicBezTo>
                    <a:cubicBezTo>
                      <a:pt x="1604" y="1145"/>
                      <a:pt x="1540" y="1132"/>
                      <a:pt x="1540" y="1132"/>
                    </a:cubicBezTo>
                    <a:cubicBezTo>
                      <a:pt x="1500" y="1113"/>
                      <a:pt x="1465" y="1118"/>
                      <a:pt x="1423" y="1132"/>
                    </a:cubicBezTo>
                    <a:cubicBezTo>
                      <a:pt x="1404" y="1162"/>
                      <a:pt x="1364" y="1171"/>
                      <a:pt x="1329" y="1183"/>
                    </a:cubicBezTo>
                    <a:cubicBezTo>
                      <a:pt x="1312" y="1208"/>
                      <a:pt x="1281" y="1240"/>
                      <a:pt x="1256" y="1256"/>
                    </a:cubicBezTo>
                    <a:cubicBezTo>
                      <a:pt x="1236" y="1285"/>
                      <a:pt x="1213" y="1317"/>
                      <a:pt x="1183" y="1336"/>
                    </a:cubicBezTo>
                    <a:cubicBezTo>
                      <a:pt x="1106" y="1449"/>
                      <a:pt x="859" y="1380"/>
                      <a:pt x="789" y="1380"/>
                    </a:cubicBezTo>
                    <a:lnTo>
                      <a:pt x="735" y="1312"/>
                    </a:lnTo>
                  </a:path>
                </a:pathLst>
              </a:custGeom>
              <a:solidFill>
                <a:srgbClr val="00CC00"/>
              </a:solidFill>
              <a:ln w="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3413" name="Freeform 394"/>
              <p:cNvSpPr/>
              <p:nvPr/>
            </p:nvSpPr>
            <p:spPr>
              <a:xfrm rot="899285">
                <a:off x="5029200" y="3429000"/>
                <a:ext cx="914400" cy="422275"/>
              </a:xfrm>
              <a:custGeom>
                <a:avLst/>
                <a:gdLst>
                  <a:gd name="txL" fmla="*/ 0 w 1821"/>
                  <a:gd name="txT" fmla="*/ 0 h 1522"/>
                  <a:gd name="txR" fmla="*/ 1821 w 1821"/>
                  <a:gd name="txB" fmla="*/ 1522 h 1522"/>
                </a:gdLst>
                <a:ahLst/>
                <a:cxnLst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</a:cxnLst>
                <a:rect l="txL" t="txT" r="txR" b="txB"/>
                <a:pathLst>
                  <a:path w="1821" h="1522">
                    <a:moveTo>
                      <a:pt x="760" y="1504"/>
                    </a:moveTo>
                    <a:cubicBezTo>
                      <a:pt x="684" y="1522"/>
                      <a:pt x="699" y="1518"/>
                      <a:pt x="585" y="1511"/>
                    </a:cubicBezTo>
                    <a:cubicBezTo>
                      <a:pt x="556" y="1502"/>
                      <a:pt x="523" y="1504"/>
                      <a:pt x="497" y="1489"/>
                    </a:cubicBezTo>
                    <a:cubicBezTo>
                      <a:pt x="482" y="1480"/>
                      <a:pt x="470" y="1465"/>
                      <a:pt x="454" y="1460"/>
                    </a:cubicBezTo>
                    <a:cubicBezTo>
                      <a:pt x="439" y="1455"/>
                      <a:pt x="410" y="1446"/>
                      <a:pt x="410" y="1446"/>
                    </a:cubicBezTo>
                    <a:cubicBezTo>
                      <a:pt x="374" y="1394"/>
                      <a:pt x="297" y="1335"/>
                      <a:pt x="242" y="1300"/>
                    </a:cubicBezTo>
                    <a:cubicBezTo>
                      <a:pt x="237" y="1293"/>
                      <a:pt x="234" y="1284"/>
                      <a:pt x="228" y="1278"/>
                    </a:cubicBezTo>
                    <a:cubicBezTo>
                      <a:pt x="222" y="1272"/>
                      <a:pt x="212" y="1270"/>
                      <a:pt x="206" y="1263"/>
                    </a:cubicBezTo>
                    <a:cubicBezTo>
                      <a:pt x="201" y="1257"/>
                      <a:pt x="202" y="1248"/>
                      <a:pt x="198" y="1242"/>
                    </a:cubicBezTo>
                    <a:cubicBezTo>
                      <a:pt x="192" y="1234"/>
                      <a:pt x="183" y="1228"/>
                      <a:pt x="177" y="1220"/>
                    </a:cubicBezTo>
                    <a:cubicBezTo>
                      <a:pt x="160" y="1195"/>
                      <a:pt x="167" y="1189"/>
                      <a:pt x="147" y="1169"/>
                    </a:cubicBezTo>
                    <a:cubicBezTo>
                      <a:pt x="112" y="1134"/>
                      <a:pt x="138" y="1177"/>
                      <a:pt x="104" y="1132"/>
                    </a:cubicBezTo>
                    <a:cubicBezTo>
                      <a:pt x="59" y="1073"/>
                      <a:pt x="95" y="1101"/>
                      <a:pt x="53" y="1074"/>
                    </a:cubicBezTo>
                    <a:cubicBezTo>
                      <a:pt x="50" y="1067"/>
                      <a:pt x="50" y="1058"/>
                      <a:pt x="45" y="1052"/>
                    </a:cubicBezTo>
                    <a:cubicBezTo>
                      <a:pt x="40" y="1045"/>
                      <a:pt x="29" y="1044"/>
                      <a:pt x="24" y="1037"/>
                    </a:cubicBezTo>
                    <a:cubicBezTo>
                      <a:pt x="16" y="1024"/>
                      <a:pt x="14" y="1008"/>
                      <a:pt x="9" y="994"/>
                    </a:cubicBezTo>
                    <a:cubicBezTo>
                      <a:pt x="7" y="987"/>
                      <a:pt x="2" y="972"/>
                      <a:pt x="2" y="972"/>
                    </a:cubicBezTo>
                    <a:cubicBezTo>
                      <a:pt x="4" y="960"/>
                      <a:pt x="0" y="944"/>
                      <a:pt x="9" y="935"/>
                    </a:cubicBezTo>
                    <a:cubicBezTo>
                      <a:pt x="14" y="929"/>
                      <a:pt x="13" y="950"/>
                      <a:pt x="16" y="957"/>
                    </a:cubicBezTo>
                    <a:cubicBezTo>
                      <a:pt x="21" y="967"/>
                      <a:pt x="49" y="1003"/>
                      <a:pt x="53" y="1008"/>
                    </a:cubicBezTo>
                    <a:cubicBezTo>
                      <a:pt x="69" y="1057"/>
                      <a:pt x="89" y="1082"/>
                      <a:pt x="133" y="1110"/>
                    </a:cubicBezTo>
                    <a:cubicBezTo>
                      <a:pt x="167" y="1164"/>
                      <a:pt x="242" y="1162"/>
                      <a:pt x="301" y="1176"/>
                    </a:cubicBezTo>
                    <a:cubicBezTo>
                      <a:pt x="328" y="1189"/>
                      <a:pt x="345" y="1210"/>
                      <a:pt x="373" y="1220"/>
                    </a:cubicBezTo>
                    <a:cubicBezTo>
                      <a:pt x="388" y="1225"/>
                      <a:pt x="417" y="1234"/>
                      <a:pt x="417" y="1234"/>
                    </a:cubicBezTo>
                    <a:cubicBezTo>
                      <a:pt x="452" y="1261"/>
                      <a:pt x="484" y="1297"/>
                      <a:pt x="527" y="1307"/>
                    </a:cubicBezTo>
                    <a:cubicBezTo>
                      <a:pt x="561" y="1331"/>
                      <a:pt x="599" y="1340"/>
                      <a:pt x="636" y="1358"/>
                    </a:cubicBezTo>
                    <a:cubicBezTo>
                      <a:pt x="654" y="1385"/>
                      <a:pt x="645" y="1377"/>
                      <a:pt x="672" y="1395"/>
                    </a:cubicBezTo>
                    <a:cubicBezTo>
                      <a:pt x="687" y="1405"/>
                      <a:pt x="716" y="1424"/>
                      <a:pt x="716" y="1424"/>
                    </a:cubicBezTo>
                    <a:cubicBezTo>
                      <a:pt x="742" y="1463"/>
                      <a:pt x="725" y="1440"/>
                      <a:pt x="774" y="1489"/>
                    </a:cubicBezTo>
                    <a:cubicBezTo>
                      <a:pt x="781" y="1496"/>
                      <a:pt x="796" y="1511"/>
                      <a:pt x="796" y="1511"/>
                    </a:cubicBezTo>
                    <a:cubicBezTo>
                      <a:pt x="796" y="1511"/>
                      <a:pt x="769" y="1485"/>
                      <a:pt x="753" y="1475"/>
                    </a:cubicBezTo>
                    <a:cubicBezTo>
                      <a:pt x="738" y="1433"/>
                      <a:pt x="693" y="1414"/>
                      <a:pt x="665" y="1380"/>
                    </a:cubicBezTo>
                    <a:cubicBezTo>
                      <a:pt x="646" y="1357"/>
                      <a:pt x="625" y="1345"/>
                      <a:pt x="607" y="1322"/>
                    </a:cubicBezTo>
                    <a:cubicBezTo>
                      <a:pt x="572" y="1277"/>
                      <a:pt x="575" y="1278"/>
                      <a:pt x="534" y="1242"/>
                    </a:cubicBezTo>
                    <a:cubicBezTo>
                      <a:pt x="505" y="1216"/>
                      <a:pt x="485" y="1182"/>
                      <a:pt x="454" y="1161"/>
                    </a:cubicBezTo>
                    <a:cubicBezTo>
                      <a:pt x="433" y="1130"/>
                      <a:pt x="417" y="1097"/>
                      <a:pt x="395" y="1067"/>
                    </a:cubicBezTo>
                    <a:cubicBezTo>
                      <a:pt x="385" y="1034"/>
                      <a:pt x="370" y="1001"/>
                      <a:pt x="352" y="972"/>
                    </a:cubicBezTo>
                    <a:cubicBezTo>
                      <a:pt x="341" y="912"/>
                      <a:pt x="320" y="857"/>
                      <a:pt x="308" y="797"/>
                    </a:cubicBezTo>
                    <a:cubicBezTo>
                      <a:pt x="299" y="678"/>
                      <a:pt x="294" y="661"/>
                      <a:pt x="308" y="512"/>
                    </a:cubicBezTo>
                    <a:cubicBezTo>
                      <a:pt x="310" y="495"/>
                      <a:pt x="312" y="546"/>
                      <a:pt x="315" y="563"/>
                    </a:cubicBezTo>
                    <a:cubicBezTo>
                      <a:pt x="320" y="588"/>
                      <a:pt x="352" y="629"/>
                      <a:pt x="352" y="629"/>
                    </a:cubicBezTo>
                    <a:cubicBezTo>
                      <a:pt x="368" y="680"/>
                      <a:pt x="380" y="737"/>
                      <a:pt x="410" y="782"/>
                    </a:cubicBezTo>
                    <a:cubicBezTo>
                      <a:pt x="421" y="818"/>
                      <a:pt x="432" y="844"/>
                      <a:pt x="468" y="855"/>
                    </a:cubicBezTo>
                    <a:cubicBezTo>
                      <a:pt x="481" y="890"/>
                      <a:pt x="467" y="907"/>
                      <a:pt x="505" y="921"/>
                    </a:cubicBezTo>
                    <a:cubicBezTo>
                      <a:pt x="516" y="954"/>
                      <a:pt x="534" y="981"/>
                      <a:pt x="563" y="1001"/>
                    </a:cubicBezTo>
                    <a:cubicBezTo>
                      <a:pt x="573" y="1031"/>
                      <a:pt x="577" y="1044"/>
                      <a:pt x="600" y="1067"/>
                    </a:cubicBezTo>
                    <a:cubicBezTo>
                      <a:pt x="610" y="1131"/>
                      <a:pt x="605" y="1244"/>
                      <a:pt x="680" y="1271"/>
                    </a:cubicBezTo>
                    <a:cubicBezTo>
                      <a:pt x="694" y="1314"/>
                      <a:pt x="706" y="1372"/>
                      <a:pt x="731" y="1409"/>
                    </a:cubicBezTo>
                    <a:cubicBezTo>
                      <a:pt x="736" y="1424"/>
                      <a:pt x="740" y="1438"/>
                      <a:pt x="745" y="1453"/>
                    </a:cubicBezTo>
                    <a:cubicBezTo>
                      <a:pt x="748" y="1461"/>
                      <a:pt x="734" y="1439"/>
                      <a:pt x="731" y="1431"/>
                    </a:cubicBezTo>
                    <a:cubicBezTo>
                      <a:pt x="725" y="1417"/>
                      <a:pt x="720" y="1402"/>
                      <a:pt x="716" y="1387"/>
                    </a:cubicBezTo>
                    <a:cubicBezTo>
                      <a:pt x="707" y="1356"/>
                      <a:pt x="704" y="1324"/>
                      <a:pt x="694" y="1293"/>
                    </a:cubicBezTo>
                    <a:cubicBezTo>
                      <a:pt x="689" y="1278"/>
                      <a:pt x="680" y="1249"/>
                      <a:pt x="680" y="1249"/>
                    </a:cubicBezTo>
                    <a:cubicBezTo>
                      <a:pt x="672" y="1179"/>
                      <a:pt x="670" y="1107"/>
                      <a:pt x="658" y="1037"/>
                    </a:cubicBezTo>
                    <a:cubicBezTo>
                      <a:pt x="650" y="992"/>
                      <a:pt x="629" y="951"/>
                      <a:pt x="621" y="906"/>
                    </a:cubicBezTo>
                    <a:cubicBezTo>
                      <a:pt x="616" y="879"/>
                      <a:pt x="611" y="853"/>
                      <a:pt x="607" y="826"/>
                    </a:cubicBezTo>
                    <a:cubicBezTo>
                      <a:pt x="601" y="790"/>
                      <a:pt x="592" y="717"/>
                      <a:pt x="592" y="717"/>
                    </a:cubicBezTo>
                    <a:cubicBezTo>
                      <a:pt x="590" y="680"/>
                      <a:pt x="585" y="644"/>
                      <a:pt x="585" y="607"/>
                    </a:cubicBezTo>
                    <a:cubicBezTo>
                      <a:pt x="585" y="529"/>
                      <a:pt x="587" y="452"/>
                      <a:pt x="592" y="374"/>
                    </a:cubicBezTo>
                    <a:cubicBezTo>
                      <a:pt x="595" y="324"/>
                      <a:pt x="623" y="270"/>
                      <a:pt x="636" y="221"/>
                    </a:cubicBezTo>
                    <a:cubicBezTo>
                      <a:pt x="641" y="203"/>
                      <a:pt x="644" y="176"/>
                      <a:pt x="658" y="162"/>
                    </a:cubicBezTo>
                    <a:cubicBezTo>
                      <a:pt x="666" y="154"/>
                      <a:pt x="677" y="153"/>
                      <a:pt x="687" y="148"/>
                    </a:cubicBezTo>
                    <a:cubicBezTo>
                      <a:pt x="711" y="117"/>
                      <a:pt x="724" y="85"/>
                      <a:pt x="745" y="53"/>
                    </a:cubicBezTo>
                    <a:cubicBezTo>
                      <a:pt x="748" y="43"/>
                      <a:pt x="747" y="32"/>
                      <a:pt x="753" y="24"/>
                    </a:cubicBezTo>
                    <a:cubicBezTo>
                      <a:pt x="761" y="12"/>
                      <a:pt x="799" y="0"/>
                      <a:pt x="753" y="17"/>
                    </a:cubicBezTo>
                    <a:cubicBezTo>
                      <a:pt x="747" y="32"/>
                      <a:pt x="737" y="45"/>
                      <a:pt x="731" y="60"/>
                    </a:cubicBezTo>
                    <a:cubicBezTo>
                      <a:pt x="704" y="133"/>
                      <a:pt x="742" y="68"/>
                      <a:pt x="709" y="119"/>
                    </a:cubicBezTo>
                    <a:cubicBezTo>
                      <a:pt x="701" y="153"/>
                      <a:pt x="692" y="184"/>
                      <a:pt x="672" y="213"/>
                    </a:cubicBezTo>
                    <a:cubicBezTo>
                      <a:pt x="655" y="266"/>
                      <a:pt x="662" y="242"/>
                      <a:pt x="651" y="286"/>
                    </a:cubicBezTo>
                    <a:cubicBezTo>
                      <a:pt x="655" y="513"/>
                      <a:pt x="656" y="645"/>
                      <a:pt x="672" y="841"/>
                    </a:cubicBezTo>
                    <a:cubicBezTo>
                      <a:pt x="677" y="982"/>
                      <a:pt x="685" y="1111"/>
                      <a:pt x="702" y="1249"/>
                    </a:cubicBezTo>
                    <a:cubicBezTo>
                      <a:pt x="706" y="1318"/>
                      <a:pt x="704" y="1358"/>
                      <a:pt x="723" y="1417"/>
                    </a:cubicBezTo>
                    <a:cubicBezTo>
                      <a:pt x="726" y="1380"/>
                      <a:pt x="730" y="1344"/>
                      <a:pt x="731" y="1307"/>
                    </a:cubicBezTo>
                    <a:cubicBezTo>
                      <a:pt x="735" y="1066"/>
                      <a:pt x="733" y="826"/>
                      <a:pt x="738" y="585"/>
                    </a:cubicBezTo>
                    <a:cubicBezTo>
                      <a:pt x="738" y="577"/>
                      <a:pt x="743" y="570"/>
                      <a:pt x="745" y="563"/>
                    </a:cubicBezTo>
                    <a:cubicBezTo>
                      <a:pt x="758" y="513"/>
                      <a:pt x="761" y="439"/>
                      <a:pt x="789" y="396"/>
                    </a:cubicBezTo>
                    <a:cubicBezTo>
                      <a:pt x="806" y="370"/>
                      <a:pt x="856" y="329"/>
                      <a:pt x="877" y="308"/>
                    </a:cubicBezTo>
                    <a:cubicBezTo>
                      <a:pt x="897" y="288"/>
                      <a:pt x="910" y="257"/>
                      <a:pt x="928" y="235"/>
                    </a:cubicBezTo>
                    <a:cubicBezTo>
                      <a:pt x="975" y="178"/>
                      <a:pt x="1045" y="151"/>
                      <a:pt x="1117" y="141"/>
                    </a:cubicBezTo>
                    <a:cubicBezTo>
                      <a:pt x="1135" y="136"/>
                      <a:pt x="1165" y="123"/>
                      <a:pt x="1183" y="141"/>
                    </a:cubicBezTo>
                    <a:cubicBezTo>
                      <a:pt x="1188" y="146"/>
                      <a:pt x="1168" y="145"/>
                      <a:pt x="1161" y="148"/>
                    </a:cubicBezTo>
                    <a:cubicBezTo>
                      <a:pt x="1145" y="156"/>
                      <a:pt x="1128" y="170"/>
                      <a:pt x="1117" y="184"/>
                    </a:cubicBezTo>
                    <a:cubicBezTo>
                      <a:pt x="1100" y="206"/>
                      <a:pt x="1065" y="246"/>
                      <a:pt x="1052" y="272"/>
                    </a:cubicBezTo>
                    <a:cubicBezTo>
                      <a:pt x="1033" y="310"/>
                      <a:pt x="1033" y="325"/>
                      <a:pt x="1001" y="359"/>
                    </a:cubicBezTo>
                    <a:cubicBezTo>
                      <a:pt x="992" y="383"/>
                      <a:pt x="987" y="408"/>
                      <a:pt x="979" y="432"/>
                    </a:cubicBezTo>
                    <a:cubicBezTo>
                      <a:pt x="971" y="498"/>
                      <a:pt x="972" y="566"/>
                      <a:pt x="949" y="629"/>
                    </a:cubicBezTo>
                    <a:cubicBezTo>
                      <a:pt x="939" y="721"/>
                      <a:pt x="930" y="813"/>
                      <a:pt x="920" y="906"/>
                    </a:cubicBezTo>
                    <a:cubicBezTo>
                      <a:pt x="917" y="931"/>
                      <a:pt x="906" y="979"/>
                      <a:pt x="906" y="979"/>
                    </a:cubicBezTo>
                    <a:cubicBezTo>
                      <a:pt x="898" y="1072"/>
                      <a:pt x="897" y="1171"/>
                      <a:pt x="855" y="1256"/>
                    </a:cubicBezTo>
                    <a:cubicBezTo>
                      <a:pt x="838" y="1290"/>
                      <a:pt x="842" y="1313"/>
                      <a:pt x="811" y="1344"/>
                    </a:cubicBezTo>
                    <a:cubicBezTo>
                      <a:pt x="779" y="1376"/>
                      <a:pt x="747" y="1400"/>
                      <a:pt x="716" y="1431"/>
                    </a:cubicBezTo>
                    <a:cubicBezTo>
                      <a:pt x="707" y="1440"/>
                      <a:pt x="736" y="1417"/>
                      <a:pt x="745" y="1409"/>
                    </a:cubicBezTo>
                    <a:cubicBezTo>
                      <a:pt x="753" y="1402"/>
                      <a:pt x="759" y="1393"/>
                      <a:pt x="767" y="1387"/>
                    </a:cubicBezTo>
                    <a:cubicBezTo>
                      <a:pt x="807" y="1359"/>
                      <a:pt x="858" y="1322"/>
                      <a:pt x="906" y="1307"/>
                    </a:cubicBezTo>
                    <a:cubicBezTo>
                      <a:pt x="933" y="1265"/>
                      <a:pt x="983" y="1229"/>
                      <a:pt x="1030" y="1212"/>
                    </a:cubicBezTo>
                    <a:cubicBezTo>
                      <a:pt x="1063" y="1179"/>
                      <a:pt x="1087" y="1146"/>
                      <a:pt x="1132" y="1132"/>
                    </a:cubicBezTo>
                    <a:cubicBezTo>
                      <a:pt x="1172" y="1102"/>
                      <a:pt x="1201" y="1072"/>
                      <a:pt x="1248" y="1052"/>
                    </a:cubicBezTo>
                    <a:cubicBezTo>
                      <a:pt x="1282" y="1018"/>
                      <a:pt x="1328" y="1004"/>
                      <a:pt x="1372" y="986"/>
                    </a:cubicBezTo>
                    <a:cubicBezTo>
                      <a:pt x="1402" y="956"/>
                      <a:pt x="1424" y="957"/>
                      <a:pt x="1467" y="950"/>
                    </a:cubicBezTo>
                    <a:cubicBezTo>
                      <a:pt x="1528" y="952"/>
                      <a:pt x="1589" y="949"/>
                      <a:pt x="1649" y="957"/>
                    </a:cubicBezTo>
                    <a:cubicBezTo>
                      <a:pt x="1702" y="964"/>
                      <a:pt x="1734" y="1072"/>
                      <a:pt x="1752" y="1110"/>
                    </a:cubicBezTo>
                    <a:cubicBezTo>
                      <a:pt x="1767" y="1143"/>
                      <a:pt x="1786" y="1173"/>
                      <a:pt x="1803" y="1205"/>
                    </a:cubicBezTo>
                    <a:cubicBezTo>
                      <a:pt x="1807" y="1213"/>
                      <a:pt x="1821" y="1219"/>
                      <a:pt x="1817" y="1227"/>
                    </a:cubicBezTo>
                    <a:cubicBezTo>
                      <a:pt x="1813" y="1234"/>
                      <a:pt x="1802" y="1223"/>
                      <a:pt x="1795" y="1220"/>
                    </a:cubicBezTo>
                    <a:cubicBezTo>
                      <a:pt x="1766" y="1207"/>
                      <a:pt x="1737" y="1188"/>
                      <a:pt x="1708" y="1176"/>
                    </a:cubicBezTo>
                    <a:cubicBezTo>
                      <a:pt x="1684" y="1166"/>
                      <a:pt x="1659" y="1161"/>
                      <a:pt x="1635" y="1154"/>
                    </a:cubicBezTo>
                    <a:cubicBezTo>
                      <a:pt x="1604" y="1145"/>
                      <a:pt x="1540" y="1132"/>
                      <a:pt x="1540" y="1132"/>
                    </a:cubicBezTo>
                    <a:cubicBezTo>
                      <a:pt x="1500" y="1113"/>
                      <a:pt x="1465" y="1118"/>
                      <a:pt x="1423" y="1132"/>
                    </a:cubicBezTo>
                    <a:cubicBezTo>
                      <a:pt x="1404" y="1162"/>
                      <a:pt x="1364" y="1171"/>
                      <a:pt x="1329" y="1183"/>
                    </a:cubicBezTo>
                    <a:cubicBezTo>
                      <a:pt x="1312" y="1208"/>
                      <a:pt x="1281" y="1240"/>
                      <a:pt x="1256" y="1256"/>
                    </a:cubicBezTo>
                    <a:cubicBezTo>
                      <a:pt x="1236" y="1285"/>
                      <a:pt x="1213" y="1317"/>
                      <a:pt x="1183" y="1336"/>
                    </a:cubicBezTo>
                    <a:cubicBezTo>
                      <a:pt x="1106" y="1449"/>
                      <a:pt x="859" y="1380"/>
                      <a:pt x="789" y="1380"/>
                    </a:cubicBezTo>
                    <a:lnTo>
                      <a:pt x="735" y="1312"/>
                    </a:lnTo>
                  </a:path>
                </a:pathLst>
              </a:custGeom>
              <a:solidFill>
                <a:srgbClr val="00CC00"/>
              </a:solidFill>
              <a:ln w="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grpSp>
            <p:nvGrpSpPr>
              <p:cNvPr id="13414" name="Group 404"/>
              <p:cNvGrpSpPr/>
              <p:nvPr/>
            </p:nvGrpSpPr>
            <p:grpSpPr>
              <a:xfrm rot="701281">
                <a:off x="5029206" y="3352801"/>
                <a:ext cx="609602" cy="381000"/>
                <a:chOff x="1104" y="2880"/>
                <a:chExt cx="528" cy="480"/>
              </a:xfrm>
            </p:grpSpPr>
            <p:sp>
              <p:nvSpPr>
                <p:cNvPr id="13461" name="Oval 405"/>
                <p:cNvSpPr/>
                <p:nvPr/>
              </p:nvSpPr>
              <p:spPr>
                <a:xfrm>
                  <a:off x="1344" y="3168"/>
                  <a:ext cx="192" cy="192"/>
                </a:xfrm>
                <a:prstGeom prst="ellipse">
                  <a:avLst/>
                </a:prstGeom>
                <a:solidFill>
                  <a:srgbClr val="FFFF00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3462" name="Oval 406"/>
                <p:cNvSpPr/>
                <p:nvPr/>
              </p:nvSpPr>
              <p:spPr>
                <a:xfrm>
                  <a:off x="1200" y="3168"/>
                  <a:ext cx="192" cy="192"/>
                </a:xfrm>
                <a:prstGeom prst="ellipse">
                  <a:avLst/>
                </a:prstGeom>
                <a:solidFill>
                  <a:srgbClr val="FFFF00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3463" name="Oval 407"/>
                <p:cNvSpPr/>
                <p:nvPr/>
              </p:nvSpPr>
              <p:spPr>
                <a:xfrm>
                  <a:off x="1440" y="3024"/>
                  <a:ext cx="192" cy="192"/>
                </a:xfrm>
                <a:prstGeom prst="ellipse">
                  <a:avLst/>
                </a:prstGeom>
                <a:solidFill>
                  <a:srgbClr val="FFFF00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3464" name="Oval 408"/>
                <p:cNvSpPr/>
                <p:nvPr/>
              </p:nvSpPr>
              <p:spPr>
                <a:xfrm>
                  <a:off x="1104" y="3024"/>
                  <a:ext cx="192" cy="192"/>
                </a:xfrm>
                <a:prstGeom prst="ellipse">
                  <a:avLst/>
                </a:prstGeom>
                <a:solidFill>
                  <a:srgbClr val="FFFF00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3465" name="Oval 409"/>
                <p:cNvSpPr/>
                <p:nvPr/>
              </p:nvSpPr>
              <p:spPr>
                <a:xfrm>
                  <a:off x="1200" y="2880"/>
                  <a:ext cx="192" cy="192"/>
                </a:xfrm>
                <a:prstGeom prst="ellipse">
                  <a:avLst/>
                </a:prstGeom>
                <a:solidFill>
                  <a:srgbClr val="FFFF00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3466" name="Oval 410"/>
                <p:cNvSpPr/>
                <p:nvPr/>
              </p:nvSpPr>
              <p:spPr>
                <a:xfrm>
                  <a:off x="1344" y="2880"/>
                  <a:ext cx="192" cy="192"/>
                </a:xfrm>
                <a:prstGeom prst="ellipse">
                  <a:avLst/>
                </a:prstGeom>
                <a:solidFill>
                  <a:srgbClr val="FFFF00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3467" name="Oval 411"/>
                <p:cNvSpPr/>
                <p:nvPr/>
              </p:nvSpPr>
              <p:spPr>
                <a:xfrm>
                  <a:off x="1248" y="2976"/>
                  <a:ext cx="240" cy="288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99FF"/>
                    </a:gs>
                    <a:gs pos="100000">
                      <a:srgbClr val="0066FF">
                        <a:alpha val="98000"/>
                      </a:srgb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3175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13415" name="Group 412"/>
              <p:cNvGrpSpPr/>
              <p:nvPr/>
            </p:nvGrpSpPr>
            <p:grpSpPr>
              <a:xfrm rot="701281">
                <a:off x="5753102" y="3179764"/>
                <a:ext cx="533401" cy="228600"/>
                <a:chOff x="1104" y="2880"/>
                <a:chExt cx="528" cy="480"/>
              </a:xfrm>
            </p:grpSpPr>
            <p:sp>
              <p:nvSpPr>
                <p:cNvPr id="13454" name="Oval 413"/>
                <p:cNvSpPr/>
                <p:nvPr/>
              </p:nvSpPr>
              <p:spPr>
                <a:xfrm>
                  <a:off x="1344" y="3168"/>
                  <a:ext cx="192" cy="192"/>
                </a:xfrm>
                <a:prstGeom prst="ellipse">
                  <a:avLst/>
                </a:prstGeom>
                <a:solidFill>
                  <a:srgbClr val="FFFF00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3455" name="Oval 414"/>
                <p:cNvSpPr/>
                <p:nvPr/>
              </p:nvSpPr>
              <p:spPr>
                <a:xfrm>
                  <a:off x="1200" y="3168"/>
                  <a:ext cx="192" cy="192"/>
                </a:xfrm>
                <a:prstGeom prst="ellipse">
                  <a:avLst/>
                </a:prstGeom>
                <a:solidFill>
                  <a:srgbClr val="FFFF00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3456" name="Oval 415"/>
                <p:cNvSpPr/>
                <p:nvPr/>
              </p:nvSpPr>
              <p:spPr>
                <a:xfrm>
                  <a:off x="1440" y="3024"/>
                  <a:ext cx="192" cy="192"/>
                </a:xfrm>
                <a:prstGeom prst="ellipse">
                  <a:avLst/>
                </a:prstGeom>
                <a:solidFill>
                  <a:srgbClr val="FFFF00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3457" name="Oval 416"/>
                <p:cNvSpPr/>
                <p:nvPr/>
              </p:nvSpPr>
              <p:spPr>
                <a:xfrm>
                  <a:off x="1104" y="3024"/>
                  <a:ext cx="192" cy="192"/>
                </a:xfrm>
                <a:prstGeom prst="ellipse">
                  <a:avLst/>
                </a:prstGeom>
                <a:solidFill>
                  <a:srgbClr val="FFFF00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3458" name="Oval 417"/>
                <p:cNvSpPr/>
                <p:nvPr/>
              </p:nvSpPr>
              <p:spPr>
                <a:xfrm>
                  <a:off x="1200" y="2880"/>
                  <a:ext cx="192" cy="192"/>
                </a:xfrm>
                <a:prstGeom prst="ellipse">
                  <a:avLst/>
                </a:prstGeom>
                <a:solidFill>
                  <a:srgbClr val="FFFF00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3459" name="Oval 418"/>
                <p:cNvSpPr/>
                <p:nvPr/>
              </p:nvSpPr>
              <p:spPr>
                <a:xfrm>
                  <a:off x="1344" y="2880"/>
                  <a:ext cx="192" cy="192"/>
                </a:xfrm>
                <a:prstGeom prst="ellipse">
                  <a:avLst/>
                </a:prstGeom>
                <a:solidFill>
                  <a:srgbClr val="FFFF00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3460" name="Oval 419"/>
                <p:cNvSpPr/>
                <p:nvPr/>
              </p:nvSpPr>
              <p:spPr>
                <a:xfrm>
                  <a:off x="1248" y="2976"/>
                  <a:ext cx="240" cy="288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99FF"/>
                    </a:gs>
                    <a:gs pos="100000">
                      <a:srgbClr val="0066FF">
                        <a:alpha val="98000"/>
                      </a:srgb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3175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13416" name="Group 420"/>
              <p:cNvGrpSpPr/>
              <p:nvPr/>
            </p:nvGrpSpPr>
            <p:grpSpPr>
              <a:xfrm rot="701281">
                <a:off x="4114804" y="4267201"/>
                <a:ext cx="404815" cy="304800"/>
                <a:chOff x="1104" y="2880"/>
                <a:chExt cx="528" cy="480"/>
              </a:xfrm>
            </p:grpSpPr>
            <p:sp>
              <p:nvSpPr>
                <p:cNvPr id="13447" name="Oval 421"/>
                <p:cNvSpPr/>
                <p:nvPr/>
              </p:nvSpPr>
              <p:spPr>
                <a:xfrm>
                  <a:off x="1344" y="3168"/>
                  <a:ext cx="192" cy="192"/>
                </a:xfrm>
                <a:prstGeom prst="ellipse">
                  <a:avLst/>
                </a:prstGeom>
                <a:solidFill>
                  <a:srgbClr val="FFFF00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3448" name="Oval 422"/>
                <p:cNvSpPr/>
                <p:nvPr/>
              </p:nvSpPr>
              <p:spPr>
                <a:xfrm>
                  <a:off x="1200" y="3168"/>
                  <a:ext cx="192" cy="192"/>
                </a:xfrm>
                <a:prstGeom prst="ellipse">
                  <a:avLst/>
                </a:prstGeom>
                <a:solidFill>
                  <a:srgbClr val="FFFF00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3449" name="Oval 423"/>
                <p:cNvSpPr/>
                <p:nvPr/>
              </p:nvSpPr>
              <p:spPr>
                <a:xfrm>
                  <a:off x="1440" y="3024"/>
                  <a:ext cx="192" cy="192"/>
                </a:xfrm>
                <a:prstGeom prst="ellipse">
                  <a:avLst/>
                </a:prstGeom>
                <a:solidFill>
                  <a:srgbClr val="FFFF00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3450" name="Oval 424"/>
                <p:cNvSpPr/>
                <p:nvPr/>
              </p:nvSpPr>
              <p:spPr>
                <a:xfrm>
                  <a:off x="1104" y="3024"/>
                  <a:ext cx="192" cy="192"/>
                </a:xfrm>
                <a:prstGeom prst="ellipse">
                  <a:avLst/>
                </a:prstGeom>
                <a:solidFill>
                  <a:srgbClr val="FFFF00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3451" name="Oval 425"/>
                <p:cNvSpPr/>
                <p:nvPr/>
              </p:nvSpPr>
              <p:spPr>
                <a:xfrm>
                  <a:off x="1200" y="2880"/>
                  <a:ext cx="192" cy="192"/>
                </a:xfrm>
                <a:prstGeom prst="ellipse">
                  <a:avLst/>
                </a:prstGeom>
                <a:solidFill>
                  <a:srgbClr val="FFFF00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3452" name="Oval 426"/>
                <p:cNvSpPr/>
                <p:nvPr/>
              </p:nvSpPr>
              <p:spPr>
                <a:xfrm>
                  <a:off x="1344" y="2880"/>
                  <a:ext cx="192" cy="192"/>
                </a:xfrm>
                <a:prstGeom prst="ellipse">
                  <a:avLst/>
                </a:prstGeom>
                <a:solidFill>
                  <a:srgbClr val="FFFF00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3453" name="Oval 427"/>
                <p:cNvSpPr/>
                <p:nvPr/>
              </p:nvSpPr>
              <p:spPr>
                <a:xfrm>
                  <a:off x="1248" y="2976"/>
                  <a:ext cx="240" cy="288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99FF"/>
                    </a:gs>
                    <a:gs pos="100000">
                      <a:srgbClr val="0066FF">
                        <a:alpha val="98000"/>
                      </a:srgb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3175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13417" name="Group 428"/>
              <p:cNvGrpSpPr/>
              <p:nvPr/>
            </p:nvGrpSpPr>
            <p:grpSpPr>
              <a:xfrm rot="701281">
                <a:off x="5851529" y="3952876"/>
                <a:ext cx="609602" cy="457200"/>
                <a:chOff x="1104" y="2880"/>
                <a:chExt cx="528" cy="480"/>
              </a:xfrm>
            </p:grpSpPr>
            <p:sp>
              <p:nvSpPr>
                <p:cNvPr id="13440" name="Oval 429"/>
                <p:cNvSpPr/>
                <p:nvPr/>
              </p:nvSpPr>
              <p:spPr>
                <a:xfrm>
                  <a:off x="1344" y="3168"/>
                  <a:ext cx="192" cy="192"/>
                </a:xfrm>
                <a:prstGeom prst="ellipse">
                  <a:avLst/>
                </a:prstGeom>
                <a:solidFill>
                  <a:srgbClr val="FFFF00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3441" name="Oval 430"/>
                <p:cNvSpPr/>
                <p:nvPr/>
              </p:nvSpPr>
              <p:spPr>
                <a:xfrm>
                  <a:off x="1200" y="3168"/>
                  <a:ext cx="192" cy="192"/>
                </a:xfrm>
                <a:prstGeom prst="ellipse">
                  <a:avLst/>
                </a:prstGeom>
                <a:solidFill>
                  <a:srgbClr val="FFFF00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3442" name="Oval 431"/>
                <p:cNvSpPr/>
                <p:nvPr/>
              </p:nvSpPr>
              <p:spPr>
                <a:xfrm>
                  <a:off x="1440" y="3024"/>
                  <a:ext cx="192" cy="192"/>
                </a:xfrm>
                <a:prstGeom prst="ellipse">
                  <a:avLst/>
                </a:prstGeom>
                <a:solidFill>
                  <a:srgbClr val="FFFF00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3443" name="Oval 432"/>
                <p:cNvSpPr/>
                <p:nvPr/>
              </p:nvSpPr>
              <p:spPr>
                <a:xfrm>
                  <a:off x="1104" y="3024"/>
                  <a:ext cx="192" cy="192"/>
                </a:xfrm>
                <a:prstGeom prst="ellipse">
                  <a:avLst/>
                </a:prstGeom>
                <a:solidFill>
                  <a:srgbClr val="FFFF00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3444" name="Oval 433"/>
                <p:cNvSpPr/>
                <p:nvPr/>
              </p:nvSpPr>
              <p:spPr>
                <a:xfrm>
                  <a:off x="1200" y="2880"/>
                  <a:ext cx="192" cy="192"/>
                </a:xfrm>
                <a:prstGeom prst="ellipse">
                  <a:avLst/>
                </a:prstGeom>
                <a:solidFill>
                  <a:srgbClr val="FFFF00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3445" name="Oval 434"/>
                <p:cNvSpPr/>
                <p:nvPr/>
              </p:nvSpPr>
              <p:spPr>
                <a:xfrm>
                  <a:off x="1344" y="2880"/>
                  <a:ext cx="192" cy="192"/>
                </a:xfrm>
                <a:prstGeom prst="ellipse">
                  <a:avLst/>
                </a:prstGeom>
                <a:solidFill>
                  <a:srgbClr val="FFFF00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3446" name="Oval 435"/>
                <p:cNvSpPr/>
                <p:nvPr/>
              </p:nvSpPr>
              <p:spPr>
                <a:xfrm>
                  <a:off x="1248" y="2976"/>
                  <a:ext cx="240" cy="288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99FF"/>
                    </a:gs>
                    <a:gs pos="100000">
                      <a:srgbClr val="0066FF">
                        <a:alpha val="98000"/>
                      </a:srgb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3175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13418" name="Freeform 436"/>
              <p:cNvSpPr/>
              <p:nvPr/>
            </p:nvSpPr>
            <p:spPr>
              <a:xfrm rot="899285">
                <a:off x="4572000" y="4191000"/>
                <a:ext cx="914400" cy="422275"/>
              </a:xfrm>
              <a:custGeom>
                <a:avLst/>
                <a:gdLst>
                  <a:gd name="txL" fmla="*/ 0 w 1821"/>
                  <a:gd name="txT" fmla="*/ 0 h 1522"/>
                  <a:gd name="txR" fmla="*/ 1821 w 1821"/>
                  <a:gd name="txB" fmla="*/ 1522 h 1522"/>
                </a:gdLst>
                <a:ahLst/>
                <a:cxnLst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</a:cxnLst>
                <a:rect l="txL" t="txT" r="txR" b="txB"/>
                <a:pathLst>
                  <a:path w="1821" h="1522">
                    <a:moveTo>
                      <a:pt x="760" y="1504"/>
                    </a:moveTo>
                    <a:cubicBezTo>
                      <a:pt x="684" y="1522"/>
                      <a:pt x="699" y="1518"/>
                      <a:pt x="585" y="1511"/>
                    </a:cubicBezTo>
                    <a:cubicBezTo>
                      <a:pt x="556" y="1502"/>
                      <a:pt x="523" y="1504"/>
                      <a:pt x="497" y="1489"/>
                    </a:cubicBezTo>
                    <a:cubicBezTo>
                      <a:pt x="482" y="1480"/>
                      <a:pt x="470" y="1465"/>
                      <a:pt x="454" y="1460"/>
                    </a:cubicBezTo>
                    <a:cubicBezTo>
                      <a:pt x="439" y="1455"/>
                      <a:pt x="410" y="1446"/>
                      <a:pt x="410" y="1446"/>
                    </a:cubicBezTo>
                    <a:cubicBezTo>
                      <a:pt x="374" y="1394"/>
                      <a:pt x="297" y="1335"/>
                      <a:pt x="242" y="1300"/>
                    </a:cubicBezTo>
                    <a:cubicBezTo>
                      <a:pt x="237" y="1293"/>
                      <a:pt x="234" y="1284"/>
                      <a:pt x="228" y="1278"/>
                    </a:cubicBezTo>
                    <a:cubicBezTo>
                      <a:pt x="222" y="1272"/>
                      <a:pt x="212" y="1270"/>
                      <a:pt x="206" y="1263"/>
                    </a:cubicBezTo>
                    <a:cubicBezTo>
                      <a:pt x="201" y="1257"/>
                      <a:pt x="202" y="1248"/>
                      <a:pt x="198" y="1242"/>
                    </a:cubicBezTo>
                    <a:cubicBezTo>
                      <a:pt x="192" y="1234"/>
                      <a:pt x="183" y="1228"/>
                      <a:pt x="177" y="1220"/>
                    </a:cubicBezTo>
                    <a:cubicBezTo>
                      <a:pt x="160" y="1195"/>
                      <a:pt x="167" y="1189"/>
                      <a:pt x="147" y="1169"/>
                    </a:cubicBezTo>
                    <a:cubicBezTo>
                      <a:pt x="112" y="1134"/>
                      <a:pt x="138" y="1177"/>
                      <a:pt x="104" y="1132"/>
                    </a:cubicBezTo>
                    <a:cubicBezTo>
                      <a:pt x="59" y="1073"/>
                      <a:pt x="95" y="1101"/>
                      <a:pt x="53" y="1074"/>
                    </a:cubicBezTo>
                    <a:cubicBezTo>
                      <a:pt x="50" y="1067"/>
                      <a:pt x="50" y="1058"/>
                      <a:pt x="45" y="1052"/>
                    </a:cubicBezTo>
                    <a:cubicBezTo>
                      <a:pt x="40" y="1045"/>
                      <a:pt x="29" y="1044"/>
                      <a:pt x="24" y="1037"/>
                    </a:cubicBezTo>
                    <a:cubicBezTo>
                      <a:pt x="16" y="1024"/>
                      <a:pt x="14" y="1008"/>
                      <a:pt x="9" y="994"/>
                    </a:cubicBezTo>
                    <a:cubicBezTo>
                      <a:pt x="7" y="987"/>
                      <a:pt x="2" y="972"/>
                      <a:pt x="2" y="972"/>
                    </a:cubicBezTo>
                    <a:cubicBezTo>
                      <a:pt x="4" y="960"/>
                      <a:pt x="0" y="944"/>
                      <a:pt x="9" y="935"/>
                    </a:cubicBezTo>
                    <a:cubicBezTo>
                      <a:pt x="14" y="929"/>
                      <a:pt x="13" y="950"/>
                      <a:pt x="16" y="957"/>
                    </a:cubicBezTo>
                    <a:cubicBezTo>
                      <a:pt x="21" y="967"/>
                      <a:pt x="49" y="1003"/>
                      <a:pt x="53" y="1008"/>
                    </a:cubicBezTo>
                    <a:cubicBezTo>
                      <a:pt x="69" y="1057"/>
                      <a:pt x="89" y="1082"/>
                      <a:pt x="133" y="1110"/>
                    </a:cubicBezTo>
                    <a:cubicBezTo>
                      <a:pt x="167" y="1164"/>
                      <a:pt x="242" y="1162"/>
                      <a:pt x="301" y="1176"/>
                    </a:cubicBezTo>
                    <a:cubicBezTo>
                      <a:pt x="328" y="1189"/>
                      <a:pt x="345" y="1210"/>
                      <a:pt x="373" y="1220"/>
                    </a:cubicBezTo>
                    <a:cubicBezTo>
                      <a:pt x="388" y="1225"/>
                      <a:pt x="417" y="1234"/>
                      <a:pt x="417" y="1234"/>
                    </a:cubicBezTo>
                    <a:cubicBezTo>
                      <a:pt x="452" y="1261"/>
                      <a:pt x="484" y="1297"/>
                      <a:pt x="527" y="1307"/>
                    </a:cubicBezTo>
                    <a:cubicBezTo>
                      <a:pt x="561" y="1331"/>
                      <a:pt x="599" y="1340"/>
                      <a:pt x="636" y="1358"/>
                    </a:cubicBezTo>
                    <a:cubicBezTo>
                      <a:pt x="654" y="1385"/>
                      <a:pt x="645" y="1377"/>
                      <a:pt x="672" y="1395"/>
                    </a:cubicBezTo>
                    <a:cubicBezTo>
                      <a:pt x="687" y="1405"/>
                      <a:pt x="716" y="1424"/>
                      <a:pt x="716" y="1424"/>
                    </a:cubicBezTo>
                    <a:cubicBezTo>
                      <a:pt x="742" y="1463"/>
                      <a:pt x="725" y="1440"/>
                      <a:pt x="774" y="1489"/>
                    </a:cubicBezTo>
                    <a:cubicBezTo>
                      <a:pt x="781" y="1496"/>
                      <a:pt x="796" y="1511"/>
                      <a:pt x="796" y="1511"/>
                    </a:cubicBezTo>
                    <a:cubicBezTo>
                      <a:pt x="796" y="1511"/>
                      <a:pt x="769" y="1485"/>
                      <a:pt x="753" y="1475"/>
                    </a:cubicBezTo>
                    <a:cubicBezTo>
                      <a:pt x="738" y="1433"/>
                      <a:pt x="693" y="1414"/>
                      <a:pt x="665" y="1380"/>
                    </a:cubicBezTo>
                    <a:cubicBezTo>
                      <a:pt x="646" y="1357"/>
                      <a:pt x="625" y="1345"/>
                      <a:pt x="607" y="1322"/>
                    </a:cubicBezTo>
                    <a:cubicBezTo>
                      <a:pt x="572" y="1277"/>
                      <a:pt x="575" y="1278"/>
                      <a:pt x="534" y="1242"/>
                    </a:cubicBezTo>
                    <a:cubicBezTo>
                      <a:pt x="505" y="1216"/>
                      <a:pt x="485" y="1182"/>
                      <a:pt x="454" y="1161"/>
                    </a:cubicBezTo>
                    <a:cubicBezTo>
                      <a:pt x="433" y="1130"/>
                      <a:pt x="417" y="1097"/>
                      <a:pt x="395" y="1067"/>
                    </a:cubicBezTo>
                    <a:cubicBezTo>
                      <a:pt x="385" y="1034"/>
                      <a:pt x="370" y="1001"/>
                      <a:pt x="352" y="972"/>
                    </a:cubicBezTo>
                    <a:cubicBezTo>
                      <a:pt x="341" y="912"/>
                      <a:pt x="320" y="857"/>
                      <a:pt x="308" y="797"/>
                    </a:cubicBezTo>
                    <a:cubicBezTo>
                      <a:pt x="299" y="678"/>
                      <a:pt x="294" y="661"/>
                      <a:pt x="308" y="512"/>
                    </a:cubicBezTo>
                    <a:cubicBezTo>
                      <a:pt x="310" y="495"/>
                      <a:pt x="312" y="546"/>
                      <a:pt x="315" y="563"/>
                    </a:cubicBezTo>
                    <a:cubicBezTo>
                      <a:pt x="320" y="588"/>
                      <a:pt x="352" y="629"/>
                      <a:pt x="352" y="629"/>
                    </a:cubicBezTo>
                    <a:cubicBezTo>
                      <a:pt x="368" y="680"/>
                      <a:pt x="380" y="737"/>
                      <a:pt x="410" y="782"/>
                    </a:cubicBezTo>
                    <a:cubicBezTo>
                      <a:pt x="421" y="818"/>
                      <a:pt x="432" y="844"/>
                      <a:pt x="468" y="855"/>
                    </a:cubicBezTo>
                    <a:cubicBezTo>
                      <a:pt x="481" y="890"/>
                      <a:pt x="467" y="907"/>
                      <a:pt x="505" y="921"/>
                    </a:cubicBezTo>
                    <a:cubicBezTo>
                      <a:pt x="516" y="954"/>
                      <a:pt x="534" y="981"/>
                      <a:pt x="563" y="1001"/>
                    </a:cubicBezTo>
                    <a:cubicBezTo>
                      <a:pt x="573" y="1031"/>
                      <a:pt x="577" y="1044"/>
                      <a:pt x="600" y="1067"/>
                    </a:cubicBezTo>
                    <a:cubicBezTo>
                      <a:pt x="610" y="1131"/>
                      <a:pt x="605" y="1244"/>
                      <a:pt x="680" y="1271"/>
                    </a:cubicBezTo>
                    <a:cubicBezTo>
                      <a:pt x="694" y="1314"/>
                      <a:pt x="706" y="1372"/>
                      <a:pt x="731" y="1409"/>
                    </a:cubicBezTo>
                    <a:cubicBezTo>
                      <a:pt x="736" y="1424"/>
                      <a:pt x="740" y="1438"/>
                      <a:pt x="745" y="1453"/>
                    </a:cubicBezTo>
                    <a:cubicBezTo>
                      <a:pt x="748" y="1461"/>
                      <a:pt x="734" y="1439"/>
                      <a:pt x="731" y="1431"/>
                    </a:cubicBezTo>
                    <a:cubicBezTo>
                      <a:pt x="725" y="1417"/>
                      <a:pt x="720" y="1402"/>
                      <a:pt x="716" y="1387"/>
                    </a:cubicBezTo>
                    <a:cubicBezTo>
                      <a:pt x="707" y="1356"/>
                      <a:pt x="704" y="1324"/>
                      <a:pt x="694" y="1293"/>
                    </a:cubicBezTo>
                    <a:cubicBezTo>
                      <a:pt x="689" y="1278"/>
                      <a:pt x="680" y="1249"/>
                      <a:pt x="680" y="1249"/>
                    </a:cubicBezTo>
                    <a:cubicBezTo>
                      <a:pt x="672" y="1179"/>
                      <a:pt x="670" y="1107"/>
                      <a:pt x="658" y="1037"/>
                    </a:cubicBezTo>
                    <a:cubicBezTo>
                      <a:pt x="650" y="992"/>
                      <a:pt x="629" y="951"/>
                      <a:pt x="621" y="906"/>
                    </a:cubicBezTo>
                    <a:cubicBezTo>
                      <a:pt x="616" y="879"/>
                      <a:pt x="611" y="853"/>
                      <a:pt x="607" y="826"/>
                    </a:cubicBezTo>
                    <a:cubicBezTo>
                      <a:pt x="601" y="790"/>
                      <a:pt x="592" y="717"/>
                      <a:pt x="592" y="717"/>
                    </a:cubicBezTo>
                    <a:cubicBezTo>
                      <a:pt x="590" y="680"/>
                      <a:pt x="585" y="644"/>
                      <a:pt x="585" y="607"/>
                    </a:cubicBezTo>
                    <a:cubicBezTo>
                      <a:pt x="585" y="529"/>
                      <a:pt x="587" y="452"/>
                      <a:pt x="592" y="374"/>
                    </a:cubicBezTo>
                    <a:cubicBezTo>
                      <a:pt x="595" y="324"/>
                      <a:pt x="623" y="270"/>
                      <a:pt x="636" y="221"/>
                    </a:cubicBezTo>
                    <a:cubicBezTo>
                      <a:pt x="641" y="203"/>
                      <a:pt x="644" y="176"/>
                      <a:pt x="658" y="162"/>
                    </a:cubicBezTo>
                    <a:cubicBezTo>
                      <a:pt x="666" y="154"/>
                      <a:pt x="677" y="153"/>
                      <a:pt x="687" y="148"/>
                    </a:cubicBezTo>
                    <a:cubicBezTo>
                      <a:pt x="711" y="117"/>
                      <a:pt x="724" y="85"/>
                      <a:pt x="745" y="53"/>
                    </a:cubicBezTo>
                    <a:cubicBezTo>
                      <a:pt x="748" y="43"/>
                      <a:pt x="747" y="32"/>
                      <a:pt x="753" y="24"/>
                    </a:cubicBezTo>
                    <a:cubicBezTo>
                      <a:pt x="761" y="12"/>
                      <a:pt x="799" y="0"/>
                      <a:pt x="753" y="17"/>
                    </a:cubicBezTo>
                    <a:cubicBezTo>
                      <a:pt x="747" y="32"/>
                      <a:pt x="737" y="45"/>
                      <a:pt x="731" y="60"/>
                    </a:cubicBezTo>
                    <a:cubicBezTo>
                      <a:pt x="704" y="133"/>
                      <a:pt x="742" y="68"/>
                      <a:pt x="709" y="119"/>
                    </a:cubicBezTo>
                    <a:cubicBezTo>
                      <a:pt x="701" y="153"/>
                      <a:pt x="692" y="184"/>
                      <a:pt x="672" y="213"/>
                    </a:cubicBezTo>
                    <a:cubicBezTo>
                      <a:pt x="655" y="266"/>
                      <a:pt x="662" y="242"/>
                      <a:pt x="651" y="286"/>
                    </a:cubicBezTo>
                    <a:cubicBezTo>
                      <a:pt x="655" y="513"/>
                      <a:pt x="656" y="645"/>
                      <a:pt x="672" y="841"/>
                    </a:cubicBezTo>
                    <a:cubicBezTo>
                      <a:pt x="677" y="982"/>
                      <a:pt x="685" y="1111"/>
                      <a:pt x="702" y="1249"/>
                    </a:cubicBezTo>
                    <a:cubicBezTo>
                      <a:pt x="706" y="1318"/>
                      <a:pt x="704" y="1358"/>
                      <a:pt x="723" y="1417"/>
                    </a:cubicBezTo>
                    <a:cubicBezTo>
                      <a:pt x="726" y="1380"/>
                      <a:pt x="730" y="1344"/>
                      <a:pt x="731" y="1307"/>
                    </a:cubicBezTo>
                    <a:cubicBezTo>
                      <a:pt x="735" y="1066"/>
                      <a:pt x="733" y="826"/>
                      <a:pt x="738" y="585"/>
                    </a:cubicBezTo>
                    <a:cubicBezTo>
                      <a:pt x="738" y="577"/>
                      <a:pt x="743" y="570"/>
                      <a:pt x="745" y="563"/>
                    </a:cubicBezTo>
                    <a:cubicBezTo>
                      <a:pt x="758" y="513"/>
                      <a:pt x="761" y="439"/>
                      <a:pt x="789" y="396"/>
                    </a:cubicBezTo>
                    <a:cubicBezTo>
                      <a:pt x="806" y="370"/>
                      <a:pt x="856" y="329"/>
                      <a:pt x="877" y="308"/>
                    </a:cubicBezTo>
                    <a:cubicBezTo>
                      <a:pt x="897" y="288"/>
                      <a:pt x="910" y="257"/>
                      <a:pt x="928" y="235"/>
                    </a:cubicBezTo>
                    <a:cubicBezTo>
                      <a:pt x="975" y="178"/>
                      <a:pt x="1045" y="151"/>
                      <a:pt x="1117" y="141"/>
                    </a:cubicBezTo>
                    <a:cubicBezTo>
                      <a:pt x="1135" y="136"/>
                      <a:pt x="1165" y="123"/>
                      <a:pt x="1183" y="141"/>
                    </a:cubicBezTo>
                    <a:cubicBezTo>
                      <a:pt x="1188" y="146"/>
                      <a:pt x="1168" y="145"/>
                      <a:pt x="1161" y="148"/>
                    </a:cubicBezTo>
                    <a:cubicBezTo>
                      <a:pt x="1145" y="156"/>
                      <a:pt x="1128" y="170"/>
                      <a:pt x="1117" y="184"/>
                    </a:cubicBezTo>
                    <a:cubicBezTo>
                      <a:pt x="1100" y="206"/>
                      <a:pt x="1065" y="246"/>
                      <a:pt x="1052" y="272"/>
                    </a:cubicBezTo>
                    <a:cubicBezTo>
                      <a:pt x="1033" y="310"/>
                      <a:pt x="1033" y="325"/>
                      <a:pt x="1001" y="359"/>
                    </a:cubicBezTo>
                    <a:cubicBezTo>
                      <a:pt x="992" y="383"/>
                      <a:pt x="987" y="408"/>
                      <a:pt x="979" y="432"/>
                    </a:cubicBezTo>
                    <a:cubicBezTo>
                      <a:pt x="971" y="498"/>
                      <a:pt x="972" y="566"/>
                      <a:pt x="949" y="629"/>
                    </a:cubicBezTo>
                    <a:cubicBezTo>
                      <a:pt x="939" y="721"/>
                      <a:pt x="930" y="813"/>
                      <a:pt x="920" y="906"/>
                    </a:cubicBezTo>
                    <a:cubicBezTo>
                      <a:pt x="917" y="931"/>
                      <a:pt x="906" y="979"/>
                      <a:pt x="906" y="979"/>
                    </a:cubicBezTo>
                    <a:cubicBezTo>
                      <a:pt x="898" y="1072"/>
                      <a:pt x="897" y="1171"/>
                      <a:pt x="855" y="1256"/>
                    </a:cubicBezTo>
                    <a:cubicBezTo>
                      <a:pt x="838" y="1290"/>
                      <a:pt x="842" y="1313"/>
                      <a:pt x="811" y="1344"/>
                    </a:cubicBezTo>
                    <a:cubicBezTo>
                      <a:pt x="779" y="1376"/>
                      <a:pt x="747" y="1400"/>
                      <a:pt x="716" y="1431"/>
                    </a:cubicBezTo>
                    <a:cubicBezTo>
                      <a:pt x="707" y="1440"/>
                      <a:pt x="736" y="1417"/>
                      <a:pt x="745" y="1409"/>
                    </a:cubicBezTo>
                    <a:cubicBezTo>
                      <a:pt x="753" y="1402"/>
                      <a:pt x="759" y="1393"/>
                      <a:pt x="767" y="1387"/>
                    </a:cubicBezTo>
                    <a:cubicBezTo>
                      <a:pt x="807" y="1359"/>
                      <a:pt x="858" y="1322"/>
                      <a:pt x="906" y="1307"/>
                    </a:cubicBezTo>
                    <a:cubicBezTo>
                      <a:pt x="933" y="1265"/>
                      <a:pt x="983" y="1229"/>
                      <a:pt x="1030" y="1212"/>
                    </a:cubicBezTo>
                    <a:cubicBezTo>
                      <a:pt x="1063" y="1179"/>
                      <a:pt x="1087" y="1146"/>
                      <a:pt x="1132" y="1132"/>
                    </a:cubicBezTo>
                    <a:cubicBezTo>
                      <a:pt x="1172" y="1102"/>
                      <a:pt x="1201" y="1072"/>
                      <a:pt x="1248" y="1052"/>
                    </a:cubicBezTo>
                    <a:cubicBezTo>
                      <a:pt x="1282" y="1018"/>
                      <a:pt x="1328" y="1004"/>
                      <a:pt x="1372" y="986"/>
                    </a:cubicBezTo>
                    <a:cubicBezTo>
                      <a:pt x="1402" y="956"/>
                      <a:pt x="1424" y="957"/>
                      <a:pt x="1467" y="950"/>
                    </a:cubicBezTo>
                    <a:cubicBezTo>
                      <a:pt x="1528" y="952"/>
                      <a:pt x="1589" y="949"/>
                      <a:pt x="1649" y="957"/>
                    </a:cubicBezTo>
                    <a:cubicBezTo>
                      <a:pt x="1702" y="964"/>
                      <a:pt x="1734" y="1072"/>
                      <a:pt x="1752" y="1110"/>
                    </a:cubicBezTo>
                    <a:cubicBezTo>
                      <a:pt x="1767" y="1143"/>
                      <a:pt x="1786" y="1173"/>
                      <a:pt x="1803" y="1205"/>
                    </a:cubicBezTo>
                    <a:cubicBezTo>
                      <a:pt x="1807" y="1213"/>
                      <a:pt x="1821" y="1219"/>
                      <a:pt x="1817" y="1227"/>
                    </a:cubicBezTo>
                    <a:cubicBezTo>
                      <a:pt x="1813" y="1234"/>
                      <a:pt x="1802" y="1223"/>
                      <a:pt x="1795" y="1220"/>
                    </a:cubicBezTo>
                    <a:cubicBezTo>
                      <a:pt x="1766" y="1207"/>
                      <a:pt x="1737" y="1188"/>
                      <a:pt x="1708" y="1176"/>
                    </a:cubicBezTo>
                    <a:cubicBezTo>
                      <a:pt x="1684" y="1166"/>
                      <a:pt x="1659" y="1161"/>
                      <a:pt x="1635" y="1154"/>
                    </a:cubicBezTo>
                    <a:cubicBezTo>
                      <a:pt x="1604" y="1145"/>
                      <a:pt x="1540" y="1132"/>
                      <a:pt x="1540" y="1132"/>
                    </a:cubicBezTo>
                    <a:cubicBezTo>
                      <a:pt x="1500" y="1113"/>
                      <a:pt x="1465" y="1118"/>
                      <a:pt x="1423" y="1132"/>
                    </a:cubicBezTo>
                    <a:cubicBezTo>
                      <a:pt x="1404" y="1162"/>
                      <a:pt x="1364" y="1171"/>
                      <a:pt x="1329" y="1183"/>
                    </a:cubicBezTo>
                    <a:cubicBezTo>
                      <a:pt x="1312" y="1208"/>
                      <a:pt x="1281" y="1240"/>
                      <a:pt x="1256" y="1256"/>
                    </a:cubicBezTo>
                    <a:cubicBezTo>
                      <a:pt x="1236" y="1285"/>
                      <a:pt x="1213" y="1317"/>
                      <a:pt x="1183" y="1336"/>
                    </a:cubicBezTo>
                    <a:cubicBezTo>
                      <a:pt x="1106" y="1449"/>
                      <a:pt x="859" y="1380"/>
                      <a:pt x="789" y="1380"/>
                    </a:cubicBezTo>
                    <a:lnTo>
                      <a:pt x="735" y="1312"/>
                    </a:lnTo>
                  </a:path>
                </a:pathLst>
              </a:custGeom>
              <a:solidFill>
                <a:srgbClr val="00CC00"/>
              </a:solidFill>
              <a:ln w="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3419" name="Freeform 437"/>
              <p:cNvSpPr/>
              <p:nvPr/>
            </p:nvSpPr>
            <p:spPr>
              <a:xfrm rot="899285">
                <a:off x="6019800" y="4724400"/>
                <a:ext cx="914400" cy="422275"/>
              </a:xfrm>
              <a:custGeom>
                <a:avLst/>
                <a:gdLst>
                  <a:gd name="txL" fmla="*/ 0 w 1821"/>
                  <a:gd name="txT" fmla="*/ 0 h 1522"/>
                  <a:gd name="txR" fmla="*/ 1821 w 1821"/>
                  <a:gd name="txB" fmla="*/ 1522 h 1522"/>
                </a:gdLst>
                <a:ahLst/>
                <a:cxnLst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</a:cxnLst>
                <a:rect l="txL" t="txT" r="txR" b="txB"/>
                <a:pathLst>
                  <a:path w="1821" h="1522">
                    <a:moveTo>
                      <a:pt x="760" y="1504"/>
                    </a:moveTo>
                    <a:cubicBezTo>
                      <a:pt x="684" y="1522"/>
                      <a:pt x="699" y="1518"/>
                      <a:pt x="585" y="1511"/>
                    </a:cubicBezTo>
                    <a:cubicBezTo>
                      <a:pt x="556" y="1502"/>
                      <a:pt x="523" y="1504"/>
                      <a:pt x="497" y="1489"/>
                    </a:cubicBezTo>
                    <a:cubicBezTo>
                      <a:pt x="482" y="1480"/>
                      <a:pt x="470" y="1465"/>
                      <a:pt x="454" y="1460"/>
                    </a:cubicBezTo>
                    <a:cubicBezTo>
                      <a:pt x="439" y="1455"/>
                      <a:pt x="410" y="1446"/>
                      <a:pt x="410" y="1446"/>
                    </a:cubicBezTo>
                    <a:cubicBezTo>
                      <a:pt x="374" y="1394"/>
                      <a:pt x="297" y="1335"/>
                      <a:pt x="242" y="1300"/>
                    </a:cubicBezTo>
                    <a:cubicBezTo>
                      <a:pt x="237" y="1293"/>
                      <a:pt x="234" y="1284"/>
                      <a:pt x="228" y="1278"/>
                    </a:cubicBezTo>
                    <a:cubicBezTo>
                      <a:pt x="222" y="1272"/>
                      <a:pt x="212" y="1270"/>
                      <a:pt x="206" y="1263"/>
                    </a:cubicBezTo>
                    <a:cubicBezTo>
                      <a:pt x="201" y="1257"/>
                      <a:pt x="202" y="1248"/>
                      <a:pt x="198" y="1242"/>
                    </a:cubicBezTo>
                    <a:cubicBezTo>
                      <a:pt x="192" y="1234"/>
                      <a:pt x="183" y="1228"/>
                      <a:pt x="177" y="1220"/>
                    </a:cubicBezTo>
                    <a:cubicBezTo>
                      <a:pt x="160" y="1195"/>
                      <a:pt x="167" y="1189"/>
                      <a:pt x="147" y="1169"/>
                    </a:cubicBezTo>
                    <a:cubicBezTo>
                      <a:pt x="112" y="1134"/>
                      <a:pt x="138" y="1177"/>
                      <a:pt x="104" y="1132"/>
                    </a:cubicBezTo>
                    <a:cubicBezTo>
                      <a:pt x="59" y="1073"/>
                      <a:pt x="95" y="1101"/>
                      <a:pt x="53" y="1074"/>
                    </a:cubicBezTo>
                    <a:cubicBezTo>
                      <a:pt x="50" y="1067"/>
                      <a:pt x="50" y="1058"/>
                      <a:pt x="45" y="1052"/>
                    </a:cubicBezTo>
                    <a:cubicBezTo>
                      <a:pt x="40" y="1045"/>
                      <a:pt x="29" y="1044"/>
                      <a:pt x="24" y="1037"/>
                    </a:cubicBezTo>
                    <a:cubicBezTo>
                      <a:pt x="16" y="1024"/>
                      <a:pt x="14" y="1008"/>
                      <a:pt x="9" y="994"/>
                    </a:cubicBezTo>
                    <a:cubicBezTo>
                      <a:pt x="7" y="987"/>
                      <a:pt x="2" y="972"/>
                      <a:pt x="2" y="972"/>
                    </a:cubicBezTo>
                    <a:cubicBezTo>
                      <a:pt x="4" y="960"/>
                      <a:pt x="0" y="944"/>
                      <a:pt x="9" y="935"/>
                    </a:cubicBezTo>
                    <a:cubicBezTo>
                      <a:pt x="14" y="929"/>
                      <a:pt x="13" y="950"/>
                      <a:pt x="16" y="957"/>
                    </a:cubicBezTo>
                    <a:cubicBezTo>
                      <a:pt x="21" y="967"/>
                      <a:pt x="49" y="1003"/>
                      <a:pt x="53" y="1008"/>
                    </a:cubicBezTo>
                    <a:cubicBezTo>
                      <a:pt x="69" y="1057"/>
                      <a:pt x="89" y="1082"/>
                      <a:pt x="133" y="1110"/>
                    </a:cubicBezTo>
                    <a:cubicBezTo>
                      <a:pt x="167" y="1164"/>
                      <a:pt x="242" y="1162"/>
                      <a:pt x="301" y="1176"/>
                    </a:cubicBezTo>
                    <a:cubicBezTo>
                      <a:pt x="328" y="1189"/>
                      <a:pt x="345" y="1210"/>
                      <a:pt x="373" y="1220"/>
                    </a:cubicBezTo>
                    <a:cubicBezTo>
                      <a:pt x="388" y="1225"/>
                      <a:pt x="417" y="1234"/>
                      <a:pt x="417" y="1234"/>
                    </a:cubicBezTo>
                    <a:cubicBezTo>
                      <a:pt x="452" y="1261"/>
                      <a:pt x="484" y="1297"/>
                      <a:pt x="527" y="1307"/>
                    </a:cubicBezTo>
                    <a:cubicBezTo>
                      <a:pt x="561" y="1331"/>
                      <a:pt x="599" y="1340"/>
                      <a:pt x="636" y="1358"/>
                    </a:cubicBezTo>
                    <a:cubicBezTo>
                      <a:pt x="654" y="1385"/>
                      <a:pt x="645" y="1377"/>
                      <a:pt x="672" y="1395"/>
                    </a:cubicBezTo>
                    <a:cubicBezTo>
                      <a:pt x="687" y="1405"/>
                      <a:pt x="716" y="1424"/>
                      <a:pt x="716" y="1424"/>
                    </a:cubicBezTo>
                    <a:cubicBezTo>
                      <a:pt x="742" y="1463"/>
                      <a:pt x="725" y="1440"/>
                      <a:pt x="774" y="1489"/>
                    </a:cubicBezTo>
                    <a:cubicBezTo>
                      <a:pt x="781" y="1496"/>
                      <a:pt x="796" y="1511"/>
                      <a:pt x="796" y="1511"/>
                    </a:cubicBezTo>
                    <a:cubicBezTo>
                      <a:pt x="796" y="1511"/>
                      <a:pt x="769" y="1485"/>
                      <a:pt x="753" y="1475"/>
                    </a:cubicBezTo>
                    <a:cubicBezTo>
                      <a:pt x="738" y="1433"/>
                      <a:pt x="693" y="1414"/>
                      <a:pt x="665" y="1380"/>
                    </a:cubicBezTo>
                    <a:cubicBezTo>
                      <a:pt x="646" y="1357"/>
                      <a:pt x="625" y="1345"/>
                      <a:pt x="607" y="1322"/>
                    </a:cubicBezTo>
                    <a:cubicBezTo>
                      <a:pt x="572" y="1277"/>
                      <a:pt x="575" y="1278"/>
                      <a:pt x="534" y="1242"/>
                    </a:cubicBezTo>
                    <a:cubicBezTo>
                      <a:pt x="505" y="1216"/>
                      <a:pt x="485" y="1182"/>
                      <a:pt x="454" y="1161"/>
                    </a:cubicBezTo>
                    <a:cubicBezTo>
                      <a:pt x="433" y="1130"/>
                      <a:pt x="417" y="1097"/>
                      <a:pt x="395" y="1067"/>
                    </a:cubicBezTo>
                    <a:cubicBezTo>
                      <a:pt x="385" y="1034"/>
                      <a:pt x="370" y="1001"/>
                      <a:pt x="352" y="972"/>
                    </a:cubicBezTo>
                    <a:cubicBezTo>
                      <a:pt x="341" y="912"/>
                      <a:pt x="320" y="857"/>
                      <a:pt x="308" y="797"/>
                    </a:cubicBezTo>
                    <a:cubicBezTo>
                      <a:pt x="299" y="678"/>
                      <a:pt x="294" y="661"/>
                      <a:pt x="308" y="512"/>
                    </a:cubicBezTo>
                    <a:cubicBezTo>
                      <a:pt x="310" y="495"/>
                      <a:pt x="312" y="546"/>
                      <a:pt x="315" y="563"/>
                    </a:cubicBezTo>
                    <a:cubicBezTo>
                      <a:pt x="320" y="588"/>
                      <a:pt x="352" y="629"/>
                      <a:pt x="352" y="629"/>
                    </a:cubicBezTo>
                    <a:cubicBezTo>
                      <a:pt x="368" y="680"/>
                      <a:pt x="380" y="737"/>
                      <a:pt x="410" y="782"/>
                    </a:cubicBezTo>
                    <a:cubicBezTo>
                      <a:pt x="421" y="818"/>
                      <a:pt x="432" y="844"/>
                      <a:pt x="468" y="855"/>
                    </a:cubicBezTo>
                    <a:cubicBezTo>
                      <a:pt x="481" y="890"/>
                      <a:pt x="467" y="907"/>
                      <a:pt x="505" y="921"/>
                    </a:cubicBezTo>
                    <a:cubicBezTo>
                      <a:pt x="516" y="954"/>
                      <a:pt x="534" y="981"/>
                      <a:pt x="563" y="1001"/>
                    </a:cubicBezTo>
                    <a:cubicBezTo>
                      <a:pt x="573" y="1031"/>
                      <a:pt x="577" y="1044"/>
                      <a:pt x="600" y="1067"/>
                    </a:cubicBezTo>
                    <a:cubicBezTo>
                      <a:pt x="610" y="1131"/>
                      <a:pt x="605" y="1244"/>
                      <a:pt x="680" y="1271"/>
                    </a:cubicBezTo>
                    <a:cubicBezTo>
                      <a:pt x="694" y="1314"/>
                      <a:pt x="706" y="1372"/>
                      <a:pt x="731" y="1409"/>
                    </a:cubicBezTo>
                    <a:cubicBezTo>
                      <a:pt x="736" y="1424"/>
                      <a:pt x="740" y="1438"/>
                      <a:pt x="745" y="1453"/>
                    </a:cubicBezTo>
                    <a:cubicBezTo>
                      <a:pt x="748" y="1461"/>
                      <a:pt x="734" y="1439"/>
                      <a:pt x="731" y="1431"/>
                    </a:cubicBezTo>
                    <a:cubicBezTo>
                      <a:pt x="725" y="1417"/>
                      <a:pt x="720" y="1402"/>
                      <a:pt x="716" y="1387"/>
                    </a:cubicBezTo>
                    <a:cubicBezTo>
                      <a:pt x="707" y="1356"/>
                      <a:pt x="704" y="1324"/>
                      <a:pt x="694" y="1293"/>
                    </a:cubicBezTo>
                    <a:cubicBezTo>
                      <a:pt x="689" y="1278"/>
                      <a:pt x="680" y="1249"/>
                      <a:pt x="680" y="1249"/>
                    </a:cubicBezTo>
                    <a:cubicBezTo>
                      <a:pt x="672" y="1179"/>
                      <a:pt x="670" y="1107"/>
                      <a:pt x="658" y="1037"/>
                    </a:cubicBezTo>
                    <a:cubicBezTo>
                      <a:pt x="650" y="992"/>
                      <a:pt x="629" y="951"/>
                      <a:pt x="621" y="906"/>
                    </a:cubicBezTo>
                    <a:cubicBezTo>
                      <a:pt x="616" y="879"/>
                      <a:pt x="611" y="853"/>
                      <a:pt x="607" y="826"/>
                    </a:cubicBezTo>
                    <a:cubicBezTo>
                      <a:pt x="601" y="790"/>
                      <a:pt x="592" y="717"/>
                      <a:pt x="592" y="717"/>
                    </a:cubicBezTo>
                    <a:cubicBezTo>
                      <a:pt x="590" y="680"/>
                      <a:pt x="585" y="644"/>
                      <a:pt x="585" y="607"/>
                    </a:cubicBezTo>
                    <a:cubicBezTo>
                      <a:pt x="585" y="529"/>
                      <a:pt x="587" y="452"/>
                      <a:pt x="592" y="374"/>
                    </a:cubicBezTo>
                    <a:cubicBezTo>
                      <a:pt x="595" y="324"/>
                      <a:pt x="623" y="270"/>
                      <a:pt x="636" y="221"/>
                    </a:cubicBezTo>
                    <a:cubicBezTo>
                      <a:pt x="641" y="203"/>
                      <a:pt x="644" y="176"/>
                      <a:pt x="658" y="162"/>
                    </a:cubicBezTo>
                    <a:cubicBezTo>
                      <a:pt x="666" y="154"/>
                      <a:pt x="677" y="153"/>
                      <a:pt x="687" y="148"/>
                    </a:cubicBezTo>
                    <a:cubicBezTo>
                      <a:pt x="711" y="117"/>
                      <a:pt x="724" y="85"/>
                      <a:pt x="745" y="53"/>
                    </a:cubicBezTo>
                    <a:cubicBezTo>
                      <a:pt x="748" y="43"/>
                      <a:pt x="747" y="32"/>
                      <a:pt x="753" y="24"/>
                    </a:cubicBezTo>
                    <a:cubicBezTo>
                      <a:pt x="761" y="12"/>
                      <a:pt x="799" y="0"/>
                      <a:pt x="753" y="17"/>
                    </a:cubicBezTo>
                    <a:cubicBezTo>
                      <a:pt x="747" y="32"/>
                      <a:pt x="737" y="45"/>
                      <a:pt x="731" y="60"/>
                    </a:cubicBezTo>
                    <a:cubicBezTo>
                      <a:pt x="704" y="133"/>
                      <a:pt x="742" y="68"/>
                      <a:pt x="709" y="119"/>
                    </a:cubicBezTo>
                    <a:cubicBezTo>
                      <a:pt x="701" y="153"/>
                      <a:pt x="692" y="184"/>
                      <a:pt x="672" y="213"/>
                    </a:cubicBezTo>
                    <a:cubicBezTo>
                      <a:pt x="655" y="266"/>
                      <a:pt x="662" y="242"/>
                      <a:pt x="651" y="286"/>
                    </a:cubicBezTo>
                    <a:cubicBezTo>
                      <a:pt x="655" y="513"/>
                      <a:pt x="656" y="645"/>
                      <a:pt x="672" y="841"/>
                    </a:cubicBezTo>
                    <a:cubicBezTo>
                      <a:pt x="677" y="982"/>
                      <a:pt x="685" y="1111"/>
                      <a:pt x="702" y="1249"/>
                    </a:cubicBezTo>
                    <a:cubicBezTo>
                      <a:pt x="706" y="1318"/>
                      <a:pt x="704" y="1358"/>
                      <a:pt x="723" y="1417"/>
                    </a:cubicBezTo>
                    <a:cubicBezTo>
                      <a:pt x="726" y="1380"/>
                      <a:pt x="730" y="1344"/>
                      <a:pt x="731" y="1307"/>
                    </a:cubicBezTo>
                    <a:cubicBezTo>
                      <a:pt x="735" y="1066"/>
                      <a:pt x="733" y="826"/>
                      <a:pt x="738" y="585"/>
                    </a:cubicBezTo>
                    <a:cubicBezTo>
                      <a:pt x="738" y="577"/>
                      <a:pt x="743" y="570"/>
                      <a:pt x="745" y="563"/>
                    </a:cubicBezTo>
                    <a:cubicBezTo>
                      <a:pt x="758" y="513"/>
                      <a:pt x="761" y="439"/>
                      <a:pt x="789" y="396"/>
                    </a:cubicBezTo>
                    <a:cubicBezTo>
                      <a:pt x="806" y="370"/>
                      <a:pt x="856" y="329"/>
                      <a:pt x="877" y="308"/>
                    </a:cubicBezTo>
                    <a:cubicBezTo>
                      <a:pt x="897" y="288"/>
                      <a:pt x="910" y="257"/>
                      <a:pt x="928" y="235"/>
                    </a:cubicBezTo>
                    <a:cubicBezTo>
                      <a:pt x="975" y="178"/>
                      <a:pt x="1045" y="151"/>
                      <a:pt x="1117" y="141"/>
                    </a:cubicBezTo>
                    <a:cubicBezTo>
                      <a:pt x="1135" y="136"/>
                      <a:pt x="1165" y="123"/>
                      <a:pt x="1183" y="141"/>
                    </a:cubicBezTo>
                    <a:cubicBezTo>
                      <a:pt x="1188" y="146"/>
                      <a:pt x="1168" y="145"/>
                      <a:pt x="1161" y="148"/>
                    </a:cubicBezTo>
                    <a:cubicBezTo>
                      <a:pt x="1145" y="156"/>
                      <a:pt x="1128" y="170"/>
                      <a:pt x="1117" y="184"/>
                    </a:cubicBezTo>
                    <a:cubicBezTo>
                      <a:pt x="1100" y="206"/>
                      <a:pt x="1065" y="246"/>
                      <a:pt x="1052" y="272"/>
                    </a:cubicBezTo>
                    <a:cubicBezTo>
                      <a:pt x="1033" y="310"/>
                      <a:pt x="1033" y="325"/>
                      <a:pt x="1001" y="359"/>
                    </a:cubicBezTo>
                    <a:cubicBezTo>
                      <a:pt x="992" y="383"/>
                      <a:pt x="987" y="408"/>
                      <a:pt x="979" y="432"/>
                    </a:cubicBezTo>
                    <a:cubicBezTo>
                      <a:pt x="971" y="498"/>
                      <a:pt x="972" y="566"/>
                      <a:pt x="949" y="629"/>
                    </a:cubicBezTo>
                    <a:cubicBezTo>
                      <a:pt x="939" y="721"/>
                      <a:pt x="930" y="813"/>
                      <a:pt x="920" y="906"/>
                    </a:cubicBezTo>
                    <a:cubicBezTo>
                      <a:pt x="917" y="931"/>
                      <a:pt x="906" y="979"/>
                      <a:pt x="906" y="979"/>
                    </a:cubicBezTo>
                    <a:cubicBezTo>
                      <a:pt x="898" y="1072"/>
                      <a:pt x="897" y="1171"/>
                      <a:pt x="855" y="1256"/>
                    </a:cubicBezTo>
                    <a:cubicBezTo>
                      <a:pt x="838" y="1290"/>
                      <a:pt x="842" y="1313"/>
                      <a:pt x="811" y="1344"/>
                    </a:cubicBezTo>
                    <a:cubicBezTo>
                      <a:pt x="779" y="1376"/>
                      <a:pt x="747" y="1400"/>
                      <a:pt x="716" y="1431"/>
                    </a:cubicBezTo>
                    <a:cubicBezTo>
                      <a:pt x="707" y="1440"/>
                      <a:pt x="736" y="1417"/>
                      <a:pt x="745" y="1409"/>
                    </a:cubicBezTo>
                    <a:cubicBezTo>
                      <a:pt x="753" y="1402"/>
                      <a:pt x="759" y="1393"/>
                      <a:pt x="767" y="1387"/>
                    </a:cubicBezTo>
                    <a:cubicBezTo>
                      <a:pt x="807" y="1359"/>
                      <a:pt x="858" y="1322"/>
                      <a:pt x="906" y="1307"/>
                    </a:cubicBezTo>
                    <a:cubicBezTo>
                      <a:pt x="933" y="1265"/>
                      <a:pt x="983" y="1229"/>
                      <a:pt x="1030" y="1212"/>
                    </a:cubicBezTo>
                    <a:cubicBezTo>
                      <a:pt x="1063" y="1179"/>
                      <a:pt x="1087" y="1146"/>
                      <a:pt x="1132" y="1132"/>
                    </a:cubicBezTo>
                    <a:cubicBezTo>
                      <a:pt x="1172" y="1102"/>
                      <a:pt x="1201" y="1072"/>
                      <a:pt x="1248" y="1052"/>
                    </a:cubicBezTo>
                    <a:cubicBezTo>
                      <a:pt x="1282" y="1018"/>
                      <a:pt x="1328" y="1004"/>
                      <a:pt x="1372" y="986"/>
                    </a:cubicBezTo>
                    <a:cubicBezTo>
                      <a:pt x="1402" y="956"/>
                      <a:pt x="1424" y="957"/>
                      <a:pt x="1467" y="950"/>
                    </a:cubicBezTo>
                    <a:cubicBezTo>
                      <a:pt x="1528" y="952"/>
                      <a:pt x="1589" y="949"/>
                      <a:pt x="1649" y="957"/>
                    </a:cubicBezTo>
                    <a:cubicBezTo>
                      <a:pt x="1702" y="964"/>
                      <a:pt x="1734" y="1072"/>
                      <a:pt x="1752" y="1110"/>
                    </a:cubicBezTo>
                    <a:cubicBezTo>
                      <a:pt x="1767" y="1143"/>
                      <a:pt x="1786" y="1173"/>
                      <a:pt x="1803" y="1205"/>
                    </a:cubicBezTo>
                    <a:cubicBezTo>
                      <a:pt x="1807" y="1213"/>
                      <a:pt x="1821" y="1219"/>
                      <a:pt x="1817" y="1227"/>
                    </a:cubicBezTo>
                    <a:cubicBezTo>
                      <a:pt x="1813" y="1234"/>
                      <a:pt x="1802" y="1223"/>
                      <a:pt x="1795" y="1220"/>
                    </a:cubicBezTo>
                    <a:cubicBezTo>
                      <a:pt x="1766" y="1207"/>
                      <a:pt x="1737" y="1188"/>
                      <a:pt x="1708" y="1176"/>
                    </a:cubicBezTo>
                    <a:cubicBezTo>
                      <a:pt x="1684" y="1166"/>
                      <a:pt x="1659" y="1161"/>
                      <a:pt x="1635" y="1154"/>
                    </a:cubicBezTo>
                    <a:cubicBezTo>
                      <a:pt x="1604" y="1145"/>
                      <a:pt x="1540" y="1132"/>
                      <a:pt x="1540" y="1132"/>
                    </a:cubicBezTo>
                    <a:cubicBezTo>
                      <a:pt x="1500" y="1113"/>
                      <a:pt x="1465" y="1118"/>
                      <a:pt x="1423" y="1132"/>
                    </a:cubicBezTo>
                    <a:cubicBezTo>
                      <a:pt x="1404" y="1162"/>
                      <a:pt x="1364" y="1171"/>
                      <a:pt x="1329" y="1183"/>
                    </a:cubicBezTo>
                    <a:cubicBezTo>
                      <a:pt x="1312" y="1208"/>
                      <a:pt x="1281" y="1240"/>
                      <a:pt x="1256" y="1256"/>
                    </a:cubicBezTo>
                    <a:cubicBezTo>
                      <a:pt x="1236" y="1285"/>
                      <a:pt x="1213" y="1317"/>
                      <a:pt x="1183" y="1336"/>
                    </a:cubicBezTo>
                    <a:cubicBezTo>
                      <a:pt x="1106" y="1449"/>
                      <a:pt x="859" y="1380"/>
                      <a:pt x="789" y="1380"/>
                    </a:cubicBezTo>
                    <a:lnTo>
                      <a:pt x="735" y="1312"/>
                    </a:lnTo>
                  </a:path>
                </a:pathLst>
              </a:custGeom>
              <a:solidFill>
                <a:srgbClr val="00CC00"/>
              </a:solidFill>
              <a:ln w="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pic>
            <p:nvPicPr>
              <p:cNvPr id="13420" name="Picture 62" descr="C:\Documents and Settings\Van Phong\Local Settings\Temporary Internet Files\Content.IE5\34SWH8BN\MCj04239900000[1].wmf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858000" y="1371600"/>
                <a:ext cx="2286000" cy="3048000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13421" name="Picture 447" descr="1 (1820)"/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8235950" y="3733800"/>
                <a:ext cx="908050" cy="1143000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13422" name="Picture 448" descr="1 (1820)"/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7620000" y="4114800"/>
                <a:ext cx="990600" cy="609600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13423" name="Picture 449" descr="1 (1820)"/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6705600" y="3810000"/>
                <a:ext cx="990600" cy="685800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13424" name="Picture 450" descr="1 (1820)"/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7315200" y="4419600"/>
                <a:ext cx="904875" cy="838200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13425" name="Picture 451" descr="roses_swaying_back_an_a_mc">
                <a:hlinkClick r:id="rId13" action="ppaction://hlinkfile"/>
              </p:cNvPr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2819400" y="3581400"/>
                <a:ext cx="952500" cy="661988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13426" name="Picture 452" descr="flower"/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533400" y="3843338"/>
                <a:ext cx="762000" cy="619125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13427" name="Picture 453" descr="roses_swaying_back_an_a_mc">
                <a:hlinkClick r:id="rId13" action="ppaction://hlinkfile"/>
              </p:cNvPr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3657600" y="3505200"/>
                <a:ext cx="876300" cy="609600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13428" name="Picture 21" descr="D:\AAA\anh dep\gif_icon382.gif"/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 rot="3211920">
                <a:off x="6630987" y="3884612"/>
                <a:ext cx="533400" cy="384175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13429" name="Picture 21" descr="D:\AAA\anh dep\gif_icon382.gif"/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 rot="3211920">
                <a:off x="4725987" y="4037012"/>
                <a:ext cx="533400" cy="384175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13430" name="Picture 21" descr="D:\AAA\anh dep\gif_icon382.gif"/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 rot="3211920">
                <a:off x="2516187" y="3503612"/>
                <a:ext cx="533400" cy="384175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13431" name="Picture 460"/>
              <p:cNvPicPr>
                <a:picLocks noChangeAspect="1"/>
              </p:cNvPicPr>
              <p:nvPr/>
            </p:nvPicPr>
            <p:blipFill>
              <a:blip r:embed="rId1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2819400" y="3429000"/>
                <a:ext cx="1066800" cy="731838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grpSp>
            <p:nvGrpSpPr>
              <p:cNvPr id="13432" name="Group 289"/>
              <p:cNvGrpSpPr/>
              <p:nvPr/>
            </p:nvGrpSpPr>
            <p:grpSpPr>
              <a:xfrm rot="701281">
                <a:off x="5105400" y="4190998"/>
                <a:ext cx="381000" cy="228600"/>
                <a:chOff x="1104" y="2880"/>
                <a:chExt cx="528" cy="480"/>
              </a:xfrm>
            </p:grpSpPr>
            <p:sp>
              <p:nvSpPr>
                <p:cNvPr id="13433" name="Oval 290"/>
                <p:cNvSpPr/>
                <p:nvPr/>
              </p:nvSpPr>
              <p:spPr>
                <a:xfrm>
                  <a:off x="1344" y="3168"/>
                  <a:ext cx="192" cy="192"/>
                </a:xfrm>
                <a:prstGeom prst="ellipse">
                  <a:avLst/>
                </a:prstGeom>
                <a:solidFill>
                  <a:srgbClr val="FFFF00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3434" name="Oval 291"/>
                <p:cNvSpPr/>
                <p:nvPr/>
              </p:nvSpPr>
              <p:spPr>
                <a:xfrm>
                  <a:off x="1200" y="3168"/>
                  <a:ext cx="192" cy="192"/>
                </a:xfrm>
                <a:prstGeom prst="ellipse">
                  <a:avLst/>
                </a:prstGeom>
                <a:solidFill>
                  <a:srgbClr val="FFFF00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3435" name="Oval 292"/>
                <p:cNvSpPr/>
                <p:nvPr/>
              </p:nvSpPr>
              <p:spPr>
                <a:xfrm>
                  <a:off x="1440" y="3024"/>
                  <a:ext cx="192" cy="192"/>
                </a:xfrm>
                <a:prstGeom prst="ellipse">
                  <a:avLst/>
                </a:prstGeom>
                <a:solidFill>
                  <a:srgbClr val="FFFF00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3436" name="Oval 293"/>
                <p:cNvSpPr/>
                <p:nvPr/>
              </p:nvSpPr>
              <p:spPr>
                <a:xfrm>
                  <a:off x="1104" y="3024"/>
                  <a:ext cx="192" cy="192"/>
                </a:xfrm>
                <a:prstGeom prst="ellipse">
                  <a:avLst/>
                </a:prstGeom>
                <a:solidFill>
                  <a:srgbClr val="FFFF00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3437" name="Oval 294"/>
                <p:cNvSpPr/>
                <p:nvPr/>
              </p:nvSpPr>
              <p:spPr>
                <a:xfrm>
                  <a:off x="1200" y="2880"/>
                  <a:ext cx="192" cy="192"/>
                </a:xfrm>
                <a:prstGeom prst="ellipse">
                  <a:avLst/>
                </a:prstGeom>
                <a:solidFill>
                  <a:srgbClr val="FFFF00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3438" name="Oval 295"/>
                <p:cNvSpPr/>
                <p:nvPr/>
              </p:nvSpPr>
              <p:spPr>
                <a:xfrm>
                  <a:off x="1344" y="2880"/>
                  <a:ext cx="192" cy="192"/>
                </a:xfrm>
                <a:prstGeom prst="ellipse">
                  <a:avLst/>
                </a:prstGeom>
                <a:solidFill>
                  <a:srgbClr val="FFFF00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3439" name="Oval 296"/>
                <p:cNvSpPr/>
                <p:nvPr/>
              </p:nvSpPr>
              <p:spPr>
                <a:xfrm>
                  <a:off x="1248" y="2976"/>
                  <a:ext cx="240" cy="288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99FF"/>
                    </a:gs>
                    <a:gs pos="100000">
                      <a:srgbClr val="0066FF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3175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</p:grpSp>
        </p:grpSp>
        <p:pic>
          <p:nvPicPr>
            <p:cNvPr id="13319" name="Picture 8" descr="c0050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4648200" y="3581400"/>
              <a:ext cx="2362200" cy="846138"/>
            </a:xfrm>
            <a:prstGeom prst="rect">
              <a:avLst/>
            </a:prstGeom>
            <a:noFill/>
            <a:ln w="9525">
              <a:noFill/>
            </a:ln>
          </p:spPr>
        </p:pic>
      </p:grp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653" name="Picture 5"/>
          <p:cNvPicPr>
            <a:picLocks noChangeAspect="1"/>
          </p:cNvPicPr>
          <p:nvPr/>
        </p:nvPicPr>
        <p:blipFill>
          <a:blip r:embed="rId2"/>
          <a:srcRect t="11292"/>
          <a:stretch>
            <a:fillRect/>
          </a:stretch>
        </p:blipFill>
        <p:spPr>
          <a:xfrm>
            <a:off x="-19050" y="0"/>
            <a:ext cx="92964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Flowchart: Punched Tape 1"/>
          <p:cNvSpPr/>
          <p:nvPr/>
        </p:nvSpPr>
        <p:spPr>
          <a:xfrm>
            <a:off x="1333500" y="990600"/>
            <a:ext cx="6858000" cy="1752600"/>
          </a:xfrm>
          <a:prstGeom prst="flowChartPunchedTape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pPr algn="ctr"/>
            <a:r>
              <a:rPr sz="6000" i="0" u="none" dirty="0">
                <a:solidFill>
                  <a:srgbClr val="FF0000"/>
                </a:solidFill>
                <a:latin typeface="Times New Roman" panose="02020603050405020304" pitchFamily="18" charset="0"/>
              </a:rPr>
              <a:t>Câu hỏi </a:t>
            </a:r>
            <a:r>
              <a:rPr lang="vi-VN" altLang="x-none" sz="6000" i="0" u="none" dirty="0">
                <a:solidFill>
                  <a:srgbClr val="FF0000"/>
                </a:solidFill>
                <a:latin typeface="Times New Roman" panose="02020603050405020304" pitchFamily="18" charset="0"/>
              </a:rPr>
              <a:t>đàm</a:t>
            </a:r>
            <a:r>
              <a:rPr sz="6000" i="0" u="none" dirty="0">
                <a:solidFill>
                  <a:srgbClr val="FF0000"/>
                </a:solidFill>
                <a:latin typeface="Times New Roman" panose="02020603050405020304" pitchFamily="18" charset="0"/>
              </a:rPr>
              <a:t> thoại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56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56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56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F:\Tranh ảnh dạy học\Hinh nen dep\SLGG_20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5363" name="Text Box 14"/>
          <p:cNvSpPr txBox="1"/>
          <p:nvPr/>
        </p:nvSpPr>
        <p:spPr>
          <a:xfrm>
            <a:off x="1600200" y="762000"/>
            <a:ext cx="6400800" cy="3968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5364" name="TextBox 3"/>
          <p:cNvSpPr txBox="1"/>
          <p:nvPr/>
        </p:nvSpPr>
        <p:spPr>
          <a:xfrm>
            <a:off x="990600" y="2209800"/>
            <a:ext cx="6324600" cy="4000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dirty="0">
                <a:latin typeface="Times New Roman" panose="02020603050405020304" pitchFamily="18" charset="0"/>
              </a:rPr>
              <a:t>Cô vừa kể cho các con nghe câu chuyện gì?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F:\Tranh ảnh dạy học\Hinh nen dep\SLGG_20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09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6387" name="Text Box 14"/>
          <p:cNvSpPr txBox="1"/>
          <p:nvPr/>
        </p:nvSpPr>
        <p:spPr>
          <a:xfrm>
            <a:off x="1600200" y="762000"/>
            <a:ext cx="6400800" cy="3968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6388" name="Text Box 15"/>
          <p:cNvSpPr txBox="1"/>
          <p:nvPr/>
        </p:nvSpPr>
        <p:spPr>
          <a:xfrm>
            <a:off x="1219200" y="2286000"/>
            <a:ext cx="7010400" cy="5842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sz="3200" u="none" dirty="0" err="1">
                <a:solidFill>
                  <a:srgbClr val="000000"/>
                </a:solidFill>
                <a:cs typeface="Times New Roman" panose="02020603050405020304" pitchFamily="18" charset="0"/>
              </a:rPr>
              <a:t>Trong</a:t>
            </a:r>
            <a:r>
              <a:rPr sz="3200" u="none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sz="3200" u="none" dirty="0" err="1" smtClean="0">
                <a:solidFill>
                  <a:srgbClr val="000000"/>
                </a:solidFill>
                <a:cs typeface="Times New Roman" panose="02020603050405020304" pitchFamily="18" charset="0"/>
              </a:rPr>
              <a:t>câu</a:t>
            </a:r>
            <a:r>
              <a:rPr lang="en-US" sz="3200" u="none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sz="3200" u="none" dirty="0" err="1" smtClean="0">
                <a:solidFill>
                  <a:srgbClr val="000000"/>
                </a:solidFill>
                <a:cs typeface="Times New Roman" panose="02020603050405020304" pitchFamily="18" charset="0"/>
              </a:rPr>
              <a:t>chuyện</a:t>
            </a:r>
            <a:r>
              <a:rPr lang="en-US" sz="3200" u="none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sz="3200" u="none" dirty="0" err="1" smtClean="0">
                <a:solidFill>
                  <a:srgbClr val="000000"/>
                </a:solidFill>
                <a:cs typeface="Times New Roman" panose="02020603050405020304" pitchFamily="18" charset="0"/>
              </a:rPr>
              <a:t>có</a:t>
            </a:r>
            <a:r>
              <a:rPr lang="en-US" sz="3200" u="none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sz="3200" u="none" dirty="0" err="1" smtClean="0">
                <a:solidFill>
                  <a:srgbClr val="000000"/>
                </a:solidFill>
                <a:cs typeface="Times New Roman" panose="02020603050405020304" pitchFamily="18" charset="0"/>
              </a:rPr>
              <a:t>những</a:t>
            </a:r>
            <a:r>
              <a:rPr lang="en-US" sz="3200" u="none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sz="3200" u="none" dirty="0" err="1" smtClean="0">
                <a:solidFill>
                  <a:srgbClr val="000000"/>
                </a:solidFill>
                <a:cs typeface="Times New Roman" panose="02020603050405020304" pitchFamily="18" charset="0"/>
              </a:rPr>
              <a:t>ai</a:t>
            </a:r>
            <a:r>
              <a:rPr sz="3200" u="none" dirty="0">
                <a:solidFill>
                  <a:srgbClr val="000000"/>
                </a:solidFill>
                <a:cs typeface="Times New Roman" panose="02020603050405020304" pitchFamily="18" charset="0"/>
              </a:rPr>
              <a:t>?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F:\Tranh ảnh dạy học\Hinh nen dep\SLGG_20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7411" name="Text Box 14"/>
          <p:cNvSpPr txBox="1"/>
          <p:nvPr/>
        </p:nvSpPr>
        <p:spPr>
          <a:xfrm>
            <a:off x="1600200" y="762000"/>
            <a:ext cx="6400800" cy="3968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7412" name="Text Box 15"/>
          <p:cNvSpPr txBox="1"/>
          <p:nvPr/>
        </p:nvSpPr>
        <p:spPr>
          <a:xfrm>
            <a:off x="1219200" y="2286000"/>
            <a:ext cx="7010400" cy="10779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sz="3200" dirty="0">
                <a:solidFill>
                  <a:srgbClr val="FF0000"/>
                </a:solidFill>
                <a:latin typeface="Times New Roman" panose="02020603050405020304" pitchFamily="18" charset="0"/>
              </a:rPr>
              <a:t>Ngày xưa trên trái đất có bao nhiêu mùa?</a:t>
            </a:r>
            <a:endParaRPr lang="vi-VN" altLang="x-none" sz="3200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83" y="914400"/>
            <a:ext cx="9143999" cy="507105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37964" y="2488100"/>
            <a:ext cx="5039393" cy="1592744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300" i="0" u="none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HP001 4 hàng" panose="020B0603050302020204" pitchFamily="34" charset="0"/>
              </a:rPr>
              <a:t>Ổn</a:t>
            </a:r>
            <a:r>
              <a:rPr lang="en-US" sz="3300" i="0" u="none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HP001 4 hàng" panose="020B0603050302020204" pitchFamily="34" charset="0"/>
              </a:rPr>
              <a:t> </a:t>
            </a:r>
            <a:r>
              <a:rPr lang="en-US" sz="3300" i="0" u="none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HP001 4 hàng" panose="020B0603050302020204" pitchFamily="34" charset="0"/>
              </a:rPr>
              <a:t>định</a:t>
            </a:r>
            <a:r>
              <a:rPr lang="en-US" sz="3300" i="0" u="none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HP001 4 hàng" panose="020B0603050302020204" pitchFamily="34" charset="0"/>
              </a:rPr>
              <a:t>, </a:t>
            </a:r>
            <a:r>
              <a:rPr lang="en-US" sz="3300" i="0" u="none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HP001 4 hàng" panose="020B0603050302020204" pitchFamily="34" charset="0"/>
              </a:rPr>
              <a:t>tc</a:t>
            </a:r>
            <a:r>
              <a:rPr lang="en-US" sz="3300" i="0" u="none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HP001 4 hàng" panose="020B0603050302020204" pitchFamily="34" charset="0"/>
              </a:rPr>
              <a:t>: </a:t>
            </a:r>
            <a:r>
              <a:rPr lang="en-US" sz="3300" i="0" u="none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HP001 4 hàng" panose="020B0603050302020204" pitchFamily="34" charset="0"/>
              </a:rPr>
              <a:t>Cho </a:t>
            </a:r>
            <a:r>
              <a:rPr lang="en-US" sz="3300" i="0" u="none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HP001 4 hàng" panose="020B0603050302020204" pitchFamily="34" charset="0"/>
              </a:rPr>
              <a:t>trẻ</a:t>
            </a:r>
            <a:r>
              <a:rPr lang="en-US" sz="3300" i="0" u="none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HP001 4 hàng" panose="020B0603050302020204" pitchFamily="34" charset="0"/>
              </a:rPr>
              <a:t> </a:t>
            </a:r>
            <a:r>
              <a:rPr lang="en-US" sz="3300" i="0" u="none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HP001 4 hàng" panose="020B0603050302020204" pitchFamily="34" charset="0"/>
              </a:rPr>
              <a:t>hát</a:t>
            </a:r>
            <a:r>
              <a:rPr lang="en-US" sz="3300" i="0" u="none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HP001 4 hàng" panose="020B0603050302020204" pitchFamily="34" charset="0"/>
              </a:rPr>
              <a:t> </a:t>
            </a:r>
            <a:r>
              <a:rPr lang="en-US" sz="3300" i="0" u="none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HP001 4 hàng" panose="020B0603050302020204" pitchFamily="34" charset="0"/>
              </a:rPr>
              <a:t>bài</a:t>
            </a:r>
            <a:r>
              <a:rPr lang="en-US" sz="3300" i="0" u="none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HP001 4 hàng" panose="020B0603050302020204" pitchFamily="34" charset="0"/>
              </a:rPr>
              <a:t>: </a:t>
            </a:r>
          </a:p>
          <a:p>
            <a:pPr algn="ctr" defTabSz="6858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300" i="0" u="none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HP001 4 hàng" panose="020B0603050302020204" pitchFamily="34" charset="0"/>
              </a:rPr>
              <a:t>Mùa</a:t>
            </a:r>
            <a:r>
              <a:rPr lang="en-US" sz="3300" i="0" u="none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HP001 4 hàng" panose="020B0603050302020204" pitchFamily="34" charset="0"/>
              </a:rPr>
              <a:t> </a:t>
            </a:r>
            <a:r>
              <a:rPr lang="en-US" sz="3300" i="0" u="none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HP001 4 hàng" panose="020B0603050302020204" pitchFamily="34" charset="0"/>
              </a:rPr>
              <a:t>xuân</a:t>
            </a:r>
            <a:r>
              <a:rPr lang="en-US" sz="3300" i="0" u="none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HP001 4 hàng" panose="020B0603050302020204" pitchFamily="34" charset="0"/>
              </a:rPr>
              <a:t> </a:t>
            </a:r>
            <a:r>
              <a:rPr lang="en-US" sz="3300" i="0" u="none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HP001 4 hàng" panose="020B0603050302020204" pitchFamily="34" charset="0"/>
              </a:rPr>
              <a:t>đến</a:t>
            </a:r>
            <a:r>
              <a:rPr lang="en-US" sz="3300" i="0" u="none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HP001 4 hàng" panose="020B0603050302020204" pitchFamily="34" charset="0"/>
              </a:rPr>
              <a:t> </a:t>
            </a:r>
            <a:r>
              <a:rPr lang="en-US" sz="3300" i="0" u="none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HP001 4 hàng" panose="020B0603050302020204" pitchFamily="34" charset="0"/>
              </a:rPr>
              <a:t>rồi</a:t>
            </a:r>
            <a:endParaRPr lang="en-US" sz="3300" i="0" u="none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HP001 4 hàng" panose="020B0603050302020204" pitchFamily="34" charset="0"/>
            </a:endParaRPr>
          </a:p>
        </p:txBody>
      </p:sp>
      <p:pic>
        <p:nvPicPr>
          <p:cNvPr id="4" name="Mùa Xuân Đến Rồi - Bé Candy Ngọc Hà - Nhạc Tết Thiếu Nhi Vui Nhộn Cho Bé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6265" end="156408.562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51950" y="5238482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556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356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  <p:bldP spid="3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F:\Tranh ảnh dạy học\Hinh nen dep\SLGG_20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8435" name="Text Box 14"/>
          <p:cNvSpPr txBox="1"/>
          <p:nvPr/>
        </p:nvSpPr>
        <p:spPr>
          <a:xfrm>
            <a:off x="1600200" y="762000"/>
            <a:ext cx="6400800" cy="3968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dirty="0">
              <a:latin typeface="Times New Roman" panose="02020603050405020304" pitchFamily="18" charset="0"/>
            </a:endParaRPr>
          </a:p>
        </p:txBody>
      </p:sp>
      <p:sp>
        <p:nvSpPr>
          <p:cNvPr id="18436" name="Text Box 15"/>
          <p:cNvSpPr txBox="1"/>
          <p:nvPr/>
        </p:nvSpPr>
        <p:spPr>
          <a:xfrm>
            <a:off x="1219200" y="2286000"/>
            <a:ext cx="7010400" cy="5842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sz="3200" dirty="0">
                <a:latin typeface="Times New Roman" panose="02020603050405020304" pitchFamily="18" charset="0"/>
              </a:rPr>
              <a:t>Đó là những mùa nào?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F:\Tranh ảnh dạy học\Hinh nen dep\SLGG_20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9459" name="Text Box 14"/>
          <p:cNvSpPr txBox="1"/>
          <p:nvPr/>
        </p:nvSpPr>
        <p:spPr>
          <a:xfrm>
            <a:off x="1600200" y="762000"/>
            <a:ext cx="6400800" cy="3968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dirty="0">
              <a:latin typeface="Times New Roman" panose="02020603050405020304" pitchFamily="18" charset="0"/>
            </a:endParaRPr>
          </a:p>
        </p:txBody>
      </p:sp>
      <p:sp>
        <p:nvSpPr>
          <p:cNvPr id="19460" name="Text Box 15"/>
          <p:cNvSpPr txBox="1"/>
          <p:nvPr/>
        </p:nvSpPr>
        <p:spPr>
          <a:xfrm>
            <a:off x="1219200" y="2286000"/>
            <a:ext cx="7010400" cy="10779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vi-VN" altLang="x-none" sz="3200" dirty="0">
                <a:latin typeface="Times New Roman" panose="02020603050405020304" pitchFamily="18" charset="0"/>
              </a:rPr>
              <a:t>Khi thời tiết thay đổi đột ngột mẹ thỏ và muôn loài thế nào?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95"/>
          <p:cNvGrpSpPr/>
          <p:nvPr/>
        </p:nvGrpSpPr>
        <p:grpSpPr>
          <a:xfrm>
            <a:off x="0" y="0"/>
            <a:ext cx="4724400" cy="3581400"/>
            <a:chOff x="0" y="0"/>
            <a:chExt cx="4724400" cy="3581400"/>
          </a:xfrm>
        </p:grpSpPr>
        <p:pic>
          <p:nvPicPr>
            <p:cNvPr id="20874" name="Picture 2"/>
            <p:cNvPicPr>
              <a:picLocks noChangeAspect="1"/>
            </p:cNvPicPr>
            <p:nvPr/>
          </p:nvPicPr>
          <p:blipFill>
            <a:blip r:embed="rId2"/>
            <a:srcRect l="22223" t="23570" r="36195" b="29893"/>
            <a:stretch>
              <a:fillRect/>
            </a:stretch>
          </p:blipFill>
          <p:spPr>
            <a:xfrm>
              <a:off x="0" y="0"/>
              <a:ext cx="4648200" cy="3581400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0875" name="Picture 27" descr="SONNE0000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429000" y="0"/>
              <a:ext cx="1295400" cy="1143000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4100" name="Picture 5"/>
          <p:cNvPicPr>
            <a:picLocks noChangeAspect="1"/>
          </p:cNvPicPr>
          <p:nvPr/>
        </p:nvPicPr>
        <p:blipFill>
          <a:blip r:embed="rId4"/>
          <a:srcRect l="22739" t="23958" r="36246" b="29385"/>
          <a:stretch>
            <a:fillRect/>
          </a:stretch>
        </p:blipFill>
        <p:spPr>
          <a:xfrm>
            <a:off x="4648200" y="0"/>
            <a:ext cx="4495800" cy="3581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1" name="Picture 2"/>
          <p:cNvPicPr>
            <a:picLocks noChangeAspect="1"/>
          </p:cNvPicPr>
          <p:nvPr/>
        </p:nvPicPr>
        <p:blipFill>
          <a:blip r:embed="rId5"/>
          <a:srcRect l="22987" t="24005" r="34708" b="29213"/>
          <a:stretch>
            <a:fillRect/>
          </a:stretch>
        </p:blipFill>
        <p:spPr>
          <a:xfrm>
            <a:off x="0" y="3581400"/>
            <a:ext cx="4648200" cy="327660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3" name="Group 393"/>
          <p:cNvGrpSpPr/>
          <p:nvPr/>
        </p:nvGrpSpPr>
        <p:grpSpPr>
          <a:xfrm>
            <a:off x="4572000" y="3581400"/>
            <a:ext cx="4648200" cy="3200400"/>
            <a:chOff x="4572000" y="3581400"/>
            <a:chExt cx="4648200" cy="3200400"/>
          </a:xfrm>
        </p:grpSpPr>
        <p:grpSp>
          <p:nvGrpSpPr>
            <p:cNvPr id="20486" name="Group 5"/>
            <p:cNvGrpSpPr/>
            <p:nvPr/>
          </p:nvGrpSpPr>
          <p:grpSpPr>
            <a:xfrm>
              <a:off x="4572000" y="3581400"/>
              <a:ext cx="4648200" cy="3200400"/>
              <a:chOff x="-152400" y="-401444"/>
              <a:chExt cx="9667875" cy="7259444"/>
            </a:xfrm>
          </p:grpSpPr>
          <p:sp>
            <p:nvSpPr>
              <p:cNvPr id="20488" name="Freeform 10"/>
              <p:cNvSpPr/>
              <p:nvPr/>
            </p:nvSpPr>
            <p:spPr>
              <a:xfrm rot="574180">
                <a:off x="609600" y="685800"/>
                <a:ext cx="3697288" cy="2251075"/>
              </a:xfrm>
              <a:custGeom>
                <a:avLst/>
                <a:gdLst>
                  <a:gd name="txL" fmla="*/ 0 w 1763"/>
                  <a:gd name="txT" fmla="*/ 0 h 1418"/>
                  <a:gd name="txR" fmla="*/ 1763 w 1763"/>
                  <a:gd name="txB" fmla="*/ 1418 h 1418"/>
                </a:gdLst>
                <a:ahLst/>
                <a:cxnLst>
                  <a:cxn ang="0">
                    <a:pos x="0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0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</a:cxnLst>
                <a:rect l="txL" t="txT" r="txR" b="txB"/>
                <a:pathLst>
                  <a:path w="1763" h="1418">
                    <a:moveTo>
                      <a:pt x="0" y="1418"/>
                    </a:moveTo>
                    <a:cubicBezTo>
                      <a:pt x="26" y="1380"/>
                      <a:pt x="21" y="1345"/>
                      <a:pt x="35" y="1303"/>
                    </a:cubicBezTo>
                    <a:cubicBezTo>
                      <a:pt x="48" y="1264"/>
                      <a:pt x="70" y="1224"/>
                      <a:pt x="89" y="1188"/>
                    </a:cubicBezTo>
                    <a:cubicBezTo>
                      <a:pt x="100" y="1138"/>
                      <a:pt x="123" y="1093"/>
                      <a:pt x="142" y="1046"/>
                    </a:cubicBezTo>
                    <a:cubicBezTo>
                      <a:pt x="164" y="990"/>
                      <a:pt x="180" y="919"/>
                      <a:pt x="213" y="869"/>
                    </a:cubicBezTo>
                    <a:cubicBezTo>
                      <a:pt x="251" y="811"/>
                      <a:pt x="279" y="753"/>
                      <a:pt x="310" y="692"/>
                    </a:cubicBezTo>
                    <a:cubicBezTo>
                      <a:pt x="320" y="654"/>
                      <a:pt x="336" y="628"/>
                      <a:pt x="354" y="594"/>
                    </a:cubicBezTo>
                    <a:cubicBezTo>
                      <a:pt x="408" y="494"/>
                      <a:pt x="450" y="426"/>
                      <a:pt x="523" y="337"/>
                    </a:cubicBezTo>
                    <a:cubicBezTo>
                      <a:pt x="571" y="279"/>
                      <a:pt x="514" y="340"/>
                      <a:pt x="549" y="284"/>
                    </a:cubicBezTo>
                    <a:cubicBezTo>
                      <a:pt x="585" y="225"/>
                      <a:pt x="607" y="225"/>
                      <a:pt x="647" y="178"/>
                    </a:cubicBezTo>
                    <a:cubicBezTo>
                      <a:pt x="671" y="149"/>
                      <a:pt x="685" y="128"/>
                      <a:pt x="718" y="107"/>
                    </a:cubicBezTo>
                    <a:cubicBezTo>
                      <a:pt x="724" y="98"/>
                      <a:pt x="726" y="85"/>
                      <a:pt x="735" y="80"/>
                    </a:cubicBezTo>
                    <a:cubicBezTo>
                      <a:pt x="751" y="72"/>
                      <a:pt x="771" y="75"/>
                      <a:pt x="789" y="71"/>
                    </a:cubicBezTo>
                    <a:cubicBezTo>
                      <a:pt x="827" y="62"/>
                      <a:pt x="867" y="40"/>
                      <a:pt x="904" y="27"/>
                    </a:cubicBezTo>
                    <a:cubicBezTo>
                      <a:pt x="936" y="16"/>
                      <a:pt x="1001" y="0"/>
                      <a:pt x="1001" y="0"/>
                    </a:cubicBezTo>
                    <a:cubicBezTo>
                      <a:pt x="1080" y="10"/>
                      <a:pt x="1117" y="32"/>
                      <a:pt x="1187" y="53"/>
                    </a:cubicBezTo>
                    <a:cubicBezTo>
                      <a:pt x="1213" y="79"/>
                      <a:pt x="1232" y="95"/>
                      <a:pt x="1267" y="107"/>
                    </a:cubicBezTo>
                    <a:cubicBezTo>
                      <a:pt x="1291" y="142"/>
                      <a:pt x="1309" y="159"/>
                      <a:pt x="1347" y="178"/>
                    </a:cubicBezTo>
                    <a:cubicBezTo>
                      <a:pt x="1360" y="197"/>
                      <a:pt x="1378" y="212"/>
                      <a:pt x="1391" y="231"/>
                    </a:cubicBezTo>
                    <a:cubicBezTo>
                      <a:pt x="1439" y="304"/>
                      <a:pt x="1345" y="202"/>
                      <a:pt x="1427" y="284"/>
                    </a:cubicBezTo>
                    <a:cubicBezTo>
                      <a:pt x="1436" y="313"/>
                      <a:pt x="1455" y="346"/>
                      <a:pt x="1471" y="372"/>
                    </a:cubicBezTo>
                    <a:cubicBezTo>
                      <a:pt x="1484" y="394"/>
                      <a:pt x="1515" y="435"/>
                      <a:pt x="1515" y="435"/>
                    </a:cubicBezTo>
                    <a:cubicBezTo>
                      <a:pt x="1534" y="508"/>
                      <a:pt x="1509" y="434"/>
                      <a:pt x="1551" y="497"/>
                    </a:cubicBezTo>
                    <a:cubicBezTo>
                      <a:pt x="1562" y="513"/>
                      <a:pt x="1567" y="533"/>
                      <a:pt x="1577" y="550"/>
                    </a:cubicBezTo>
                    <a:cubicBezTo>
                      <a:pt x="1588" y="592"/>
                      <a:pt x="1609" y="622"/>
                      <a:pt x="1622" y="665"/>
                    </a:cubicBezTo>
                    <a:cubicBezTo>
                      <a:pt x="1646" y="746"/>
                      <a:pt x="1671" y="834"/>
                      <a:pt x="1719" y="904"/>
                    </a:cubicBezTo>
                    <a:cubicBezTo>
                      <a:pt x="1722" y="928"/>
                      <a:pt x="1723" y="952"/>
                      <a:pt x="1728" y="975"/>
                    </a:cubicBezTo>
                    <a:cubicBezTo>
                      <a:pt x="1732" y="993"/>
                      <a:pt x="1746" y="1028"/>
                      <a:pt x="1746" y="1028"/>
                    </a:cubicBezTo>
                    <a:cubicBezTo>
                      <a:pt x="1751" y="1059"/>
                      <a:pt x="1763" y="1094"/>
                      <a:pt x="1763" y="1126"/>
                    </a:cubicBezTo>
                  </a:path>
                </a:pathLst>
              </a:custGeom>
              <a:solidFill>
                <a:srgbClr val="339966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>
                <a:spAutoFit/>
              </a:bodyPr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pic>
            <p:nvPicPr>
              <p:cNvPr id="20489" name="Picture 62" descr="C:\Documents and Settings\Van Phong\Local Settings\Temporary Internet Files\Content.IE5\34SWH8BN\MCj04239900000[1].wmf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904999" y="1981123"/>
                <a:ext cx="1371600" cy="2111374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sp>
            <p:nvSpPr>
              <p:cNvPr id="20490" name="AutoShape 2"/>
              <p:cNvSpPr/>
              <p:nvPr/>
            </p:nvSpPr>
            <p:spPr>
              <a:xfrm>
                <a:off x="6172200" y="4267200"/>
                <a:ext cx="2971800" cy="838200"/>
              </a:xfrm>
              <a:prstGeom prst="cloudCallout">
                <a:avLst>
                  <a:gd name="adj1" fmla="val -26921"/>
                  <a:gd name="adj2" fmla="val 48106"/>
                </a:avLst>
              </a:prstGeom>
              <a:solidFill>
                <a:srgbClr val="00CC00"/>
              </a:solidFill>
              <a:ln w="9525" cap="flat" cmpd="sng">
                <a:solidFill>
                  <a:schemeClr val="folHlink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algn="ctr"/>
                <a:endParaRPr sz="1800" b="0" i="0" u="none" dirty="0">
                  <a:latin typeface="Arial" panose="020B0604020202020204" pitchFamily="34" charset="0"/>
                  <a:ea typeface="Arial" panose="020B0604020202020204" pitchFamily="34" charset="0"/>
                </a:endParaRPr>
              </a:p>
            </p:txBody>
          </p:sp>
          <p:sp>
            <p:nvSpPr>
              <p:cNvPr id="20491" name="AutoShape 3"/>
              <p:cNvSpPr/>
              <p:nvPr/>
            </p:nvSpPr>
            <p:spPr>
              <a:xfrm rot="970307">
                <a:off x="7643114" y="143019"/>
                <a:ext cx="1447800" cy="1066801"/>
              </a:xfrm>
              <a:prstGeom prst="cloudCallout">
                <a:avLst>
                  <a:gd name="adj1" fmla="val -38815"/>
                  <a:gd name="adj2" fmla="val 74255"/>
                </a:avLst>
              </a:prstGeom>
              <a:gradFill rotWithShape="1">
                <a:gsLst>
                  <a:gs pos="0">
                    <a:srgbClr val="66CCFF"/>
                  </a:gs>
                  <a:gs pos="100000">
                    <a:srgbClr val="FF66FF"/>
                  </a:gs>
                </a:gsLst>
                <a:lin ang="5400000" scaled="1"/>
                <a:tileRect/>
              </a:gradFill>
              <a:ln w="0" cap="flat" cmpd="sng">
                <a:solidFill>
                  <a:srgbClr val="333300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algn="ctr"/>
                <a:endParaRPr sz="1800" b="0" i="0" u="none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20492" name="Freeform 4"/>
              <p:cNvSpPr/>
              <p:nvPr/>
            </p:nvSpPr>
            <p:spPr>
              <a:xfrm>
                <a:off x="4800600" y="2209800"/>
                <a:ext cx="1828800" cy="1600200"/>
              </a:xfrm>
              <a:custGeom>
                <a:avLst/>
                <a:gdLst>
                  <a:gd name="txL" fmla="*/ 0 w 1529"/>
                  <a:gd name="txT" fmla="*/ 0 h 800"/>
                  <a:gd name="txR" fmla="*/ 1529 w 1529"/>
                  <a:gd name="txB" fmla="*/ 800 h 800"/>
                </a:gdLst>
                <a:ahLst/>
                <a:cxnLst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</a:cxnLst>
                <a:rect l="txL" t="txT" r="txR" b="txB"/>
                <a:pathLst>
                  <a:path w="1529" h="800">
                    <a:moveTo>
                      <a:pt x="1266" y="770"/>
                    </a:moveTo>
                    <a:cubicBezTo>
                      <a:pt x="988" y="765"/>
                      <a:pt x="710" y="764"/>
                      <a:pt x="432" y="754"/>
                    </a:cubicBezTo>
                    <a:cubicBezTo>
                      <a:pt x="344" y="751"/>
                      <a:pt x="404" y="728"/>
                      <a:pt x="432" y="709"/>
                    </a:cubicBezTo>
                    <a:cubicBezTo>
                      <a:pt x="288" y="661"/>
                      <a:pt x="0" y="694"/>
                      <a:pt x="448" y="664"/>
                    </a:cubicBezTo>
                    <a:cubicBezTo>
                      <a:pt x="343" y="627"/>
                      <a:pt x="46" y="652"/>
                      <a:pt x="357" y="618"/>
                    </a:cubicBezTo>
                    <a:cubicBezTo>
                      <a:pt x="367" y="603"/>
                      <a:pt x="404" y="578"/>
                      <a:pt x="387" y="573"/>
                    </a:cubicBezTo>
                    <a:cubicBezTo>
                      <a:pt x="309" y="551"/>
                      <a:pt x="144" y="638"/>
                      <a:pt x="144" y="557"/>
                    </a:cubicBezTo>
                    <a:cubicBezTo>
                      <a:pt x="144" y="476"/>
                      <a:pt x="306" y="547"/>
                      <a:pt x="387" y="542"/>
                    </a:cubicBezTo>
                    <a:cubicBezTo>
                      <a:pt x="352" y="531"/>
                      <a:pt x="314" y="528"/>
                      <a:pt x="281" y="512"/>
                    </a:cubicBezTo>
                    <a:cubicBezTo>
                      <a:pt x="268" y="506"/>
                      <a:pt x="262" y="489"/>
                      <a:pt x="250" y="482"/>
                    </a:cubicBezTo>
                    <a:cubicBezTo>
                      <a:pt x="236" y="474"/>
                      <a:pt x="220" y="471"/>
                      <a:pt x="205" y="466"/>
                    </a:cubicBezTo>
                    <a:cubicBezTo>
                      <a:pt x="200" y="451"/>
                      <a:pt x="190" y="437"/>
                      <a:pt x="190" y="421"/>
                    </a:cubicBezTo>
                    <a:cubicBezTo>
                      <a:pt x="190" y="357"/>
                      <a:pt x="232" y="242"/>
                      <a:pt x="281" y="194"/>
                    </a:cubicBezTo>
                    <a:cubicBezTo>
                      <a:pt x="286" y="179"/>
                      <a:pt x="289" y="162"/>
                      <a:pt x="296" y="148"/>
                    </a:cubicBezTo>
                    <a:cubicBezTo>
                      <a:pt x="369" y="0"/>
                      <a:pt x="263" y="267"/>
                      <a:pt x="281" y="285"/>
                    </a:cubicBezTo>
                    <a:cubicBezTo>
                      <a:pt x="303" y="307"/>
                      <a:pt x="342" y="274"/>
                      <a:pt x="372" y="269"/>
                    </a:cubicBezTo>
                    <a:cubicBezTo>
                      <a:pt x="408" y="215"/>
                      <a:pt x="454" y="171"/>
                      <a:pt x="493" y="118"/>
                    </a:cubicBezTo>
                    <a:cubicBezTo>
                      <a:pt x="529" y="8"/>
                      <a:pt x="493" y="114"/>
                      <a:pt x="493" y="133"/>
                    </a:cubicBezTo>
                    <a:cubicBezTo>
                      <a:pt x="493" y="154"/>
                      <a:pt x="503" y="174"/>
                      <a:pt x="508" y="194"/>
                    </a:cubicBezTo>
                    <a:cubicBezTo>
                      <a:pt x="566" y="155"/>
                      <a:pt x="626" y="107"/>
                      <a:pt x="675" y="57"/>
                    </a:cubicBezTo>
                    <a:cubicBezTo>
                      <a:pt x="715" y="181"/>
                      <a:pt x="675" y="26"/>
                      <a:pt x="675" y="148"/>
                    </a:cubicBezTo>
                    <a:cubicBezTo>
                      <a:pt x="675" y="184"/>
                      <a:pt x="685" y="219"/>
                      <a:pt x="690" y="254"/>
                    </a:cubicBezTo>
                    <a:cubicBezTo>
                      <a:pt x="720" y="234"/>
                      <a:pt x="756" y="220"/>
                      <a:pt x="781" y="194"/>
                    </a:cubicBezTo>
                    <a:cubicBezTo>
                      <a:pt x="791" y="184"/>
                      <a:pt x="800" y="172"/>
                      <a:pt x="811" y="163"/>
                    </a:cubicBezTo>
                    <a:cubicBezTo>
                      <a:pt x="825" y="152"/>
                      <a:pt x="839" y="138"/>
                      <a:pt x="857" y="133"/>
                    </a:cubicBezTo>
                    <a:cubicBezTo>
                      <a:pt x="891" y="123"/>
                      <a:pt x="928" y="123"/>
                      <a:pt x="963" y="118"/>
                    </a:cubicBezTo>
                    <a:cubicBezTo>
                      <a:pt x="978" y="113"/>
                      <a:pt x="1008" y="87"/>
                      <a:pt x="1008" y="103"/>
                    </a:cubicBezTo>
                    <a:cubicBezTo>
                      <a:pt x="1008" y="124"/>
                      <a:pt x="975" y="131"/>
                      <a:pt x="963" y="148"/>
                    </a:cubicBezTo>
                    <a:cubicBezTo>
                      <a:pt x="950" y="166"/>
                      <a:pt x="946" y="190"/>
                      <a:pt x="933" y="209"/>
                    </a:cubicBezTo>
                    <a:cubicBezTo>
                      <a:pt x="925" y="221"/>
                      <a:pt x="888" y="242"/>
                      <a:pt x="902" y="239"/>
                    </a:cubicBezTo>
                    <a:cubicBezTo>
                      <a:pt x="1023" y="215"/>
                      <a:pt x="952" y="227"/>
                      <a:pt x="1114" y="209"/>
                    </a:cubicBezTo>
                    <a:cubicBezTo>
                      <a:pt x="1183" y="185"/>
                      <a:pt x="1198" y="195"/>
                      <a:pt x="1236" y="148"/>
                    </a:cubicBezTo>
                    <a:cubicBezTo>
                      <a:pt x="1247" y="134"/>
                      <a:pt x="1255" y="117"/>
                      <a:pt x="1266" y="103"/>
                    </a:cubicBezTo>
                    <a:cubicBezTo>
                      <a:pt x="1275" y="92"/>
                      <a:pt x="1296" y="58"/>
                      <a:pt x="1296" y="72"/>
                    </a:cubicBezTo>
                    <a:cubicBezTo>
                      <a:pt x="1296" y="90"/>
                      <a:pt x="1273" y="101"/>
                      <a:pt x="1266" y="118"/>
                    </a:cubicBezTo>
                    <a:cubicBezTo>
                      <a:pt x="1198" y="273"/>
                      <a:pt x="1272" y="156"/>
                      <a:pt x="1205" y="254"/>
                    </a:cubicBezTo>
                    <a:cubicBezTo>
                      <a:pt x="1200" y="274"/>
                      <a:pt x="1198" y="296"/>
                      <a:pt x="1190" y="315"/>
                    </a:cubicBezTo>
                    <a:cubicBezTo>
                      <a:pt x="1183" y="332"/>
                      <a:pt x="1142" y="360"/>
                      <a:pt x="1160" y="360"/>
                    </a:cubicBezTo>
                    <a:cubicBezTo>
                      <a:pt x="1181" y="360"/>
                      <a:pt x="1187" y="327"/>
                      <a:pt x="1205" y="315"/>
                    </a:cubicBezTo>
                    <a:cubicBezTo>
                      <a:pt x="1218" y="307"/>
                      <a:pt x="1304" y="287"/>
                      <a:pt x="1312" y="285"/>
                    </a:cubicBezTo>
                    <a:cubicBezTo>
                      <a:pt x="1327" y="275"/>
                      <a:pt x="1357" y="272"/>
                      <a:pt x="1357" y="254"/>
                    </a:cubicBezTo>
                    <a:cubicBezTo>
                      <a:pt x="1357" y="238"/>
                      <a:pt x="1319" y="255"/>
                      <a:pt x="1312" y="269"/>
                    </a:cubicBezTo>
                    <a:cubicBezTo>
                      <a:pt x="1296" y="301"/>
                      <a:pt x="1303" y="341"/>
                      <a:pt x="1296" y="376"/>
                    </a:cubicBezTo>
                    <a:cubicBezTo>
                      <a:pt x="1292" y="396"/>
                      <a:pt x="1287" y="416"/>
                      <a:pt x="1281" y="436"/>
                    </a:cubicBezTo>
                    <a:cubicBezTo>
                      <a:pt x="1277" y="452"/>
                      <a:pt x="1252" y="473"/>
                      <a:pt x="1266" y="482"/>
                    </a:cubicBezTo>
                    <a:cubicBezTo>
                      <a:pt x="1284" y="493"/>
                      <a:pt x="1307" y="471"/>
                      <a:pt x="1327" y="466"/>
                    </a:cubicBezTo>
                    <a:cubicBezTo>
                      <a:pt x="1377" y="471"/>
                      <a:pt x="1432" y="461"/>
                      <a:pt x="1478" y="482"/>
                    </a:cubicBezTo>
                    <a:cubicBezTo>
                      <a:pt x="1492" y="488"/>
                      <a:pt x="1471" y="513"/>
                      <a:pt x="1463" y="527"/>
                    </a:cubicBezTo>
                    <a:cubicBezTo>
                      <a:pt x="1407" y="626"/>
                      <a:pt x="1430" y="609"/>
                      <a:pt x="1357" y="633"/>
                    </a:cubicBezTo>
                    <a:cubicBezTo>
                      <a:pt x="1347" y="643"/>
                      <a:pt x="1317" y="654"/>
                      <a:pt x="1327" y="664"/>
                    </a:cubicBezTo>
                    <a:cubicBezTo>
                      <a:pt x="1345" y="682"/>
                      <a:pt x="1377" y="674"/>
                      <a:pt x="1402" y="679"/>
                    </a:cubicBezTo>
                    <a:cubicBezTo>
                      <a:pt x="1432" y="684"/>
                      <a:pt x="1463" y="689"/>
                      <a:pt x="1493" y="694"/>
                    </a:cubicBezTo>
                    <a:cubicBezTo>
                      <a:pt x="1503" y="704"/>
                      <a:pt x="1529" y="710"/>
                      <a:pt x="1524" y="724"/>
                    </a:cubicBezTo>
                    <a:cubicBezTo>
                      <a:pt x="1519" y="739"/>
                      <a:pt x="1494" y="737"/>
                      <a:pt x="1478" y="739"/>
                    </a:cubicBezTo>
                    <a:cubicBezTo>
                      <a:pt x="1393" y="747"/>
                      <a:pt x="1307" y="749"/>
                      <a:pt x="1221" y="754"/>
                    </a:cubicBezTo>
                    <a:cubicBezTo>
                      <a:pt x="1216" y="769"/>
                      <a:pt x="1221" y="800"/>
                      <a:pt x="1205" y="800"/>
                    </a:cubicBezTo>
                    <a:cubicBezTo>
                      <a:pt x="1189" y="800"/>
                      <a:pt x="1176" y="761"/>
                      <a:pt x="1190" y="754"/>
                    </a:cubicBezTo>
                    <a:cubicBezTo>
                      <a:pt x="1213" y="743"/>
                      <a:pt x="1241" y="765"/>
                      <a:pt x="1266" y="770"/>
                    </a:cubicBezTo>
                    <a:close/>
                  </a:path>
                </a:pathLst>
              </a:custGeom>
              <a:solidFill>
                <a:srgbClr val="00CC00"/>
              </a:solidFill>
              <a:ln w="9525" cap="flat" cmpd="sng">
                <a:solidFill>
                  <a:srgbClr val="5F5F5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0493" name="Freeform 6"/>
              <p:cNvSpPr/>
              <p:nvPr/>
            </p:nvSpPr>
            <p:spPr>
              <a:xfrm>
                <a:off x="-152400" y="3352800"/>
                <a:ext cx="2057400" cy="1219200"/>
              </a:xfrm>
              <a:custGeom>
                <a:avLst/>
                <a:gdLst>
                  <a:gd name="txL" fmla="*/ 0 w 1529"/>
                  <a:gd name="txT" fmla="*/ 0 h 800"/>
                  <a:gd name="txR" fmla="*/ 1529 w 1529"/>
                  <a:gd name="txB" fmla="*/ 800 h 800"/>
                </a:gdLst>
                <a:ahLst/>
                <a:cxnLst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</a:cxnLst>
                <a:rect l="txL" t="txT" r="txR" b="txB"/>
                <a:pathLst>
                  <a:path w="1529" h="800">
                    <a:moveTo>
                      <a:pt x="1266" y="770"/>
                    </a:moveTo>
                    <a:cubicBezTo>
                      <a:pt x="988" y="765"/>
                      <a:pt x="710" y="764"/>
                      <a:pt x="432" y="754"/>
                    </a:cubicBezTo>
                    <a:cubicBezTo>
                      <a:pt x="344" y="751"/>
                      <a:pt x="404" y="728"/>
                      <a:pt x="432" y="709"/>
                    </a:cubicBezTo>
                    <a:cubicBezTo>
                      <a:pt x="288" y="661"/>
                      <a:pt x="0" y="694"/>
                      <a:pt x="448" y="664"/>
                    </a:cubicBezTo>
                    <a:cubicBezTo>
                      <a:pt x="343" y="627"/>
                      <a:pt x="46" y="652"/>
                      <a:pt x="357" y="618"/>
                    </a:cubicBezTo>
                    <a:cubicBezTo>
                      <a:pt x="367" y="603"/>
                      <a:pt x="404" y="578"/>
                      <a:pt x="387" y="573"/>
                    </a:cubicBezTo>
                    <a:cubicBezTo>
                      <a:pt x="309" y="551"/>
                      <a:pt x="144" y="638"/>
                      <a:pt x="144" y="557"/>
                    </a:cubicBezTo>
                    <a:cubicBezTo>
                      <a:pt x="144" y="476"/>
                      <a:pt x="306" y="547"/>
                      <a:pt x="387" y="542"/>
                    </a:cubicBezTo>
                    <a:cubicBezTo>
                      <a:pt x="352" y="531"/>
                      <a:pt x="314" y="528"/>
                      <a:pt x="281" y="512"/>
                    </a:cubicBezTo>
                    <a:cubicBezTo>
                      <a:pt x="268" y="506"/>
                      <a:pt x="262" y="489"/>
                      <a:pt x="250" y="482"/>
                    </a:cubicBezTo>
                    <a:cubicBezTo>
                      <a:pt x="236" y="474"/>
                      <a:pt x="220" y="471"/>
                      <a:pt x="205" y="466"/>
                    </a:cubicBezTo>
                    <a:cubicBezTo>
                      <a:pt x="200" y="451"/>
                      <a:pt x="190" y="437"/>
                      <a:pt x="190" y="421"/>
                    </a:cubicBezTo>
                    <a:cubicBezTo>
                      <a:pt x="190" y="357"/>
                      <a:pt x="232" y="242"/>
                      <a:pt x="281" y="194"/>
                    </a:cubicBezTo>
                    <a:cubicBezTo>
                      <a:pt x="286" y="179"/>
                      <a:pt x="289" y="162"/>
                      <a:pt x="296" y="148"/>
                    </a:cubicBezTo>
                    <a:cubicBezTo>
                      <a:pt x="369" y="0"/>
                      <a:pt x="263" y="267"/>
                      <a:pt x="281" y="285"/>
                    </a:cubicBezTo>
                    <a:cubicBezTo>
                      <a:pt x="303" y="307"/>
                      <a:pt x="342" y="274"/>
                      <a:pt x="372" y="269"/>
                    </a:cubicBezTo>
                    <a:cubicBezTo>
                      <a:pt x="408" y="215"/>
                      <a:pt x="454" y="171"/>
                      <a:pt x="493" y="118"/>
                    </a:cubicBezTo>
                    <a:cubicBezTo>
                      <a:pt x="529" y="8"/>
                      <a:pt x="493" y="114"/>
                      <a:pt x="493" y="133"/>
                    </a:cubicBezTo>
                    <a:cubicBezTo>
                      <a:pt x="493" y="154"/>
                      <a:pt x="503" y="174"/>
                      <a:pt x="508" y="194"/>
                    </a:cubicBezTo>
                    <a:cubicBezTo>
                      <a:pt x="566" y="155"/>
                      <a:pt x="626" y="107"/>
                      <a:pt x="675" y="57"/>
                    </a:cubicBezTo>
                    <a:cubicBezTo>
                      <a:pt x="715" y="181"/>
                      <a:pt x="675" y="26"/>
                      <a:pt x="675" y="148"/>
                    </a:cubicBezTo>
                    <a:cubicBezTo>
                      <a:pt x="675" y="184"/>
                      <a:pt x="685" y="219"/>
                      <a:pt x="690" y="254"/>
                    </a:cubicBezTo>
                    <a:cubicBezTo>
                      <a:pt x="720" y="234"/>
                      <a:pt x="756" y="220"/>
                      <a:pt x="781" y="194"/>
                    </a:cubicBezTo>
                    <a:cubicBezTo>
                      <a:pt x="791" y="184"/>
                      <a:pt x="800" y="172"/>
                      <a:pt x="811" y="163"/>
                    </a:cubicBezTo>
                    <a:cubicBezTo>
                      <a:pt x="825" y="152"/>
                      <a:pt x="839" y="138"/>
                      <a:pt x="857" y="133"/>
                    </a:cubicBezTo>
                    <a:cubicBezTo>
                      <a:pt x="891" y="123"/>
                      <a:pt x="928" y="123"/>
                      <a:pt x="963" y="118"/>
                    </a:cubicBezTo>
                    <a:cubicBezTo>
                      <a:pt x="978" y="113"/>
                      <a:pt x="1008" y="87"/>
                      <a:pt x="1008" y="103"/>
                    </a:cubicBezTo>
                    <a:cubicBezTo>
                      <a:pt x="1008" y="124"/>
                      <a:pt x="975" y="131"/>
                      <a:pt x="963" y="148"/>
                    </a:cubicBezTo>
                    <a:cubicBezTo>
                      <a:pt x="950" y="166"/>
                      <a:pt x="946" y="190"/>
                      <a:pt x="933" y="209"/>
                    </a:cubicBezTo>
                    <a:cubicBezTo>
                      <a:pt x="925" y="221"/>
                      <a:pt x="888" y="242"/>
                      <a:pt x="902" y="239"/>
                    </a:cubicBezTo>
                    <a:cubicBezTo>
                      <a:pt x="1023" y="215"/>
                      <a:pt x="952" y="227"/>
                      <a:pt x="1114" y="209"/>
                    </a:cubicBezTo>
                    <a:cubicBezTo>
                      <a:pt x="1183" y="185"/>
                      <a:pt x="1198" y="195"/>
                      <a:pt x="1236" y="148"/>
                    </a:cubicBezTo>
                    <a:cubicBezTo>
                      <a:pt x="1247" y="134"/>
                      <a:pt x="1255" y="117"/>
                      <a:pt x="1266" y="103"/>
                    </a:cubicBezTo>
                    <a:cubicBezTo>
                      <a:pt x="1275" y="92"/>
                      <a:pt x="1296" y="58"/>
                      <a:pt x="1296" y="72"/>
                    </a:cubicBezTo>
                    <a:cubicBezTo>
                      <a:pt x="1296" y="90"/>
                      <a:pt x="1273" y="101"/>
                      <a:pt x="1266" y="118"/>
                    </a:cubicBezTo>
                    <a:cubicBezTo>
                      <a:pt x="1198" y="273"/>
                      <a:pt x="1272" y="156"/>
                      <a:pt x="1205" y="254"/>
                    </a:cubicBezTo>
                    <a:cubicBezTo>
                      <a:pt x="1200" y="274"/>
                      <a:pt x="1198" y="296"/>
                      <a:pt x="1190" y="315"/>
                    </a:cubicBezTo>
                    <a:cubicBezTo>
                      <a:pt x="1183" y="332"/>
                      <a:pt x="1142" y="360"/>
                      <a:pt x="1160" y="360"/>
                    </a:cubicBezTo>
                    <a:cubicBezTo>
                      <a:pt x="1181" y="360"/>
                      <a:pt x="1187" y="327"/>
                      <a:pt x="1205" y="315"/>
                    </a:cubicBezTo>
                    <a:cubicBezTo>
                      <a:pt x="1218" y="307"/>
                      <a:pt x="1304" y="287"/>
                      <a:pt x="1312" y="285"/>
                    </a:cubicBezTo>
                    <a:cubicBezTo>
                      <a:pt x="1327" y="275"/>
                      <a:pt x="1357" y="272"/>
                      <a:pt x="1357" y="254"/>
                    </a:cubicBezTo>
                    <a:cubicBezTo>
                      <a:pt x="1357" y="238"/>
                      <a:pt x="1319" y="255"/>
                      <a:pt x="1312" y="269"/>
                    </a:cubicBezTo>
                    <a:cubicBezTo>
                      <a:pt x="1296" y="301"/>
                      <a:pt x="1303" y="341"/>
                      <a:pt x="1296" y="376"/>
                    </a:cubicBezTo>
                    <a:cubicBezTo>
                      <a:pt x="1292" y="396"/>
                      <a:pt x="1287" y="416"/>
                      <a:pt x="1281" y="436"/>
                    </a:cubicBezTo>
                    <a:cubicBezTo>
                      <a:pt x="1277" y="452"/>
                      <a:pt x="1252" y="473"/>
                      <a:pt x="1266" y="482"/>
                    </a:cubicBezTo>
                    <a:cubicBezTo>
                      <a:pt x="1284" y="493"/>
                      <a:pt x="1307" y="471"/>
                      <a:pt x="1327" y="466"/>
                    </a:cubicBezTo>
                    <a:cubicBezTo>
                      <a:pt x="1377" y="471"/>
                      <a:pt x="1432" y="461"/>
                      <a:pt x="1478" y="482"/>
                    </a:cubicBezTo>
                    <a:cubicBezTo>
                      <a:pt x="1492" y="488"/>
                      <a:pt x="1471" y="513"/>
                      <a:pt x="1463" y="527"/>
                    </a:cubicBezTo>
                    <a:cubicBezTo>
                      <a:pt x="1407" y="626"/>
                      <a:pt x="1430" y="609"/>
                      <a:pt x="1357" y="633"/>
                    </a:cubicBezTo>
                    <a:cubicBezTo>
                      <a:pt x="1347" y="643"/>
                      <a:pt x="1317" y="654"/>
                      <a:pt x="1327" y="664"/>
                    </a:cubicBezTo>
                    <a:cubicBezTo>
                      <a:pt x="1345" y="682"/>
                      <a:pt x="1377" y="674"/>
                      <a:pt x="1402" y="679"/>
                    </a:cubicBezTo>
                    <a:cubicBezTo>
                      <a:pt x="1432" y="684"/>
                      <a:pt x="1463" y="689"/>
                      <a:pt x="1493" y="694"/>
                    </a:cubicBezTo>
                    <a:cubicBezTo>
                      <a:pt x="1503" y="704"/>
                      <a:pt x="1529" y="710"/>
                      <a:pt x="1524" y="724"/>
                    </a:cubicBezTo>
                    <a:cubicBezTo>
                      <a:pt x="1519" y="739"/>
                      <a:pt x="1494" y="737"/>
                      <a:pt x="1478" y="739"/>
                    </a:cubicBezTo>
                    <a:cubicBezTo>
                      <a:pt x="1393" y="747"/>
                      <a:pt x="1307" y="749"/>
                      <a:pt x="1221" y="754"/>
                    </a:cubicBezTo>
                    <a:cubicBezTo>
                      <a:pt x="1216" y="769"/>
                      <a:pt x="1221" y="800"/>
                      <a:pt x="1205" y="800"/>
                    </a:cubicBezTo>
                    <a:cubicBezTo>
                      <a:pt x="1189" y="800"/>
                      <a:pt x="1176" y="761"/>
                      <a:pt x="1190" y="754"/>
                    </a:cubicBezTo>
                    <a:cubicBezTo>
                      <a:pt x="1213" y="743"/>
                      <a:pt x="1241" y="765"/>
                      <a:pt x="1266" y="770"/>
                    </a:cubicBezTo>
                    <a:close/>
                  </a:path>
                </a:pathLst>
              </a:custGeom>
              <a:solidFill>
                <a:srgbClr val="00CC00"/>
              </a:solidFill>
              <a:ln w="9525" cap="flat" cmpd="sng">
                <a:solidFill>
                  <a:srgbClr val="5F5F5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0494" name="AutoShape 7"/>
              <p:cNvSpPr/>
              <p:nvPr/>
            </p:nvSpPr>
            <p:spPr>
              <a:xfrm>
                <a:off x="3962400" y="3048000"/>
                <a:ext cx="1905000" cy="990600"/>
              </a:xfrm>
              <a:prstGeom prst="irregularSeal2">
                <a:avLst/>
              </a:prstGeom>
              <a:solidFill>
                <a:srgbClr val="339966"/>
              </a:solidFill>
              <a:ln w="9525">
                <a:noFill/>
              </a:ln>
            </p:spPr>
            <p:txBody>
              <a:bodyPr anchor="ctr" anchorCtr="0">
                <a:spAutoFit/>
              </a:bodyPr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0495" name="AutoShape 8"/>
              <p:cNvSpPr/>
              <p:nvPr/>
            </p:nvSpPr>
            <p:spPr>
              <a:xfrm>
                <a:off x="6096000" y="2286000"/>
                <a:ext cx="1371600" cy="990600"/>
              </a:xfrm>
              <a:prstGeom prst="irregularSeal2">
                <a:avLst/>
              </a:prstGeom>
              <a:solidFill>
                <a:srgbClr val="339966"/>
              </a:solidFill>
              <a:ln w="9525">
                <a:noFill/>
              </a:ln>
            </p:spPr>
            <p:txBody>
              <a:bodyPr wrap="none" anchor="ctr" anchorCtr="0">
                <a:spAutoFit/>
              </a:bodyPr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0496" name="Freeform 11"/>
              <p:cNvSpPr/>
              <p:nvPr/>
            </p:nvSpPr>
            <p:spPr>
              <a:xfrm rot="328569">
                <a:off x="4191000" y="914400"/>
                <a:ext cx="4797425" cy="2163763"/>
              </a:xfrm>
              <a:custGeom>
                <a:avLst/>
                <a:gdLst>
                  <a:gd name="txL" fmla="*/ 0 w 3022"/>
                  <a:gd name="txT" fmla="*/ 0 h 1363"/>
                  <a:gd name="txR" fmla="*/ 3022 w 3022"/>
                  <a:gd name="txB" fmla="*/ 1363 h 1363"/>
                </a:gdLst>
                <a:ahLst/>
                <a:cxnLst>
                  <a:cxn ang="0">
                    <a:pos x="0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</a:cxnLst>
                <a:rect l="txL" t="txT" r="txR" b="txB"/>
                <a:pathLst>
                  <a:path w="3022" h="1363">
                    <a:moveTo>
                      <a:pt x="0" y="1363"/>
                    </a:moveTo>
                    <a:cubicBezTo>
                      <a:pt x="41" y="1336"/>
                      <a:pt x="53" y="1296"/>
                      <a:pt x="80" y="1256"/>
                    </a:cubicBezTo>
                    <a:cubicBezTo>
                      <a:pt x="89" y="1180"/>
                      <a:pt x="114" y="1117"/>
                      <a:pt x="133" y="1044"/>
                    </a:cubicBezTo>
                    <a:cubicBezTo>
                      <a:pt x="144" y="957"/>
                      <a:pt x="171" y="888"/>
                      <a:pt x="213" y="813"/>
                    </a:cubicBezTo>
                    <a:cubicBezTo>
                      <a:pt x="223" y="794"/>
                      <a:pt x="236" y="778"/>
                      <a:pt x="248" y="760"/>
                    </a:cubicBezTo>
                    <a:cubicBezTo>
                      <a:pt x="254" y="751"/>
                      <a:pt x="266" y="734"/>
                      <a:pt x="266" y="734"/>
                    </a:cubicBezTo>
                    <a:cubicBezTo>
                      <a:pt x="297" y="609"/>
                      <a:pt x="331" y="480"/>
                      <a:pt x="399" y="370"/>
                    </a:cubicBezTo>
                    <a:cubicBezTo>
                      <a:pt x="424" y="329"/>
                      <a:pt x="438" y="292"/>
                      <a:pt x="478" y="264"/>
                    </a:cubicBezTo>
                    <a:cubicBezTo>
                      <a:pt x="502" y="227"/>
                      <a:pt x="514" y="235"/>
                      <a:pt x="549" y="211"/>
                    </a:cubicBezTo>
                    <a:cubicBezTo>
                      <a:pt x="586" y="155"/>
                      <a:pt x="646" y="124"/>
                      <a:pt x="700" y="87"/>
                    </a:cubicBezTo>
                    <a:cubicBezTo>
                      <a:pt x="732" y="65"/>
                      <a:pt x="751" y="45"/>
                      <a:pt x="789" y="34"/>
                    </a:cubicBezTo>
                    <a:cubicBezTo>
                      <a:pt x="838" y="0"/>
                      <a:pt x="847" y="8"/>
                      <a:pt x="913" y="16"/>
                    </a:cubicBezTo>
                    <a:cubicBezTo>
                      <a:pt x="935" y="78"/>
                      <a:pt x="981" y="148"/>
                      <a:pt x="1028" y="193"/>
                    </a:cubicBezTo>
                    <a:cubicBezTo>
                      <a:pt x="1047" y="232"/>
                      <a:pt x="1066" y="273"/>
                      <a:pt x="1090" y="308"/>
                    </a:cubicBezTo>
                    <a:cubicBezTo>
                      <a:pt x="1093" y="317"/>
                      <a:pt x="1095" y="326"/>
                      <a:pt x="1099" y="335"/>
                    </a:cubicBezTo>
                    <a:cubicBezTo>
                      <a:pt x="1104" y="344"/>
                      <a:pt x="1112" y="352"/>
                      <a:pt x="1116" y="361"/>
                    </a:cubicBezTo>
                    <a:cubicBezTo>
                      <a:pt x="1155" y="451"/>
                      <a:pt x="1113" y="385"/>
                      <a:pt x="1152" y="441"/>
                    </a:cubicBezTo>
                    <a:cubicBezTo>
                      <a:pt x="1166" y="498"/>
                      <a:pt x="1154" y="467"/>
                      <a:pt x="1196" y="530"/>
                    </a:cubicBezTo>
                    <a:cubicBezTo>
                      <a:pt x="1216" y="590"/>
                      <a:pt x="1223" y="611"/>
                      <a:pt x="1258" y="663"/>
                    </a:cubicBezTo>
                    <a:cubicBezTo>
                      <a:pt x="1272" y="684"/>
                      <a:pt x="1299" y="693"/>
                      <a:pt x="1320" y="707"/>
                    </a:cubicBezTo>
                    <a:cubicBezTo>
                      <a:pt x="1329" y="713"/>
                      <a:pt x="1347" y="725"/>
                      <a:pt x="1347" y="725"/>
                    </a:cubicBezTo>
                    <a:cubicBezTo>
                      <a:pt x="1370" y="758"/>
                      <a:pt x="1381" y="796"/>
                      <a:pt x="1400" y="831"/>
                    </a:cubicBezTo>
                    <a:cubicBezTo>
                      <a:pt x="1410" y="849"/>
                      <a:pt x="1428" y="864"/>
                      <a:pt x="1435" y="884"/>
                    </a:cubicBezTo>
                    <a:cubicBezTo>
                      <a:pt x="1456" y="946"/>
                      <a:pt x="1447" y="919"/>
                      <a:pt x="1462" y="964"/>
                    </a:cubicBezTo>
                    <a:cubicBezTo>
                      <a:pt x="1465" y="973"/>
                      <a:pt x="1471" y="991"/>
                      <a:pt x="1471" y="991"/>
                    </a:cubicBezTo>
                    <a:cubicBezTo>
                      <a:pt x="1479" y="1049"/>
                      <a:pt x="1485" y="1059"/>
                      <a:pt x="1506" y="1106"/>
                    </a:cubicBezTo>
                    <a:cubicBezTo>
                      <a:pt x="1513" y="1123"/>
                      <a:pt x="1524" y="1159"/>
                      <a:pt x="1524" y="1159"/>
                    </a:cubicBezTo>
                    <a:cubicBezTo>
                      <a:pt x="1529" y="991"/>
                      <a:pt x="1516" y="734"/>
                      <a:pt x="1622" y="574"/>
                    </a:cubicBezTo>
                    <a:cubicBezTo>
                      <a:pt x="1640" y="494"/>
                      <a:pt x="1689" y="441"/>
                      <a:pt x="1737" y="379"/>
                    </a:cubicBezTo>
                    <a:cubicBezTo>
                      <a:pt x="1769" y="338"/>
                      <a:pt x="1775" y="308"/>
                      <a:pt x="1817" y="282"/>
                    </a:cubicBezTo>
                    <a:cubicBezTo>
                      <a:pt x="1834" y="255"/>
                      <a:pt x="1834" y="250"/>
                      <a:pt x="1861" y="229"/>
                    </a:cubicBezTo>
                    <a:cubicBezTo>
                      <a:pt x="1878" y="216"/>
                      <a:pt x="1914" y="193"/>
                      <a:pt x="1914" y="193"/>
                    </a:cubicBezTo>
                    <a:cubicBezTo>
                      <a:pt x="1956" y="129"/>
                      <a:pt x="1930" y="149"/>
                      <a:pt x="1985" y="122"/>
                    </a:cubicBezTo>
                    <a:cubicBezTo>
                      <a:pt x="2052" y="128"/>
                      <a:pt x="2098" y="138"/>
                      <a:pt x="2162" y="149"/>
                    </a:cubicBezTo>
                    <a:cubicBezTo>
                      <a:pt x="2196" y="166"/>
                      <a:pt x="2223" y="175"/>
                      <a:pt x="2260" y="184"/>
                    </a:cubicBezTo>
                    <a:cubicBezTo>
                      <a:pt x="2291" y="206"/>
                      <a:pt x="2308" y="232"/>
                      <a:pt x="2339" y="255"/>
                    </a:cubicBezTo>
                    <a:cubicBezTo>
                      <a:pt x="2380" y="316"/>
                      <a:pt x="2355" y="301"/>
                      <a:pt x="2401" y="317"/>
                    </a:cubicBezTo>
                    <a:cubicBezTo>
                      <a:pt x="2419" y="335"/>
                      <a:pt x="2437" y="352"/>
                      <a:pt x="2455" y="370"/>
                    </a:cubicBezTo>
                    <a:cubicBezTo>
                      <a:pt x="2470" y="385"/>
                      <a:pt x="2475" y="409"/>
                      <a:pt x="2490" y="424"/>
                    </a:cubicBezTo>
                    <a:cubicBezTo>
                      <a:pt x="2562" y="494"/>
                      <a:pt x="2640" y="557"/>
                      <a:pt x="2712" y="627"/>
                    </a:cubicBezTo>
                    <a:cubicBezTo>
                      <a:pt x="2757" y="670"/>
                      <a:pt x="2764" y="733"/>
                      <a:pt x="2818" y="769"/>
                    </a:cubicBezTo>
                    <a:cubicBezTo>
                      <a:pt x="2843" y="803"/>
                      <a:pt x="2863" y="826"/>
                      <a:pt x="2898" y="849"/>
                    </a:cubicBezTo>
                    <a:cubicBezTo>
                      <a:pt x="2925" y="891"/>
                      <a:pt x="2947" y="895"/>
                      <a:pt x="2995" y="911"/>
                    </a:cubicBezTo>
                    <a:cubicBezTo>
                      <a:pt x="3005" y="914"/>
                      <a:pt x="3022" y="929"/>
                      <a:pt x="3022" y="929"/>
                    </a:cubicBezTo>
                  </a:path>
                </a:pathLst>
              </a:custGeom>
              <a:gradFill rotWithShape="1">
                <a:gsLst>
                  <a:gs pos="0">
                    <a:srgbClr val="339966"/>
                  </a:gs>
                  <a:gs pos="100000">
                    <a:srgbClr val="18472F"/>
                  </a:gs>
                </a:gsLst>
                <a:lin ang="5400000" scaled="1"/>
                <a:tileRect/>
              </a:gradFill>
              <a:ln w="9525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>
                <a:spAutoFit/>
              </a:bodyPr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0497" name="Freeform 12"/>
              <p:cNvSpPr/>
              <p:nvPr/>
            </p:nvSpPr>
            <p:spPr>
              <a:xfrm flipV="1">
                <a:off x="0" y="4191000"/>
                <a:ext cx="9144000" cy="1447800"/>
              </a:xfrm>
              <a:custGeom>
                <a:avLst/>
                <a:gdLst>
                  <a:gd name="txL" fmla="*/ 0 w 4752"/>
                  <a:gd name="txT" fmla="*/ 0 h 717"/>
                  <a:gd name="txR" fmla="*/ 4752 w 4752"/>
                  <a:gd name="txB" fmla="*/ 717 h 717"/>
                </a:gdLst>
                <a:ahLst/>
                <a:cxnLst>
                  <a:cxn ang="0">
                    <a:pos x="0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0"/>
                  </a:cxn>
                </a:cxnLst>
                <a:rect l="txL" t="txT" r="txR" b="txB"/>
                <a:pathLst>
                  <a:path w="4752" h="717">
                    <a:moveTo>
                      <a:pt x="0" y="432"/>
                    </a:moveTo>
                    <a:cubicBezTo>
                      <a:pt x="37" y="424"/>
                      <a:pt x="58" y="409"/>
                      <a:pt x="93" y="398"/>
                    </a:cubicBezTo>
                    <a:cubicBezTo>
                      <a:pt x="161" y="352"/>
                      <a:pt x="264" y="375"/>
                      <a:pt x="339" y="381"/>
                    </a:cubicBezTo>
                    <a:cubicBezTo>
                      <a:pt x="378" y="393"/>
                      <a:pt x="361" y="389"/>
                      <a:pt x="415" y="398"/>
                    </a:cubicBezTo>
                    <a:cubicBezTo>
                      <a:pt x="452" y="404"/>
                      <a:pt x="525" y="415"/>
                      <a:pt x="525" y="415"/>
                    </a:cubicBezTo>
                    <a:cubicBezTo>
                      <a:pt x="600" y="440"/>
                      <a:pt x="669" y="472"/>
                      <a:pt x="745" y="491"/>
                    </a:cubicBezTo>
                    <a:cubicBezTo>
                      <a:pt x="762" y="495"/>
                      <a:pt x="778" y="506"/>
                      <a:pt x="796" y="508"/>
                    </a:cubicBezTo>
                    <a:cubicBezTo>
                      <a:pt x="838" y="513"/>
                      <a:pt x="881" y="513"/>
                      <a:pt x="923" y="516"/>
                    </a:cubicBezTo>
                    <a:cubicBezTo>
                      <a:pt x="982" y="537"/>
                      <a:pt x="911" y="514"/>
                      <a:pt x="1025" y="533"/>
                    </a:cubicBezTo>
                    <a:cubicBezTo>
                      <a:pt x="1051" y="537"/>
                      <a:pt x="1075" y="553"/>
                      <a:pt x="1101" y="559"/>
                    </a:cubicBezTo>
                    <a:cubicBezTo>
                      <a:pt x="1164" y="574"/>
                      <a:pt x="1225" y="598"/>
                      <a:pt x="1287" y="618"/>
                    </a:cubicBezTo>
                    <a:cubicBezTo>
                      <a:pt x="1369" y="644"/>
                      <a:pt x="1455" y="653"/>
                      <a:pt x="1541" y="660"/>
                    </a:cubicBezTo>
                    <a:cubicBezTo>
                      <a:pt x="1815" y="717"/>
                      <a:pt x="2144" y="691"/>
                      <a:pt x="2405" y="694"/>
                    </a:cubicBezTo>
                    <a:cubicBezTo>
                      <a:pt x="2594" y="689"/>
                      <a:pt x="2777" y="681"/>
                      <a:pt x="2964" y="669"/>
                    </a:cubicBezTo>
                    <a:cubicBezTo>
                      <a:pt x="3128" y="644"/>
                      <a:pt x="2921" y="673"/>
                      <a:pt x="3278" y="652"/>
                    </a:cubicBezTo>
                    <a:cubicBezTo>
                      <a:pt x="3319" y="650"/>
                      <a:pt x="3372" y="633"/>
                      <a:pt x="3413" y="626"/>
                    </a:cubicBezTo>
                    <a:cubicBezTo>
                      <a:pt x="3556" y="600"/>
                      <a:pt x="3688" y="525"/>
                      <a:pt x="3828" y="491"/>
                    </a:cubicBezTo>
                    <a:cubicBezTo>
                      <a:pt x="3889" y="451"/>
                      <a:pt x="3812" y="497"/>
                      <a:pt x="3896" y="466"/>
                    </a:cubicBezTo>
                    <a:cubicBezTo>
                      <a:pt x="3937" y="451"/>
                      <a:pt x="3973" y="421"/>
                      <a:pt x="4015" y="406"/>
                    </a:cubicBezTo>
                    <a:cubicBezTo>
                      <a:pt x="4062" y="359"/>
                      <a:pt x="4076" y="388"/>
                      <a:pt x="4125" y="355"/>
                    </a:cubicBezTo>
                    <a:cubicBezTo>
                      <a:pt x="4154" y="335"/>
                      <a:pt x="4176" y="330"/>
                      <a:pt x="4210" y="322"/>
                    </a:cubicBezTo>
                    <a:cubicBezTo>
                      <a:pt x="4232" y="311"/>
                      <a:pt x="4255" y="299"/>
                      <a:pt x="4277" y="288"/>
                    </a:cubicBezTo>
                    <a:cubicBezTo>
                      <a:pt x="4293" y="280"/>
                      <a:pt x="4328" y="271"/>
                      <a:pt x="4328" y="271"/>
                    </a:cubicBezTo>
                    <a:cubicBezTo>
                      <a:pt x="4368" y="244"/>
                      <a:pt x="4409" y="218"/>
                      <a:pt x="4455" y="203"/>
                    </a:cubicBezTo>
                    <a:cubicBezTo>
                      <a:pt x="4480" y="186"/>
                      <a:pt x="4503" y="179"/>
                      <a:pt x="4531" y="169"/>
                    </a:cubicBezTo>
                    <a:cubicBezTo>
                      <a:pt x="4554" y="135"/>
                      <a:pt x="4609" y="106"/>
                      <a:pt x="4650" y="93"/>
                    </a:cubicBezTo>
                    <a:cubicBezTo>
                      <a:pt x="4682" y="60"/>
                      <a:pt x="4700" y="0"/>
                      <a:pt x="4752" y="0"/>
                    </a:cubicBezTo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0498" name="Freeform 19"/>
              <p:cNvSpPr/>
              <p:nvPr/>
            </p:nvSpPr>
            <p:spPr>
              <a:xfrm rot="899285">
                <a:off x="3429000" y="4572000"/>
                <a:ext cx="1905000" cy="1273175"/>
              </a:xfrm>
              <a:custGeom>
                <a:avLst/>
                <a:gdLst>
                  <a:gd name="txL" fmla="*/ 0 w 1821"/>
                  <a:gd name="txT" fmla="*/ 0 h 1522"/>
                  <a:gd name="txR" fmla="*/ 1821 w 1821"/>
                  <a:gd name="txB" fmla="*/ 1522 h 1522"/>
                </a:gdLst>
                <a:ahLst/>
                <a:cxnLst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</a:cxnLst>
                <a:rect l="txL" t="txT" r="txR" b="txB"/>
                <a:pathLst>
                  <a:path w="1821" h="1522">
                    <a:moveTo>
                      <a:pt x="760" y="1504"/>
                    </a:moveTo>
                    <a:cubicBezTo>
                      <a:pt x="684" y="1522"/>
                      <a:pt x="699" y="1518"/>
                      <a:pt x="585" y="1511"/>
                    </a:cubicBezTo>
                    <a:cubicBezTo>
                      <a:pt x="556" y="1502"/>
                      <a:pt x="523" y="1504"/>
                      <a:pt x="497" y="1489"/>
                    </a:cubicBezTo>
                    <a:cubicBezTo>
                      <a:pt x="482" y="1480"/>
                      <a:pt x="470" y="1465"/>
                      <a:pt x="454" y="1460"/>
                    </a:cubicBezTo>
                    <a:cubicBezTo>
                      <a:pt x="439" y="1455"/>
                      <a:pt x="410" y="1446"/>
                      <a:pt x="410" y="1446"/>
                    </a:cubicBezTo>
                    <a:cubicBezTo>
                      <a:pt x="374" y="1394"/>
                      <a:pt x="297" y="1335"/>
                      <a:pt x="242" y="1300"/>
                    </a:cubicBezTo>
                    <a:cubicBezTo>
                      <a:pt x="237" y="1293"/>
                      <a:pt x="234" y="1284"/>
                      <a:pt x="228" y="1278"/>
                    </a:cubicBezTo>
                    <a:cubicBezTo>
                      <a:pt x="222" y="1272"/>
                      <a:pt x="212" y="1270"/>
                      <a:pt x="206" y="1263"/>
                    </a:cubicBezTo>
                    <a:cubicBezTo>
                      <a:pt x="201" y="1257"/>
                      <a:pt x="202" y="1248"/>
                      <a:pt x="198" y="1242"/>
                    </a:cubicBezTo>
                    <a:cubicBezTo>
                      <a:pt x="192" y="1234"/>
                      <a:pt x="183" y="1228"/>
                      <a:pt x="177" y="1220"/>
                    </a:cubicBezTo>
                    <a:cubicBezTo>
                      <a:pt x="160" y="1195"/>
                      <a:pt x="167" y="1189"/>
                      <a:pt x="147" y="1169"/>
                    </a:cubicBezTo>
                    <a:cubicBezTo>
                      <a:pt x="112" y="1134"/>
                      <a:pt x="138" y="1177"/>
                      <a:pt x="104" y="1132"/>
                    </a:cubicBezTo>
                    <a:cubicBezTo>
                      <a:pt x="59" y="1073"/>
                      <a:pt x="95" y="1101"/>
                      <a:pt x="53" y="1074"/>
                    </a:cubicBezTo>
                    <a:cubicBezTo>
                      <a:pt x="50" y="1067"/>
                      <a:pt x="50" y="1058"/>
                      <a:pt x="45" y="1052"/>
                    </a:cubicBezTo>
                    <a:cubicBezTo>
                      <a:pt x="40" y="1045"/>
                      <a:pt x="29" y="1044"/>
                      <a:pt x="24" y="1037"/>
                    </a:cubicBezTo>
                    <a:cubicBezTo>
                      <a:pt x="16" y="1024"/>
                      <a:pt x="14" y="1008"/>
                      <a:pt x="9" y="994"/>
                    </a:cubicBezTo>
                    <a:cubicBezTo>
                      <a:pt x="7" y="987"/>
                      <a:pt x="2" y="972"/>
                      <a:pt x="2" y="972"/>
                    </a:cubicBezTo>
                    <a:cubicBezTo>
                      <a:pt x="4" y="960"/>
                      <a:pt x="0" y="944"/>
                      <a:pt x="9" y="935"/>
                    </a:cubicBezTo>
                    <a:cubicBezTo>
                      <a:pt x="14" y="929"/>
                      <a:pt x="13" y="950"/>
                      <a:pt x="16" y="957"/>
                    </a:cubicBezTo>
                    <a:cubicBezTo>
                      <a:pt x="21" y="967"/>
                      <a:pt x="49" y="1003"/>
                      <a:pt x="53" y="1008"/>
                    </a:cubicBezTo>
                    <a:cubicBezTo>
                      <a:pt x="69" y="1057"/>
                      <a:pt x="89" y="1082"/>
                      <a:pt x="133" y="1110"/>
                    </a:cubicBezTo>
                    <a:cubicBezTo>
                      <a:pt x="167" y="1164"/>
                      <a:pt x="242" y="1162"/>
                      <a:pt x="301" y="1176"/>
                    </a:cubicBezTo>
                    <a:cubicBezTo>
                      <a:pt x="328" y="1189"/>
                      <a:pt x="345" y="1210"/>
                      <a:pt x="373" y="1220"/>
                    </a:cubicBezTo>
                    <a:cubicBezTo>
                      <a:pt x="388" y="1225"/>
                      <a:pt x="417" y="1234"/>
                      <a:pt x="417" y="1234"/>
                    </a:cubicBezTo>
                    <a:cubicBezTo>
                      <a:pt x="452" y="1261"/>
                      <a:pt x="484" y="1297"/>
                      <a:pt x="527" y="1307"/>
                    </a:cubicBezTo>
                    <a:cubicBezTo>
                      <a:pt x="561" y="1331"/>
                      <a:pt x="599" y="1340"/>
                      <a:pt x="636" y="1358"/>
                    </a:cubicBezTo>
                    <a:cubicBezTo>
                      <a:pt x="654" y="1385"/>
                      <a:pt x="645" y="1377"/>
                      <a:pt x="672" y="1395"/>
                    </a:cubicBezTo>
                    <a:cubicBezTo>
                      <a:pt x="687" y="1405"/>
                      <a:pt x="716" y="1424"/>
                      <a:pt x="716" y="1424"/>
                    </a:cubicBezTo>
                    <a:cubicBezTo>
                      <a:pt x="742" y="1463"/>
                      <a:pt x="725" y="1440"/>
                      <a:pt x="774" y="1489"/>
                    </a:cubicBezTo>
                    <a:cubicBezTo>
                      <a:pt x="781" y="1496"/>
                      <a:pt x="796" y="1511"/>
                      <a:pt x="796" y="1511"/>
                    </a:cubicBezTo>
                    <a:cubicBezTo>
                      <a:pt x="796" y="1511"/>
                      <a:pt x="769" y="1485"/>
                      <a:pt x="753" y="1475"/>
                    </a:cubicBezTo>
                    <a:cubicBezTo>
                      <a:pt x="738" y="1433"/>
                      <a:pt x="693" y="1414"/>
                      <a:pt x="665" y="1380"/>
                    </a:cubicBezTo>
                    <a:cubicBezTo>
                      <a:pt x="646" y="1357"/>
                      <a:pt x="625" y="1345"/>
                      <a:pt x="607" y="1322"/>
                    </a:cubicBezTo>
                    <a:cubicBezTo>
                      <a:pt x="572" y="1277"/>
                      <a:pt x="575" y="1278"/>
                      <a:pt x="534" y="1242"/>
                    </a:cubicBezTo>
                    <a:cubicBezTo>
                      <a:pt x="505" y="1216"/>
                      <a:pt x="485" y="1182"/>
                      <a:pt x="454" y="1161"/>
                    </a:cubicBezTo>
                    <a:cubicBezTo>
                      <a:pt x="433" y="1130"/>
                      <a:pt x="417" y="1097"/>
                      <a:pt x="395" y="1067"/>
                    </a:cubicBezTo>
                    <a:cubicBezTo>
                      <a:pt x="385" y="1034"/>
                      <a:pt x="370" y="1001"/>
                      <a:pt x="352" y="972"/>
                    </a:cubicBezTo>
                    <a:cubicBezTo>
                      <a:pt x="341" y="912"/>
                      <a:pt x="320" y="857"/>
                      <a:pt x="308" y="797"/>
                    </a:cubicBezTo>
                    <a:cubicBezTo>
                      <a:pt x="299" y="678"/>
                      <a:pt x="294" y="661"/>
                      <a:pt x="308" y="512"/>
                    </a:cubicBezTo>
                    <a:cubicBezTo>
                      <a:pt x="310" y="495"/>
                      <a:pt x="312" y="546"/>
                      <a:pt x="315" y="563"/>
                    </a:cubicBezTo>
                    <a:cubicBezTo>
                      <a:pt x="320" y="588"/>
                      <a:pt x="352" y="629"/>
                      <a:pt x="352" y="629"/>
                    </a:cubicBezTo>
                    <a:cubicBezTo>
                      <a:pt x="368" y="680"/>
                      <a:pt x="380" y="737"/>
                      <a:pt x="410" y="782"/>
                    </a:cubicBezTo>
                    <a:cubicBezTo>
                      <a:pt x="421" y="818"/>
                      <a:pt x="432" y="844"/>
                      <a:pt x="468" y="855"/>
                    </a:cubicBezTo>
                    <a:cubicBezTo>
                      <a:pt x="481" y="890"/>
                      <a:pt x="467" y="907"/>
                      <a:pt x="505" y="921"/>
                    </a:cubicBezTo>
                    <a:cubicBezTo>
                      <a:pt x="516" y="954"/>
                      <a:pt x="534" y="981"/>
                      <a:pt x="563" y="1001"/>
                    </a:cubicBezTo>
                    <a:cubicBezTo>
                      <a:pt x="573" y="1031"/>
                      <a:pt x="577" y="1044"/>
                      <a:pt x="600" y="1067"/>
                    </a:cubicBezTo>
                    <a:cubicBezTo>
                      <a:pt x="610" y="1131"/>
                      <a:pt x="605" y="1244"/>
                      <a:pt x="680" y="1271"/>
                    </a:cubicBezTo>
                    <a:cubicBezTo>
                      <a:pt x="694" y="1314"/>
                      <a:pt x="706" y="1372"/>
                      <a:pt x="731" y="1409"/>
                    </a:cubicBezTo>
                    <a:cubicBezTo>
                      <a:pt x="736" y="1424"/>
                      <a:pt x="740" y="1438"/>
                      <a:pt x="745" y="1453"/>
                    </a:cubicBezTo>
                    <a:cubicBezTo>
                      <a:pt x="748" y="1461"/>
                      <a:pt x="734" y="1439"/>
                      <a:pt x="731" y="1431"/>
                    </a:cubicBezTo>
                    <a:cubicBezTo>
                      <a:pt x="725" y="1417"/>
                      <a:pt x="720" y="1402"/>
                      <a:pt x="716" y="1387"/>
                    </a:cubicBezTo>
                    <a:cubicBezTo>
                      <a:pt x="707" y="1356"/>
                      <a:pt x="704" y="1324"/>
                      <a:pt x="694" y="1293"/>
                    </a:cubicBezTo>
                    <a:cubicBezTo>
                      <a:pt x="689" y="1278"/>
                      <a:pt x="680" y="1249"/>
                      <a:pt x="680" y="1249"/>
                    </a:cubicBezTo>
                    <a:cubicBezTo>
                      <a:pt x="672" y="1179"/>
                      <a:pt x="670" y="1107"/>
                      <a:pt x="658" y="1037"/>
                    </a:cubicBezTo>
                    <a:cubicBezTo>
                      <a:pt x="650" y="992"/>
                      <a:pt x="629" y="951"/>
                      <a:pt x="621" y="906"/>
                    </a:cubicBezTo>
                    <a:cubicBezTo>
                      <a:pt x="616" y="879"/>
                      <a:pt x="611" y="853"/>
                      <a:pt x="607" y="826"/>
                    </a:cubicBezTo>
                    <a:cubicBezTo>
                      <a:pt x="601" y="790"/>
                      <a:pt x="592" y="717"/>
                      <a:pt x="592" y="717"/>
                    </a:cubicBezTo>
                    <a:cubicBezTo>
                      <a:pt x="590" y="680"/>
                      <a:pt x="585" y="644"/>
                      <a:pt x="585" y="607"/>
                    </a:cubicBezTo>
                    <a:cubicBezTo>
                      <a:pt x="585" y="529"/>
                      <a:pt x="587" y="452"/>
                      <a:pt x="592" y="374"/>
                    </a:cubicBezTo>
                    <a:cubicBezTo>
                      <a:pt x="595" y="324"/>
                      <a:pt x="623" y="270"/>
                      <a:pt x="636" y="221"/>
                    </a:cubicBezTo>
                    <a:cubicBezTo>
                      <a:pt x="641" y="203"/>
                      <a:pt x="644" y="176"/>
                      <a:pt x="658" y="162"/>
                    </a:cubicBezTo>
                    <a:cubicBezTo>
                      <a:pt x="666" y="154"/>
                      <a:pt x="677" y="153"/>
                      <a:pt x="687" y="148"/>
                    </a:cubicBezTo>
                    <a:cubicBezTo>
                      <a:pt x="711" y="117"/>
                      <a:pt x="724" y="85"/>
                      <a:pt x="745" y="53"/>
                    </a:cubicBezTo>
                    <a:cubicBezTo>
                      <a:pt x="748" y="43"/>
                      <a:pt x="747" y="32"/>
                      <a:pt x="753" y="24"/>
                    </a:cubicBezTo>
                    <a:cubicBezTo>
                      <a:pt x="761" y="12"/>
                      <a:pt x="799" y="0"/>
                      <a:pt x="753" y="17"/>
                    </a:cubicBezTo>
                    <a:cubicBezTo>
                      <a:pt x="747" y="32"/>
                      <a:pt x="737" y="45"/>
                      <a:pt x="731" y="60"/>
                    </a:cubicBezTo>
                    <a:cubicBezTo>
                      <a:pt x="704" y="133"/>
                      <a:pt x="742" y="68"/>
                      <a:pt x="709" y="119"/>
                    </a:cubicBezTo>
                    <a:cubicBezTo>
                      <a:pt x="701" y="153"/>
                      <a:pt x="692" y="184"/>
                      <a:pt x="672" y="213"/>
                    </a:cubicBezTo>
                    <a:cubicBezTo>
                      <a:pt x="655" y="266"/>
                      <a:pt x="662" y="242"/>
                      <a:pt x="651" y="286"/>
                    </a:cubicBezTo>
                    <a:cubicBezTo>
                      <a:pt x="655" y="513"/>
                      <a:pt x="656" y="645"/>
                      <a:pt x="672" y="841"/>
                    </a:cubicBezTo>
                    <a:cubicBezTo>
                      <a:pt x="677" y="982"/>
                      <a:pt x="685" y="1111"/>
                      <a:pt x="702" y="1249"/>
                    </a:cubicBezTo>
                    <a:cubicBezTo>
                      <a:pt x="706" y="1318"/>
                      <a:pt x="704" y="1358"/>
                      <a:pt x="723" y="1417"/>
                    </a:cubicBezTo>
                    <a:cubicBezTo>
                      <a:pt x="726" y="1380"/>
                      <a:pt x="730" y="1344"/>
                      <a:pt x="731" y="1307"/>
                    </a:cubicBezTo>
                    <a:cubicBezTo>
                      <a:pt x="735" y="1066"/>
                      <a:pt x="733" y="826"/>
                      <a:pt x="738" y="585"/>
                    </a:cubicBezTo>
                    <a:cubicBezTo>
                      <a:pt x="738" y="577"/>
                      <a:pt x="743" y="570"/>
                      <a:pt x="745" y="563"/>
                    </a:cubicBezTo>
                    <a:cubicBezTo>
                      <a:pt x="758" y="513"/>
                      <a:pt x="761" y="439"/>
                      <a:pt x="789" y="396"/>
                    </a:cubicBezTo>
                    <a:cubicBezTo>
                      <a:pt x="806" y="370"/>
                      <a:pt x="856" y="329"/>
                      <a:pt x="877" y="308"/>
                    </a:cubicBezTo>
                    <a:cubicBezTo>
                      <a:pt x="897" y="288"/>
                      <a:pt x="910" y="257"/>
                      <a:pt x="928" y="235"/>
                    </a:cubicBezTo>
                    <a:cubicBezTo>
                      <a:pt x="975" y="178"/>
                      <a:pt x="1045" y="151"/>
                      <a:pt x="1117" y="141"/>
                    </a:cubicBezTo>
                    <a:cubicBezTo>
                      <a:pt x="1135" y="136"/>
                      <a:pt x="1165" y="123"/>
                      <a:pt x="1183" y="141"/>
                    </a:cubicBezTo>
                    <a:cubicBezTo>
                      <a:pt x="1188" y="146"/>
                      <a:pt x="1168" y="145"/>
                      <a:pt x="1161" y="148"/>
                    </a:cubicBezTo>
                    <a:cubicBezTo>
                      <a:pt x="1145" y="156"/>
                      <a:pt x="1128" y="170"/>
                      <a:pt x="1117" y="184"/>
                    </a:cubicBezTo>
                    <a:cubicBezTo>
                      <a:pt x="1100" y="206"/>
                      <a:pt x="1065" y="246"/>
                      <a:pt x="1052" y="272"/>
                    </a:cubicBezTo>
                    <a:cubicBezTo>
                      <a:pt x="1033" y="310"/>
                      <a:pt x="1033" y="325"/>
                      <a:pt x="1001" y="359"/>
                    </a:cubicBezTo>
                    <a:cubicBezTo>
                      <a:pt x="992" y="383"/>
                      <a:pt x="987" y="408"/>
                      <a:pt x="979" y="432"/>
                    </a:cubicBezTo>
                    <a:cubicBezTo>
                      <a:pt x="971" y="498"/>
                      <a:pt x="972" y="566"/>
                      <a:pt x="949" y="629"/>
                    </a:cubicBezTo>
                    <a:cubicBezTo>
                      <a:pt x="939" y="721"/>
                      <a:pt x="930" y="813"/>
                      <a:pt x="920" y="906"/>
                    </a:cubicBezTo>
                    <a:cubicBezTo>
                      <a:pt x="917" y="931"/>
                      <a:pt x="906" y="979"/>
                      <a:pt x="906" y="979"/>
                    </a:cubicBezTo>
                    <a:cubicBezTo>
                      <a:pt x="898" y="1072"/>
                      <a:pt x="897" y="1171"/>
                      <a:pt x="855" y="1256"/>
                    </a:cubicBezTo>
                    <a:cubicBezTo>
                      <a:pt x="838" y="1290"/>
                      <a:pt x="842" y="1313"/>
                      <a:pt x="811" y="1344"/>
                    </a:cubicBezTo>
                    <a:cubicBezTo>
                      <a:pt x="779" y="1376"/>
                      <a:pt x="747" y="1400"/>
                      <a:pt x="716" y="1431"/>
                    </a:cubicBezTo>
                    <a:cubicBezTo>
                      <a:pt x="707" y="1440"/>
                      <a:pt x="736" y="1417"/>
                      <a:pt x="745" y="1409"/>
                    </a:cubicBezTo>
                    <a:cubicBezTo>
                      <a:pt x="753" y="1402"/>
                      <a:pt x="759" y="1393"/>
                      <a:pt x="767" y="1387"/>
                    </a:cubicBezTo>
                    <a:cubicBezTo>
                      <a:pt x="807" y="1359"/>
                      <a:pt x="858" y="1322"/>
                      <a:pt x="906" y="1307"/>
                    </a:cubicBezTo>
                    <a:cubicBezTo>
                      <a:pt x="933" y="1265"/>
                      <a:pt x="983" y="1229"/>
                      <a:pt x="1030" y="1212"/>
                    </a:cubicBezTo>
                    <a:cubicBezTo>
                      <a:pt x="1063" y="1179"/>
                      <a:pt x="1087" y="1146"/>
                      <a:pt x="1132" y="1132"/>
                    </a:cubicBezTo>
                    <a:cubicBezTo>
                      <a:pt x="1172" y="1102"/>
                      <a:pt x="1201" y="1072"/>
                      <a:pt x="1248" y="1052"/>
                    </a:cubicBezTo>
                    <a:cubicBezTo>
                      <a:pt x="1282" y="1018"/>
                      <a:pt x="1328" y="1004"/>
                      <a:pt x="1372" y="986"/>
                    </a:cubicBezTo>
                    <a:cubicBezTo>
                      <a:pt x="1402" y="956"/>
                      <a:pt x="1424" y="957"/>
                      <a:pt x="1467" y="950"/>
                    </a:cubicBezTo>
                    <a:cubicBezTo>
                      <a:pt x="1528" y="952"/>
                      <a:pt x="1589" y="949"/>
                      <a:pt x="1649" y="957"/>
                    </a:cubicBezTo>
                    <a:cubicBezTo>
                      <a:pt x="1702" y="964"/>
                      <a:pt x="1734" y="1072"/>
                      <a:pt x="1752" y="1110"/>
                    </a:cubicBezTo>
                    <a:cubicBezTo>
                      <a:pt x="1767" y="1143"/>
                      <a:pt x="1786" y="1173"/>
                      <a:pt x="1803" y="1205"/>
                    </a:cubicBezTo>
                    <a:cubicBezTo>
                      <a:pt x="1807" y="1213"/>
                      <a:pt x="1821" y="1219"/>
                      <a:pt x="1817" y="1227"/>
                    </a:cubicBezTo>
                    <a:cubicBezTo>
                      <a:pt x="1813" y="1234"/>
                      <a:pt x="1802" y="1223"/>
                      <a:pt x="1795" y="1220"/>
                    </a:cubicBezTo>
                    <a:cubicBezTo>
                      <a:pt x="1766" y="1207"/>
                      <a:pt x="1737" y="1188"/>
                      <a:pt x="1708" y="1176"/>
                    </a:cubicBezTo>
                    <a:cubicBezTo>
                      <a:pt x="1684" y="1166"/>
                      <a:pt x="1659" y="1161"/>
                      <a:pt x="1635" y="1154"/>
                    </a:cubicBezTo>
                    <a:cubicBezTo>
                      <a:pt x="1604" y="1145"/>
                      <a:pt x="1540" y="1132"/>
                      <a:pt x="1540" y="1132"/>
                    </a:cubicBezTo>
                    <a:cubicBezTo>
                      <a:pt x="1500" y="1113"/>
                      <a:pt x="1465" y="1118"/>
                      <a:pt x="1423" y="1132"/>
                    </a:cubicBezTo>
                    <a:cubicBezTo>
                      <a:pt x="1404" y="1162"/>
                      <a:pt x="1364" y="1171"/>
                      <a:pt x="1329" y="1183"/>
                    </a:cubicBezTo>
                    <a:cubicBezTo>
                      <a:pt x="1312" y="1208"/>
                      <a:pt x="1281" y="1240"/>
                      <a:pt x="1256" y="1256"/>
                    </a:cubicBezTo>
                    <a:cubicBezTo>
                      <a:pt x="1236" y="1285"/>
                      <a:pt x="1213" y="1317"/>
                      <a:pt x="1183" y="1336"/>
                    </a:cubicBezTo>
                    <a:cubicBezTo>
                      <a:pt x="1106" y="1449"/>
                      <a:pt x="859" y="1380"/>
                      <a:pt x="789" y="1380"/>
                    </a:cubicBezTo>
                    <a:lnTo>
                      <a:pt x="735" y="1312"/>
                    </a:lnTo>
                  </a:path>
                </a:pathLst>
              </a:custGeom>
              <a:solidFill>
                <a:srgbClr val="00CC00"/>
              </a:solidFill>
              <a:ln w="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0499" name="Freeform 20"/>
              <p:cNvSpPr/>
              <p:nvPr/>
            </p:nvSpPr>
            <p:spPr>
              <a:xfrm>
                <a:off x="5562600" y="5837238"/>
                <a:ext cx="1524000" cy="1020762"/>
              </a:xfrm>
              <a:custGeom>
                <a:avLst/>
                <a:gdLst>
                  <a:gd name="txL" fmla="*/ 0 w 1546"/>
                  <a:gd name="txT" fmla="*/ 0 h 1123"/>
                  <a:gd name="txR" fmla="*/ 1546 w 1546"/>
                  <a:gd name="txB" fmla="*/ 1123 h 1123"/>
                </a:gdLst>
                <a:ahLst/>
                <a:cxnLst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</a:cxnLst>
                <a:rect l="txL" t="txT" r="txR" b="txB"/>
                <a:pathLst>
                  <a:path w="1546" h="1123">
                    <a:moveTo>
                      <a:pt x="708" y="1082"/>
                    </a:moveTo>
                    <a:cubicBezTo>
                      <a:pt x="617" y="1111"/>
                      <a:pt x="559" y="1086"/>
                      <a:pt x="484" y="1059"/>
                    </a:cubicBezTo>
                    <a:cubicBezTo>
                      <a:pt x="470" y="1045"/>
                      <a:pt x="461" y="1027"/>
                      <a:pt x="446" y="1014"/>
                    </a:cubicBezTo>
                    <a:cubicBezTo>
                      <a:pt x="433" y="1002"/>
                      <a:pt x="402" y="984"/>
                      <a:pt x="402" y="984"/>
                    </a:cubicBezTo>
                    <a:cubicBezTo>
                      <a:pt x="379" y="940"/>
                      <a:pt x="309" y="897"/>
                      <a:pt x="274" y="857"/>
                    </a:cubicBezTo>
                    <a:cubicBezTo>
                      <a:pt x="237" y="815"/>
                      <a:pt x="216" y="754"/>
                      <a:pt x="170" y="723"/>
                    </a:cubicBezTo>
                    <a:cubicBezTo>
                      <a:pt x="165" y="715"/>
                      <a:pt x="161" y="706"/>
                      <a:pt x="155" y="700"/>
                    </a:cubicBezTo>
                    <a:cubicBezTo>
                      <a:pt x="146" y="691"/>
                      <a:pt x="132" y="688"/>
                      <a:pt x="125" y="678"/>
                    </a:cubicBezTo>
                    <a:cubicBezTo>
                      <a:pt x="92" y="629"/>
                      <a:pt x="124" y="638"/>
                      <a:pt x="72" y="588"/>
                    </a:cubicBezTo>
                    <a:cubicBezTo>
                      <a:pt x="60" y="537"/>
                      <a:pt x="75" y="576"/>
                      <a:pt x="42" y="536"/>
                    </a:cubicBezTo>
                    <a:cubicBezTo>
                      <a:pt x="36" y="529"/>
                      <a:pt x="32" y="521"/>
                      <a:pt x="28" y="513"/>
                    </a:cubicBezTo>
                    <a:cubicBezTo>
                      <a:pt x="0" y="456"/>
                      <a:pt x="55" y="518"/>
                      <a:pt x="87" y="528"/>
                    </a:cubicBezTo>
                    <a:cubicBezTo>
                      <a:pt x="115" y="546"/>
                      <a:pt x="145" y="555"/>
                      <a:pt x="177" y="566"/>
                    </a:cubicBezTo>
                    <a:cubicBezTo>
                      <a:pt x="192" y="571"/>
                      <a:pt x="222" y="580"/>
                      <a:pt x="222" y="580"/>
                    </a:cubicBezTo>
                    <a:cubicBezTo>
                      <a:pt x="254" y="601"/>
                      <a:pt x="290" y="616"/>
                      <a:pt x="327" y="625"/>
                    </a:cubicBezTo>
                    <a:cubicBezTo>
                      <a:pt x="341" y="639"/>
                      <a:pt x="359" y="648"/>
                      <a:pt x="372" y="663"/>
                    </a:cubicBezTo>
                    <a:cubicBezTo>
                      <a:pt x="384" y="677"/>
                      <a:pt x="392" y="693"/>
                      <a:pt x="402" y="708"/>
                    </a:cubicBezTo>
                    <a:cubicBezTo>
                      <a:pt x="407" y="715"/>
                      <a:pt x="417" y="717"/>
                      <a:pt x="424" y="723"/>
                    </a:cubicBezTo>
                    <a:cubicBezTo>
                      <a:pt x="465" y="758"/>
                      <a:pt x="497" y="784"/>
                      <a:pt x="551" y="797"/>
                    </a:cubicBezTo>
                    <a:cubicBezTo>
                      <a:pt x="595" y="826"/>
                      <a:pt x="641" y="860"/>
                      <a:pt x="693" y="872"/>
                    </a:cubicBezTo>
                    <a:cubicBezTo>
                      <a:pt x="696" y="887"/>
                      <a:pt x="694" y="903"/>
                      <a:pt x="701" y="917"/>
                    </a:cubicBezTo>
                    <a:cubicBezTo>
                      <a:pt x="705" y="925"/>
                      <a:pt x="716" y="926"/>
                      <a:pt x="723" y="932"/>
                    </a:cubicBezTo>
                    <a:cubicBezTo>
                      <a:pt x="745" y="951"/>
                      <a:pt x="746" y="955"/>
                      <a:pt x="761" y="977"/>
                    </a:cubicBezTo>
                    <a:cubicBezTo>
                      <a:pt x="766" y="992"/>
                      <a:pt x="785" y="1035"/>
                      <a:pt x="776" y="1022"/>
                    </a:cubicBezTo>
                    <a:cubicBezTo>
                      <a:pt x="762" y="1000"/>
                      <a:pt x="760" y="1001"/>
                      <a:pt x="753" y="977"/>
                    </a:cubicBezTo>
                    <a:cubicBezTo>
                      <a:pt x="742" y="937"/>
                      <a:pt x="737" y="896"/>
                      <a:pt x="723" y="857"/>
                    </a:cubicBezTo>
                    <a:cubicBezTo>
                      <a:pt x="721" y="807"/>
                      <a:pt x="722" y="757"/>
                      <a:pt x="716" y="708"/>
                    </a:cubicBezTo>
                    <a:cubicBezTo>
                      <a:pt x="714" y="689"/>
                      <a:pt x="698" y="674"/>
                      <a:pt x="693" y="655"/>
                    </a:cubicBezTo>
                    <a:cubicBezTo>
                      <a:pt x="681" y="606"/>
                      <a:pt x="676" y="555"/>
                      <a:pt x="663" y="506"/>
                    </a:cubicBezTo>
                    <a:cubicBezTo>
                      <a:pt x="666" y="431"/>
                      <a:pt x="665" y="356"/>
                      <a:pt x="671" y="281"/>
                    </a:cubicBezTo>
                    <a:cubicBezTo>
                      <a:pt x="676" y="227"/>
                      <a:pt x="702" y="205"/>
                      <a:pt x="738" y="169"/>
                    </a:cubicBezTo>
                    <a:cubicBezTo>
                      <a:pt x="799" y="108"/>
                      <a:pt x="877" y="51"/>
                      <a:pt x="955" y="12"/>
                    </a:cubicBezTo>
                    <a:cubicBezTo>
                      <a:pt x="909" y="0"/>
                      <a:pt x="912" y="10"/>
                      <a:pt x="880" y="42"/>
                    </a:cubicBezTo>
                    <a:cubicBezTo>
                      <a:pt x="869" y="78"/>
                      <a:pt x="840" y="127"/>
                      <a:pt x="813" y="154"/>
                    </a:cubicBezTo>
                    <a:cubicBezTo>
                      <a:pt x="794" y="208"/>
                      <a:pt x="789" y="270"/>
                      <a:pt x="776" y="326"/>
                    </a:cubicBezTo>
                    <a:cubicBezTo>
                      <a:pt x="768" y="418"/>
                      <a:pt x="766" y="505"/>
                      <a:pt x="791" y="595"/>
                    </a:cubicBezTo>
                    <a:cubicBezTo>
                      <a:pt x="801" y="690"/>
                      <a:pt x="810" y="785"/>
                      <a:pt x="820" y="880"/>
                    </a:cubicBezTo>
                    <a:cubicBezTo>
                      <a:pt x="823" y="932"/>
                      <a:pt x="819" y="985"/>
                      <a:pt x="828" y="1037"/>
                    </a:cubicBezTo>
                    <a:cubicBezTo>
                      <a:pt x="830" y="1046"/>
                      <a:pt x="841" y="1023"/>
                      <a:pt x="843" y="1014"/>
                    </a:cubicBezTo>
                    <a:cubicBezTo>
                      <a:pt x="877" y="815"/>
                      <a:pt x="827" y="979"/>
                      <a:pt x="865" y="865"/>
                    </a:cubicBezTo>
                    <a:cubicBezTo>
                      <a:pt x="875" y="780"/>
                      <a:pt x="877" y="695"/>
                      <a:pt x="888" y="610"/>
                    </a:cubicBezTo>
                    <a:cubicBezTo>
                      <a:pt x="892" y="492"/>
                      <a:pt x="873" y="396"/>
                      <a:pt x="940" y="304"/>
                    </a:cubicBezTo>
                    <a:cubicBezTo>
                      <a:pt x="957" y="255"/>
                      <a:pt x="1006" y="217"/>
                      <a:pt x="1045" y="184"/>
                    </a:cubicBezTo>
                    <a:cubicBezTo>
                      <a:pt x="1080" y="154"/>
                      <a:pt x="1090" y="125"/>
                      <a:pt x="1135" y="109"/>
                    </a:cubicBezTo>
                    <a:cubicBezTo>
                      <a:pt x="1163" y="81"/>
                      <a:pt x="1208" y="54"/>
                      <a:pt x="1247" y="42"/>
                    </a:cubicBezTo>
                    <a:cubicBezTo>
                      <a:pt x="1254" y="37"/>
                      <a:pt x="1261" y="31"/>
                      <a:pt x="1269" y="27"/>
                    </a:cubicBezTo>
                    <a:cubicBezTo>
                      <a:pt x="1283" y="21"/>
                      <a:pt x="1314" y="12"/>
                      <a:pt x="1314" y="12"/>
                    </a:cubicBezTo>
                    <a:cubicBezTo>
                      <a:pt x="1546" y="23"/>
                      <a:pt x="1487" y="11"/>
                      <a:pt x="1411" y="34"/>
                    </a:cubicBezTo>
                    <a:cubicBezTo>
                      <a:pt x="1401" y="44"/>
                      <a:pt x="1389" y="52"/>
                      <a:pt x="1381" y="64"/>
                    </a:cubicBezTo>
                    <a:cubicBezTo>
                      <a:pt x="1361" y="93"/>
                      <a:pt x="1374" y="114"/>
                      <a:pt x="1337" y="139"/>
                    </a:cubicBezTo>
                    <a:cubicBezTo>
                      <a:pt x="1307" y="184"/>
                      <a:pt x="1256" y="236"/>
                      <a:pt x="1217" y="274"/>
                    </a:cubicBezTo>
                    <a:cubicBezTo>
                      <a:pt x="1209" y="281"/>
                      <a:pt x="1202" y="289"/>
                      <a:pt x="1194" y="296"/>
                    </a:cubicBezTo>
                    <a:cubicBezTo>
                      <a:pt x="1181" y="308"/>
                      <a:pt x="1150" y="326"/>
                      <a:pt x="1150" y="326"/>
                    </a:cubicBezTo>
                    <a:cubicBezTo>
                      <a:pt x="1130" y="356"/>
                      <a:pt x="1105" y="388"/>
                      <a:pt x="1075" y="408"/>
                    </a:cubicBezTo>
                    <a:cubicBezTo>
                      <a:pt x="1050" y="479"/>
                      <a:pt x="1091" y="368"/>
                      <a:pt x="1045" y="461"/>
                    </a:cubicBezTo>
                    <a:cubicBezTo>
                      <a:pt x="1028" y="495"/>
                      <a:pt x="1021" y="533"/>
                      <a:pt x="1000" y="566"/>
                    </a:cubicBezTo>
                    <a:cubicBezTo>
                      <a:pt x="996" y="589"/>
                      <a:pt x="986" y="610"/>
                      <a:pt x="985" y="633"/>
                    </a:cubicBezTo>
                    <a:cubicBezTo>
                      <a:pt x="983" y="678"/>
                      <a:pt x="1043" y="912"/>
                      <a:pt x="948" y="977"/>
                    </a:cubicBezTo>
                    <a:cubicBezTo>
                      <a:pt x="919" y="1019"/>
                      <a:pt x="927" y="1057"/>
                      <a:pt x="873" y="1074"/>
                    </a:cubicBezTo>
                    <a:cubicBezTo>
                      <a:pt x="870" y="1082"/>
                      <a:pt x="870" y="1090"/>
                      <a:pt x="865" y="1097"/>
                    </a:cubicBezTo>
                    <a:cubicBezTo>
                      <a:pt x="848" y="1123"/>
                      <a:pt x="829" y="1119"/>
                      <a:pt x="858" y="1119"/>
                    </a:cubicBezTo>
                    <a:lnTo>
                      <a:pt x="947" y="1058"/>
                    </a:lnTo>
                  </a:path>
                </a:pathLst>
              </a:custGeom>
              <a:solidFill>
                <a:srgbClr val="33CC33"/>
              </a:solidFill>
              <a:ln w="0" cap="flat" cmpd="sng">
                <a:solidFill>
                  <a:srgbClr val="0033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0500" name="AutoShape 45"/>
              <p:cNvSpPr/>
              <p:nvPr/>
            </p:nvSpPr>
            <p:spPr>
              <a:xfrm>
                <a:off x="5181287" y="-401444"/>
                <a:ext cx="2115331" cy="893957"/>
              </a:xfrm>
              <a:prstGeom prst="cloudCallout">
                <a:avLst>
                  <a:gd name="adj1" fmla="val -43750"/>
                  <a:gd name="adj2" fmla="val 74255"/>
                </a:avLst>
              </a:prstGeom>
              <a:gradFill rotWithShape="1">
                <a:gsLst>
                  <a:gs pos="0">
                    <a:srgbClr val="66CCFF"/>
                  </a:gs>
                  <a:gs pos="100000">
                    <a:srgbClr val="FF66FF"/>
                  </a:gs>
                </a:gsLst>
                <a:lin ang="5400000" scaled="1"/>
                <a:tileRect/>
              </a:gradFill>
              <a:ln w="0" cap="flat" cmpd="sng">
                <a:solidFill>
                  <a:srgbClr val="333300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algn="ctr"/>
                <a:endParaRPr sz="1800" b="0" i="0" u="none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20501" name="Freeform 46"/>
              <p:cNvSpPr/>
              <p:nvPr/>
            </p:nvSpPr>
            <p:spPr>
              <a:xfrm>
                <a:off x="6858000" y="5075238"/>
                <a:ext cx="1743075" cy="1782762"/>
              </a:xfrm>
              <a:custGeom>
                <a:avLst/>
                <a:gdLst>
                  <a:gd name="txL" fmla="*/ 0 w 1546"/>
                  <a:gd name="txT" fmla="*/ 0 h 1123"/>
                  <a:gd name="txR" fmla="*/ 1546 w 1546"/>
                  <a:gd name="txB" fmla="*/ 1123 h 1123"/>
                </a:gdLst>
                <a:ahLst/>
                <a:cxnLst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</a:cxnLst>
                <a:rect l="txL" t="txT" r="txR" b="txB"/>
                <a:pathLst>
                  <a:path w="1546" h="1123">
                    <a:moveTo>
                      <a:pt x="708" y="1082"/>
                    </a:moveTo>
                    <a:cubicBezTo>
                      <a:pt x="617" y="1111"/>
                      <a:pt x="559" y="1086"/>
                      <a:pt x="484" y="1059"/>
                    </a:cubicBezTo>
                    <a:cubicBezTo>
                      <a:pt x="470" y="1045"/>
                      <a:pt x="461" y="1027"/>
                      <a:pt x="446" y="1014"/>
                    </a:cubicBezTo>
                    <a:cubicBezTo>
                      <a:pt x="433" y="1002"/>
                      <a:pt x="402" y="984"/>
                      <a:pt x="402" y="984"/>
                    </a:cubicBezTo>
                    <a:cubicBezTo>
                      <a:pt x="379" y="940"/>
                      <a:pt x="309" y="897"/>
                      <a:pt x="274" y="857"/>
                    </a:cubicBezTo>
                    <a:cubicBezTo>
                      <a:pt x="237" y="815"/>
                      <a:pt x="216" y="754"/>
                      <a:pt x="170" y="723"/>
                    </a:cubicBezTo>
                    <a:cubicBezTo>
                      <a:pt x="165" y="715"/>
                      <a:pt x="161" y="706"/>
                      <a:pt x="155" y="700"/>
                    </a:cubicBezTo>
                    <a:cubicBezTo>
                      <a:pt x="146" y="691"/>
                      <a:pt x="132" y="688"/>
                      <a:pt x="125" y="678"/>
                    </a:cubicBezTo>
                    <a:cubicBezTo>
                      <a:pt x="92" y="629"/>
                      <a:pt x="124" y="638"/>
                      <a:pt x="72" y="588"/>
                    </a:cubicBezTo>
                    <a:cubicBezTo>
                      <a:pt x="60" y="537"/>
                      <a:pt x="75" y="576"/>
                      <a:pt x="42" y="536"/>
                    </a:cubicBezTo>
                    <a:cubicBezTo>
                      <a:pt x="36" y="529"/>
                      <a:pt x="32" y="521"/>
                      <a:pt x="28" y="513"/>
                    </a:cubicBezTo>
                    <a:cubicBezTo>
                      <a:pt x="0" y="456"/>
                      <a:pt x="55" y="518"/>
                      <a:pt x="87" y="528"/>
                    </a:cubicBezTo>
                    <a:cubicBezTo>
                      <a:pt x="115" y="546"/>
                      <a:pt x="145" y="555"/>
                      <a:pt x="177" y="566"/>
                    </a:cubicBezTo>
                    <a:cubicBezTo>
                      <a:pt x="192" y="571"/>
                      <a:pt x="222" y="580"/>
                      <a:pt x="222" y="580"/>
                    </a:cubicBezTo>
                    <a:cubicBezTo>
                      <a:pt x="254" y="601"/>
                      <a:pt x="290" y="616"/>
                      <a:pt x="327" y="625"/>
                    </a:cubicBezTo>
                    <a:cubicBezTo>
                      <a:pt x="341" y="639"/>
                      <a:pt x="359" y="648"/>
                      <a:pt x="372" y="663"/>
                    </a:cubicBezTo>
                    <a:cubicBezTo>
                      <a:pt x="384" y="677"/>
                      <a:pt x="392" y="693"/>
                      <a:pt x="402" y="708"/>
                    </a:cubicBezTo>
                    <a:cubicBezTo>
                      <a:pt x="407" y="715"/>
                      <a:pt x="417" y="717"/>
                      <a:pt x="424" y="723"/>
                    </a:cubicBezTo>
                    <a:cubicBezTo>
                      <a:pt x="465" y="758"/>
                      <a:pt x="497" y="784"/>
                      <a:pt x="551" y="797"/>
                    </a:cubicBezTo>
                    <a:cubicBezTo>
                      <a:pt x="595" y="826"/>
                      <a:pt x="641" y="860"/>
                      <a:pt x="693" y="872"/>
                    </a:cubicBezTo>
                    <a:cubicBezTo>
                      <a:pt x="696" y="887"/>
                      <a:pt x="694" y="903"/>
                      <a:pt x="701" y="917"/>
                    </a:cubicBezTo>
                    <a:cubicBezTo>
                      <a:pt x="705" y="925"/>
                      <a:pt x="716" y="926"/>
                      <a:pt x="723" y="932"/>
                    </a:cubicBezTo>
                    <a:cubicBezTo>
                      <a:pt x="745" y="951"/>
                      <a:pt x="746" y="955"/>
                      <a:pt x="761" y="977"/>
                    </a:cubicBezTo>
                    <a:cubicBezTo>
                      <a:pt x="766" y="992"/>
                      <a:pt x="785" y="1035"/>
                      <a:pt x="776" y="1022"/>
                    </a:cubicBezTo>
                    <a:cubicBezTo>
                      <a:pt x="762" y="1000"/>
                      <a:pt x="760" y="1001"/>
                      <a:pt x="753" y="977"/>
                    </a:cubicBezTo>
                    <a:cubicBezTo>
                      <a:pt x="742" y="937"/>
                      <a:pt x="737" y="896"/>
                      <a:pt x="723" y="857"/>
                    </a:cubicBezTo>
                    <a:cubicBezTo>
                      <a:pt x="721" y="807"/>
                      <a:pt x="722" y="757"/>
                      <a:pt x="716" y="708"/>
                    </a:cubicBezTo>
                    <a:cubicBezTo>
                      <a:pt x="714" y="689"/>
                      <a:pt x="698" y="674"/>
                      <a:pt x="693" y="655"/>
                    </a:cubicBezTo>
                    <a:cubicBezTo>
                      <a:pt x="681" y="606"/>
                      <a:pt x="676" y="555"/>
                      <a:pt x="663" y="506"/>
                    </a:cubicBezTo>
                    <a:cubicBezTo>
                      <a:pt x="666" y="431"/>
                      <a:pt x="665" y="356"/>
                      <a:pt x="671" y="281"/>
                    </a:cubicBezTo>
                    <a:cubicBezTo>
                      <a:pt x="676" y="227"/>
                      <a:pt x="702" y="205"/>
                      <a:pt x="738" y="169"/>
                    </a:cubicBezTo>
                    <a:cubicBezTo>
                      <a:pt x="799" y="108"/>
                      <a:pt x="877" y="51"/>
                      <a:pt x="955" y="12"/>
                    </a:cubicBezTo>
                    <a:cubicBezTo>
                      <a:pt x="909" y="0"/>
                      <a:pt x="912" y="10"/>
                      <a:pt x="880" y="42"/>
                    </a:cubicBezTo>
                    <a:cubicBezTo>
                      <a:pt x="869" y="78"/>
                      <a:pt x="840" y="127"/>
                      <a:pt x="813" y="154"/>
                    </a:cubicBezTo>
                    <a:cubicBezTo>
                      <a:pt x="794" y="208"/>
                      <a:pt x="789" y="270"/>
                      <a:pt x="776" y="326"/>
                    </a:cubicBezTo>
                    <a:cubicBezTo>
                      <a:pt x="768" y="418"/>
                      <a:pt x="766" y="505"/>
                      <a:pt x="791" y="595"/>
                    </a:cubicBezTo>
                    <a:cubicBezTo>
                      <a:pt x="801" y="690"/>
                      <a:pt x="810" y="785"/>
                      <a:pt x="820" y="880"/>
                    </a:cubicBezTo>
                    <a:cubicBezTo>
                      <a:pt x="823" y="932"/>
                      <a:pt x="819" y="985"/>
                      <a:pt x="828" y="1037"/>
                    </a:cubicBezTo>
                    <a:cubicBezTo>
                      <a:pt x="830" y="1046"/>
                      <a:pt x="841" y="1023"/>
                      <a:pt x="843" y="1014"/>
                    </a:cubicBezTo>
                    <a:cubicBezTo>
                      <a:pt x="877" y="815"/>
                      <a:pt x="827" y="979"/>
                      <a:pt x="865" y="865"/>
                    </a:cubicBezTo>
                    <a:cubicBezTo>
                      <a:pt x="875" y="780"/>
                      <a:pt x="877" y="695"/>
                      <a:pt x="888" y="610"/>
                    </a:cubicBezTo>
                    <a:cubicBezTo>
                      <a:pt x="892" y="492"/>
                      <a:pt x="873" y="396"/>
                      <a:pt x="940" y="304"/>
                    </a:cubicBezTo>
                    <a:cubicBezTo>
                      <a:pt x="957" y="255"/>
                      <a:pt x="1006" y="217"/>
                      <a:pt x="1045" y="184"/>
                    </a:cubicBezTo>
                    <a:cubicBezTo>
                      <a:pt x="1080" y="154"/>
                      <a:pt x="1090" y="125"/>
                      <a:pt x="1135" y="109"/>
                    </a:cubicBezTo>
                    <a:cubicBezTo>
                      <a:pt x="1163" y="81"/>
                      <a:pt x="1208" y="54"/>
                      <a:pt x="1247" y="42"/>
                    </a:cubicBezTo>
                    <a:cubicBezTo>
                      <a:pt x="1254" y="37"/>
                      <a:pt x="1261" y="31"/>
                      <a:pt x="1269" y="27"/>
                    </a:cubicBezTo>
                    <a:cubicBezTo>
                      <a:pt x="1283" y="21"/>
                      <a:pt x="1314" y="12"/>
                      <a:pt x="1314" y="12"/>
                    </a:cubicBezTo>
                    <a:cubicBezTo>
                      <a:pt x="1546" y="23"/>
                      <a:pt x="1487" y="11"/>
                      <a:pt x="1411" y="34"/>
                    </a:cubicBezTo>
                    <a:cubicBezTo>
                      <a:pt x="1401" y="44"/>
                      <a:pt x="1389" y="52"/>
                      <a:pt x="1381" y="64"/>
                    </a:cubicBezTo>
                    <a:cubicBezTo>
                      <a:pt x="1361" y="93"/>
                      <a:pt x="1374" y="114"/>
                      <a:pt x="1337" y="139"/>
                    </a:cubicBezTo>
                    <a:cubicBezTo>
                      <a:pt x="1307" y="184"/>
                      <a:pt x="1256" y="236"/>
                      <a:pt x="1217" y="274"/>
                    </a:cubicBezTo>
                    <a:cubicBezTo>
                      <a:pt x="1209" y="281"/>
                      <a:pt x="1202" y="289"/>
                      <a:pt x="1194" y="296"/>
                    </a:cubicBezTo>
                    <a:cubicBezTo>
                      <a:pt x="1181" y="308"/>
                      <a:pt x="1150" y="326"/>
                      <a:pt x="1150" y="326"/>
                    </a:cubicBezTo>
                    <a:cubicBezTo>
                      <a:pt x="1130" y="356"/>
                      <a:pt x="1105" y="388"/>
                      <a:pt x="1075" y="408"/>
                    </a:cubicBezTo>
                    <a:cubicBezTo>
                      <a:pt x="1050" y="479"/>
                      <a:pt x="1091" y="368"/>
                      <a:pt x="1045" y="461"/>
                    </a:cubicBezTo>
                    <a:cubicBezTo>
                      <a:pt x="1028" y="495"/>
                      <a:pt x="1021" y="533"/>
                      <a:pt x="1000" y="566"/>
                    </a:cubicBezTo>
                    <a:cubicBezTo>
                      <a:pt x="996" y="589"/>
                      <a:pt x="986" y="610"/>
                      <a:pt x="985" y="633"/>
                    </a:cubicBezTo>
                    <a:cubicBezTo>
                      <a:pt x="983" y="678"/>
                      <a:pt x="1043" y="912"/>
                      <a:pt x="948" y="977"/>
                    </a:cubicBezTo>
                    <a:cubicBezTo>
                      <a:pt x="919" y="1019"/>
                      <a:pt x="927" y="1057"/>
                      <a:pt x="873" y="1074"/>
                    </a:cubicBezTo>
                    <a:cubicBezTo>
                      <a:pt x="870" y="1082"/>
                      <a:pt x="870" y="1090"/>
                      <a:pt x="865" y="1097"/>
                    </a:cubicBezTo>
                    <a:cubicBezTo>
                      <a:pt x="848" y="1123"/>
                      <a:pt x="829" y="1119"/>
                      <a:pt x="858" y="1119"/>
                    </a:cubicBezTo>
                    <a:lnTo>
                      <a:pt x="947" y="1058"/>
                    </a:lnTo>
                  </a:path>
                </a:pathLst>
              </a:custGeom>
              <a:solidFill>
                <a:srgbClr val="33CC33"/>
              </a:solidFill>
              <a:ln w="0" cap="flat" cmpd="sng">
                <a:solidFill>
                  <a:srgbClr val="0033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0502" name="Freeform 47"/>
              <p:cNvSpPr/>
              <p:nvPr/>
            </p:nvSpPr>
            <p:spPr>
              <a:xfrm rot="1222909">
                <a:off x="2743200" y="5584825"/>
                <a:ext cx="2286000" cy="1273175"/>
              </a:xfrm>
              <a:custGeom>
                <a:avLst/>
                <a:gdLst>
                  <a:gd name="txL" fmla="*/ 0 w 1821"/>
                  <a:gd name="txT" fmla="*/ 0 h 1522"/>
                  <a:gd name="txR" fmla="*/ 1821 w 1821"/>
                  <a:gd name="txB" fmla="*/ 1522 h 1522"/>
                </a:gdLst>
                <a:ahLst/>
                <a:cxnLst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</a:cxnLst>
                <a:rect l="txL" t="txT" r="txR" b="txB"/>
                <a:pathLst>
                  <a:path w="1821" h="1522">
                    <a:moveTo>
                      <a:pt x="760" y="1504"/>
                    </a:moveTo>
                    <a:cubicBezTo>
                      <a:pt x="684" y="1522"/>
                      <a:pt x="699" y="1518"/>
                      <a:pt x="585" y="1511"/>
                    </a:cubicBezTo>
                    <a:cubicBezTo>
                      <a:pt x="556" y="1502"/>
                      <a:pt x="523" y="1504"/>
                      <a:pt x="497" y="1489"/>
                    </a:cubicBezTo>
                    <a:cubicBezTo>
                      <a:pt x="482" y="1480"/>
                      <a:pt x="470" y="1465"/>
                      <a:pt x="454" y="1460"/>
                    </a:cubicBezTo>
                    <a:cubicBezTo>
                      <a:pt x="439" y="1455"/>
                      <a:pt x="410" y="1446"/>
                      <a:pt x="410" y="1446"/>
                    </a:cubicBezTo>
                    <a:cubicBezTo>
                      <a:pt x="374" y="1394"/>
                      <a:pt x="297" y="1335"/>
                      <a:pt x="242" y="1300"/>
                    </a:cubicBezTo>
                    <a:cubicBezTo>
                      <a:pt x="237" y="1293"/>
                      <a:pt x="234" y="1284"/>
                      <a:pt x="228" y="1278"/>
                    </a:cubicBezTo>
                    <a:cubicBezTo>
                      <a:pt x="222" y="1272"/>
                      <a:pt x="212" y="1270"/>
                      <a:pt x="206" y="1263"/>
                    </a:cubicBezTo>
                    <a:cubicBezTo>
                      <a:pt x="201" y="1257"/>
                      <a:pt x="202" y="1248"/>
                      <a:pt x="198" y="1242"/>
                    </a:cubicBezTo>
                    <a:cubicBezTo>
                      <a:pt x="192" y="1234"/>
                      <a:pt x="183" y="1228"/>
                      <a:pt x="177" y="1220"/>
                    </a:cubicBezTo>
                    <a:cubicBezTo>
                      <a:pt x="160" y="1195"/>
                      <a:pt x="167" y="1189"/>
                      <a:pt x="147" y="1169"/>
                    </a:cubicBezTo>
                    <a:cubicBezTo>
                      <a:pt x="112" y="1134"/>
                      <a:pt x="138" y="1177"/>
                      <a:pt x="104" y="1132"/>
                    </a:cubicBezTo>
                    <a:cubicBezTo>
                      <a:pt x="59" y="1073"/>
                      <a:pt x="95" y="1101"/>
                      <a:pt x="53" y="1074"/>
                    </a:cubicBezTo>
                    <a:cubicBezTo>
                      <a:pt x="50" y="1067"/>
                      <a:pt x="50" y="1058"/>
                      <a:pt x="45" y="1052"/>
                    </a:cubicBezTo>
                    <a:cubicBezTo>
                      <a:pt x="40" y="1045"/>
                      <a:pt x="29" y="1044"/>
                      <a:pt x="24" y="1037"/>
                    </a:cubicBezTo>
                    <a:cubicBezTo>
                      <a:pt x="16" y="1024"/>
                      <a:pt x="14" y="1008"/>
                      <a:pt x="9" y="994"/>
                    </a:cubicBezTo>
                    <a:cubicBezTo>
                      <a:pt x="7" y="987"/>
                      <a:pt x="2" y="972"/>
                      <a:pt x="2" y="972"/>
                    </a:cubicBezTo>
                    <a:cubicBezTo>
                      <a:pt x="4" y="960"/>
                      <a:pt x="0" y="944"/>
                      <a:pt x="9" y="935"/>
                    </a:cubicBezTo>
                    <a:cubicBezTo>
                      <a:pt x="14" y="929"/>
                      <a:pt x="13" y="950"/>
                      <a:pt x="16" y="957"/>
                    </a:cubicBezTo>
                    <a:cubicBezTo>
                      <a:pt x="21" y="967"/>
                      <a:pt x="49" y="1003"/>
                      <a:pt x="53" y="1008"/>
                    </a:cubicBezTo>
                    <a:cubicBezTo>
                      <a:pt x="69" y="1057"/>
                      <a:pt x="89" y="1082"/>
                      <a:pt x="133" y="1110"/>
                    </a:cubicBezTo>
                    <a:cubicBezTo>
                      <a:pt x="167" y="1164"/>
                      <a:pt x="242" y="1162"/>
                      <a:pt x="301" y="1176"/>
                    </a:cubicBezTo>
                    <a:cubicBezTo>
                      <a:pt x="328" y="1189"/>
                      <a:pt x="345" y="1210"/>
                      <a:pt x="373" y="1220"/>
                    </a:cubicBezTo>
                    <a:cubicBezTo>
                      <a:pt x="388" y="1225"/>
                      <a:pt x="417" y="1234"/>
                      <a:pt x="417" y="1234"/>
                    </a:cubicBezTo>
                    <a:cubicBezTo>
                      <a:pt x="452" y="1261"/>
                      <a:pt x="484" y="1297"/>
                      <a:pt x="527" y="1307"/>
                    </a:cubicBezTo>
                    <a:cubicBezTo>
                      <a:pt x="561" y="1331"/>
                      <a:pt x="599" y="1340"/>
                      <a:pt x="636" y="1358"/>
                    </a:cubicBezTo>
                    <a:cubicBezTo>
                      <a:pt x="654" y="1385"/>
                      <a:pt x="645" y="1377"/>
                      <a:pt x="672" y="1395"/>
                    </a:cubicBezTo>
                    <a:cubicBezTo>
                      <a:pt x="687" y="1405"/>
                      <a:pt x="716" y="1424"/>
                      <a:pt x="716" y="1424"/>
                    </a:cubicBezTo>
                    <a:cubicBezTo>
                      <a:pt x="742" y="1463"/>
                      <a:pt x="725" y="1440"/>
                      <a:pt x="774" y="1489"/>
                    </a:cubicBezTo>
                    <a:cubicBezTo>
                      <a:pt x="781" y="1496"/>
                      <a:pt x="796" y="1511"/>
                      <a:pt x="796" y="1511"/>
                    </a:cubicBezTo>
                    <a:cubicBezTo>
                      <a:pt x="796" y="1511"/>
                      <a:pt x="769" y="1485"/>
                      <a:pt x="753" y="1475"/>
                    </a:cubicBezTo>
                    <a:cubicBezTo>
                      <a:pt x="738" y="1433"/>
                      <a:pt x="693" y="1414"/>
                      <a:pt x="665" y="1380"/>
                    </a:cubicBezTo>
                    <a:cubicBezTo>
                      <a:pt x="646" y="1357"/>
                      <a:pt x="625" y="1345"/>
                      <a:pt x="607" y="1322"/>
                    </a:cubicBezTo>
                    <a:cubicBezTo>
                      <a:pt x="572" y="1277"/>
                      <a:pt x="575" y="1278"/>
                      <a:pt x="534" y="1242"/>
                    </a:cubicBezTo>
                    <a:cubicBezTo>
                      <a:pt x="505" y="1216"/>
                      <a:pt x="485" y="1182"/>
                      <a:pt x="454" y="1161"/>
                    </a:cubicBezTo>
                    <a:cubicBezTo>
                      <a:pt x="433" y="1130"/>
                      <a:pt x="417" y="1097"/>
                      <a:pt x="395" y="1067"/>
                    </a:cubicBezTo>
                    <a:cubicBezTo>
                      <a:pt x="385" y="1034"/>
                      <a:pt x="370" y="1001"/>
                      <a:pt x="352" y="972"/>
                    </a:cubicBezTo>
                    <a:cubicBezTo>
                      <a:pt x="341" y="912"/>
                      <a:pt x="320" y="857"/>
                      <a:pt x="308" y="797"/>
                    </a:cubicBezTo>
                    <a:cubicBezTo>
                      <a:pt x="299" y="678"/>
                      <a:pt x="294" y="661"/>
                      <a:pt x="308" y="512"/>
                    </a:cubicBezTo>
                    <a:cubicBezTo>
                      <a:pt x="310" y="495"/>
                      <a:pt x="312" y="546"/>
                      <a:pt x="315" y="563"/>
                    </a:cubicBezTo>
                    <a:cubicBezTo>
                      <a:pt x="320" y="588"/>
                      <a:pt x="352" y="629"/>
                      <a:pt x="352" y="629"/>
                    </a:cubicBezTo>
                    <a:cubicBezTo>
                      <a:pt x="368" y="680"/>
                      <a:pt x="380" y="737"/>
                      <a:pt x="410" y="782"/>
                    </a:cubicBezTo>
                    <a:cubicBezTo>
                      <a:pt x="421" y="818"/>
                      <a:pt x="432" y="844"/>
                      <a:pt x="468" y="855"/>
                    </a:cubicBezTo>
                    <a:cubicBezTo>
                      <a:pt x="481" y="890"/>
                      <a:pt x="467" y="907"/>
                      <a:pt x="505" y="921"/>
                    </a:cubicBezTo>
                    <a:cubicBezTo>
                      <a:pt x="516" y="954"/>
                      <a:pt x="534" y="981"/>
                      <a:pt x="563" y="1001"/>
                    </a:cubicBezTo>
                    <a:cubicBezTo>
                      <a:pt x="573" y="1031"/>
                      <a:pt x="577" y="1044"/>
                      <a:pt x="600" y="1067"/>
                    </a:cubicBezTo>
                    <a:cubicBezTo>
                      <a:pt x="610" y="1131"/>
                      <a:pt x="605" y="1244"/>
                      <a:pt x="680" y="1271"/>
                    </a:cubicBezTo>
                    <a:cubicBezTo>
                      <a:pt x="694" y="1314"/>
                      <a:pt x="706" y="1372"/>
                      <a:pt x="731" y="1409"/>
                    </a:cubicBezTo>
                    <a:cubicBezTo>
                      <a:pt x="736" y="1424"/>
                      <a:pt x="740" y="1438"/>
                      <a:pt x="745" y="1453"/>
                    </a:cubicBezTo>
                    <a:cubicBezTo>
                      <a:pt x="748" y="1461"/>
                      <a:pt x="734" y="1439"/>
                      <a:pt x="731" y="1431"/>
                    </a:cubicBezTo>
                    <a:cubicBezTo>
                      <a:pt x="725" y="1417"/>
                      <a:pt x="720" y="1402"/>
                      <a:pt x="716" y="1387"/>
                    </a:cubicBezTo>
                    <a:cubicBezTo>
                      <a:pt x="707" y="1356"/>
                      <a:pt x="704" y="1324"/>
                      <a:pt x="694" y="1293"/>
                    </a:cubicBezTo>
                    <a:cubicBezTo>
                      <a:pt x="689" y="1278"/>
                      <a:pt x="680" y="1249"/>
                      <a:pt x="680" y="1249"/>
                    </a:cubicBezTo>
                    <a:cubicBezTo>
                      <a:pt x="672" y="1179"/>
                      <a:pt x="670" y="1107"/>
                      <a:pt x="658" y="1037"/>
                    </a:cubicBezTo>
                    <a:cubicBezTo>
                      <a:pt x="650" y="992"/>
                      <a:pt x="629" y="951"/>
                      <a:pt x="621" y="906"/>
                    </a:cubicBezTo>
                    <a:cubicBezTo>
                      <a:pt x="616" y="879"/>
                      <a:pt x="611" y="853"/>
                      <a:pt x="607" y="826"/>
                    </a:cubicBezTo>
                    <a:cubicBezTo>
                      <a:pt x="601" y="790"/>
                      <a:pt x="592" y="717"/>
                      <a:pt x="592" y="717"/>
                    </a:cubicBezTo>
                    <a:cubicBezTo>
                      <a:pt x="590" y="680"/>
                      <a:pt x="585" y="644"/>
                      <a:pt x="585" y="607"/>
                    </a:cubicBezTo>
                    <a:cubicBezTo>
                      <a:pt x="585" y="529"/>
                      <a:pt x="587" y="452"/>
                      <a:pt x="592" y="374"/>
                    </a:cubicBezTo>
                    <a:cubicBezTo>
                      <a:pt x="595" y="324"/>
                      <a:pt x="623" y="270"/>
                      <a:pt x="636" y="221"/>
                    </a:cubicBezTo>
                    <a:cubicBezTo>
                      <a:pt x="641" y="203"/>
                      <a:pt x="644" y="176"/>
                      <a:pt x="658" y="162"/>
                    </a:cubicBezTo>
                    <a:cubicBezTo>
                      <a:pt x="666" y="154"/>
                      <a:pt x="677" y="153"/>
                      <a:pt x="687" y="148"/>
                    </a:cubicBezTo>
                    <a:cubicBezTo>
                      <a:pt x="711" y="117"/>
                      <a:pt x="724" y="85"/>
                      <a:pt x="745" y="53"/>
                    </a:cubicBezTo>
                    <a:cubicBezTo>
                      <a:pt x="748" y="43"/>
                      <a:pt x="747" y="32"/>
                      <a:pt x="753" y="24"/>
                    </a:cubicBezTo>
                    <a:cubicBezTo>
                      <a:pt x="761" y="12"/>
                      <a:pt x="799" y="0"/>
                      <a:pt x="753" y="17"/>
                    </a:cubicBezTo>
                    <a:cubicBezTo>
                      <a:pt x="747" y="32"/>
                      <a:pt x="737" y="45"/>
                      <a:pt x="731" y="60"/>
                    </a:cubicBezTo>
                    <a:cubicBezTo>
                      <a:pt x="704" y="133"/>
                      <a:pt x="742" y="68"/>
                      <a:pt x="709" y="119"/>
                    </a:cubicBezTo>
                    <a:cubicBezTo>
                      <a:pt x="701" y="153"/>
                      <a:pt x="692" y="184"/>
                      <a:pt x="672" y="213"/>
                    </a:cubicBezTo>
                    <a:cubicBezTo>
                      <a:pt x="655" y="266"/>
                      <a:pt x="662" y="242"/>
                      <a:pt x="651" y="286"/>
                    </a:cubicBezTo>
                    <a:cubicBezTo>
                      <a:pt x="655" y="513"/>
                      <a:pt x="656" y="645"/>
                      <a:pt x="672" y="841"/>
                    </a:cubicBezTo>
                    <a:cubicBezTo>
                      <a:pt x="677" y="982"/>
                      <a:pt x="685" y="1111"/>
                      <a:pt x="702" y="1249"/>
                    </a:cubicBezTo>
                    <a:cubicBezTo>
                      <a:pt x="706" y="1318"/>
                      <a:pt x="704" y="1358"/>
                      <a:pt x="723" y="1417"/>
                    </a:cubicBezTo>
                    <a:cubicBezTo>
                      <a:pt x="726" y="1380"/>
                      <a:pt x="730" y="1344"/>
                      <a:pt x="731" y="1307"/>
                    </a:cubicBezTo>
                    <a:cubicBezTo>
                      <a:pt x="735" y="1066"/>
                      <a:pt x="733" y="826"/>
                      <a:pt x="738" y="585"/>
                    </a:cubicBezTo>
                    <a:cubicBezTo>
                      <a:pt x="738" y="577"/>
                      <a:pt x="743" y="570"/>
                      <a:pt x="745" y="563"/>
                    </a:cubicBezTo>
                    <a:cubicBezTo>
                      <a:pt x="758" y="513"/>
                      <a:pt x="761" y="439"/>
                      <a:pt x="789" y="396"/>
                    </a:cubicBezTo>
                    <a:cubicBezTo>
                      <a:pt x="806" y="370"/>
                      <a:pt x="856" y="329"/>
                      <a:pt x="877" y="308"/>
                    </a:cubicBezTo>
                    <a:cubicBezTo>
                      <a:pt x="897" y="288"/>
                      <a:pt x="910" y="257"/>
                      <a:pt x="928" y="235"/>
                    </a:cubicBezTo>
                    <a:cubicBezTo>
                      <a:pt x="975" y="178"/>
                      <a:pt x="1045" y="151"/>
                      <a:pt x="1117" y="141"/>
                    </a:cubicBezTo>
                    <a:cubicBezTo>
                      <a:pt x="1135" y="136"/>
                      <a:pt x="1165" y="123"/>
                      <a:pt x="1183" y="141"/>
                    </a:cubicBezTo>
                    <a:cubicBezTo>
                      <a:pt x="1188" y="146"/>
                      <a:pt x="1168" y="145"/>
                      <a:pt x="1161" y="148"/>
                    </a:cubicBezTo>
                    <a:cubicBezTo>
                      <a:pt x="1145" y="156"/>
                      <a:pt x="1128" y="170"/>
                      <a:pt x="1117" y="184"/>
                    </a:cubicBezTo>
                    <a:cubicBezTo>
                      <a:pt x="1100" y="206"/>
                      <a:pt x="1065" y="246"/>
                      <a:pt x="1052" y="272"/>
                    </a:cubicBezTo>
                    <a:cubicBezTo>
                      <a:pt x="1033" y="310"/>
                      <a:pt x="1033" y="325"/>
                      <a:pt x="1001" y="359"/>
                    </a:cubicBezTo>
                    <a:cubicBezTo>
                      <a:pt x="992" y="383"/>
                      <a:pt x="987" y="408"/>
                      <a:pt x="979" y="432"/>
                    </a:cubicBezTo>
                    <a:cubicBezTo>
                      <a:pt x="971" y="498"/>
                      <a:pt x="972" y="566"/>
                      <a:pt x="949" y="629"/>
                    </a:cubicBezTo>
                    <a:cubicBezTo>
                      <a:pt x="939" y="721"/>
                      <a:pt x="930" y="813"/>
                      <a:pt x="920" y="906"/>
                    </a:cubicBezTo>
                    <a:cubicBezTo>
                      <a:pt x="917" y="931"/>
                      <a:pt x="906" y="979"/>
                      <a:pt x="906" y="979"/>
                    </a:cubicBezTo>
                    <a:cubicBezTo>
                      <a:pt x="898" y="1072"/>
                      <a:pt x="897" y="1171"/>
                      <a:pt x="855" y="1256"/>
                    </a:cubicBezTo>
                    <a:cubicBezTo>
                      <a:pt x="838" y="1290"/>
                      <a:pt x="842" y="1313"/>
                      <a:pt x="811" y="1344"/>
                    </a:cubicBezTo>
                    <a:cubicBezTo>
                      <a:pt x="779" y="1376"/>
                      <a:pt x="747" y="1400"/>
                      <a:pt x="716" y="1431"/>
                    </a:cubicBezTo>
                    <a:cubicBezTo>
                      <a:pt x="707" y="1440"/>
                      <a:pt x="736" y="1417"/>
                      <a:pt x="745" y="1409"/>
                    </a:cubicBezTo>
                    <a:cubicBezTo>
                      <a:pt x="753" y="1402"/>
                      <a:pt x="759" y="1393"/>
                      <a:pt x="767" y="1387"/>
                    </a:cubicBezTo>
                    <a:cubicBezTo>
                      <a:pt x="807" y="1359"/>
                      <a:pt x="858" y="1322"/>
                      <a:pt x="906" y="1307"/>
                    </a:cubicBezTo>
                    <a:cubicBezTo>
                      <a:pt x="933" y="1265"/>
                      <a:pt x="983" y="1229"/>
                      <a:pt x="1030" y="1212"/>
                    </a:cubicBezTo>
                    <a:cubicBezTo>
                      <a:pt x="1063" y="1179"/>
                      <a:pt x="1087" y="1146"/>
                      <a:pt x="1132" y="1132"/>
                    </a:cubicBezTo>
                    <a:cubicBezTo>
                      <a:pt x="1172" y="1102"/>
                      <a:pt x="1201" y="1072"/>
                      <a:pt x="1248" y="1052"/>
                    </a:cubicBezTo>
                    <a:cubicBezTo>
                      <a:pt x="1282" y="1018"/>
                      <a:pt x="1328" y="1004"/>
                      <a:pt x="1372" y="986"/>
                    </a:cubicBezTo>
                    <a:cubicBezTo>
                      <a:pt x="1402" y="956"/>
                      <a:pt x="1424" y="957"/>
                      <a:pt x="1467" y="950"/>
                    </a:cubicBezTo>
                    <a:cubicBezTo>
                      <a:pt x="1528" y="952"/>
                      <a:pt x="1589" y="949"/>
                      <a:pt x="1649" y="957"/>
                    </a:cubicBezTo>
                    <a:cubicBezTo>
                      <a:pt x="1702" y="964"/>
                      <a:pt x="1734" y="1072"/>
                      <a:pt x="1752" y="1110"/>
                    </a:cubicBezTo>
                    <a:cubicBezTo>
                      <a:pt x="1767" y="1143"/>
                      <a:pt x="1786" y="1173"/>
                      <a:pt x="1803" y="1205"/>
                    </a:cubicBezTo>
                    <a:cubicBezTo>
                      <a:pt x="1807" y="1213"/>
                      <a:pt x="1821" y="1219"/>
                      <a:pt x="1817" y="1227"/>
                    </a:cubicBezTo>
                    <a:cubicBezTo>
                      <a:pt x="1813" y="1234"/>
                      <a:pt x="1802" y="1223"/>
                      <a:pt x="1795" y="1220"/>
                    </a:cubicBezTo>
                    <a:cubicBezTo>
                      <a:pt x="1766" y="1207"/>
                      <a:pt x="1737" y="1188"/>
                      <a:pt x="1708" y="1176"/>
                    </a:cubicBezTo>
                    <a:cubicBezTo>
                      <a:pt x="1684" y="1166"/>
                      <a:pt x="1659" y="1161"/>
                      <a:pt x="1635" y="1154"/>
                    </a:cubicBezTo>
                    <a:cubicBezTo>
                      <a:pt x="1604" y="1145"/>
                      <a:pt x="1540" y="1132"/>
                      <a:pt x="1540" y="1132"/>
                    </a:cubicBezTo>
                    <a:cubicBezTo>
                      <a:pt x="1500" y="1113"/>
                      <a:pt x="1465" y="1118"/>
                      <a:pt x="1423" y="1132"/>
                    </a:cubicBezTo>
                    <a:cubicBezTo>
                      <a:pt x="1404" y="1162"/>
                      <a:pt x="1364" y="1171"/>
                      <a:pt x="1329" y="1183"/>
                    </a:cubicBezTo>
                    <a:cubicBezTo>
                      <a:pt x="1312" y="1208"/>
                      <a:pt x="1281" y="1240"/>
                      <a:pt x="1256" y="1256"/>
                    </a:cubicBezTo>
                    <a:cubicBezTo>
                      <a:pt x="1236" y="1285"/>
                      <a:pt x="1213" y="1317"/>
                      <a:pt x="1183" y="1336"/>
                    </a:cubicBezTo>
                    <a:cubicBezTo>
                      <a:pt x="1106" y="1449"/>
                      <a:pt x="859" y="1380"/>
                      <a:pt x="789" y="1380"/>
                    </a:cubicBezTo>
                    <a:lnTo>
                      <a:pt x="735" y="1312"/>
                    </a:lnTo>
                  </a:path>
                </a:pathLst>
              </a:custGeom>
              <a:solidFill>
                <a:srgbClr val="00CC00"/>
              </a:solidFill>
              <a:ln w="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0503" name="Freeform 49"/>
              <p:cNvSpPr/>
              <p:nvPr/>
            </p:nvSpPr>
            <p:spPr>
              <a:xfrm rot="701281">
                <a:off x="4038600" y="6096000"/>
                <a:ext cx="1600200" cy="587375"/>
              </a:xfrm>
              <a:custGeom>
                <a:avLst/>
                <a:gdLst>
                  <a:gd name="txL" fmla="*/ 0 w 1821"/>
                  <a:gd name="txT" fmla="*/ 0 h 1522"/>
                  <a:gd name="txR" fmla="*/ 1821 w 1821"/>
                  <a:gd name="txB" fmla="*/ 1522 h 1522"/>
                </a:gdLst>
                <a:ahLst/>
                <a:cxnLst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</a:cxnLst>
                <a:rect l="txL" t="txT" r="txR" b="txB"/>
                <a:pathLst>
                  <a:path w="1821" h="1522">
                    <a:moveTo>
                      <a:pt x="760" y="1504"/>
                    </a:moveTo>
                    <a:cubicBezTo>
                      <a:pt x="684" y="1522"/>
                      <a:pt x="699" y="1518"/>
                      <a:pt x="585" y="1511"/>
                    </a:cubicBezTo>
                    <a:cubicBezTo>
                      <a:pt x="556" y="1502"/>
                      <a:pt x="523" y="1504"/>
                      <a:pt x="497" y="1489"/>
                    </a:cubicBezTo>
                    <a:cubicBezTo>
                      <a:pt x="482" y="1480"/>
                      <a:pt x="470" y="1465"/>
                      <a:pt x="454" y="1460"/>
                    </a:cubicBezTo>
                    <a:cubicBezTo>
                      <a:pt x="439" y="1455"/>
                      <a:pt x="410" y="1446"/>
                      <a:pt x="410" y="1446"/>
                    </a:cubicBezTo>
                    <a:cubicBezTo>
                      <a:pt x="374" y="1394"/>
                      <a:pt x="297" y="1335"/>
                      <a:pt x="242" y="1300"/>
                    </a:cubicBezTo>
                    <a:cubicBezTo>
                      <a:pt x="237" y="1293"/>
                      <a:pt x="234" y="1284"/>
                      <a:pt x="228" y="1278"/>
                    </a:cubicBezTo>
                    <a:cubicBezTo>
                      <a:pt x="222" y="1272"/>
                      <a:pt x="212" y="1270"/>
                      <a:pt x="206" y="1263"/>
                    </a:cubicBezTo>
                    <a:cubicBezTo>
                      <a:pt x="201" y="1257"/>
                      <a:pt x="202" y="1248"/>
                      <a:pt x="198" y="1242"/>
                    </a:cubicBezTo>
                    <a:cubicBezTo>
                      <a:pt x="192" y="1234"/>
                      <a:pt x="183" y="1228"/>
                      <a:pt x="177" y="1220"/>
                    </a:cubicBezTo>
                    <a:cubicBezTo>
                      <a:pt x="160" y="1195"/>
                      <a:pt x="167" y="1189"/>
                      <a:pt x="147" y="1169"/>
                    </a:cubicBezTo>
                    <a:cubicBezTo>
                      <a:pt x="112" y="1134"/>
                      <a:pt x="138" y="1177"/>
                      <a:pt x="104" y="1132"/>
                    </a:cubicBezTo>
                    <a:cubicBezTo>
                      <a:pt x="59" y="1073"/>
                      <a:pt x="95" y="1101"/>
                      <a:pt x="53" y="1074"/>
                    </a:cubicBezTo>
                    <a:cubicBezTo>
                      <a:pt x="50" y="1067"/>
                      <a:pt x="50" y="1058"/>
                      <a:pt x="45" y="1052"/>
                    </a:cubicBezTo>
                    <a:cubicBezTo>
                      <a:pt x="40" y="1045"/>
                      <a:pt x="29" y="1044"/>
                      <a:pt x="24" y="1037"/>
                    </a:cubicBezTo>
                    <a:cubicBezTo>
                      <a:pt x="16" y="1024"/>
                      <a:pt x="14" y="1008"/>
                      <a:pt x="9" y="994"/>
                    </a:cubicBezTo>
                    <a:cubicBezTo>
                      <a:pt x="7" y="987"/>
                      <a:pt x="2" y="972"/>
                      <a:pt x="2" y="972"/>
                    </a:cubicBezTo>
                    <a:cubicBezTo>
                      <a:pt x="4" y="960"/>
                      <a:pt x="0" y="944"/>
                      <a:pt x="9" y="935"/>
                    </a:cubicBezTo>
                    <a:cubicBezTo>
                      <a:pt x="14" y="929"/>
                      <a:pt x="13" y="950"/>
                      <a:pt x="16" y="957"/>
                    </a:cubicBezTo>
                    <a:cubicBezTo>
                      <a:pt x="21" y="967"/>
                      <a:pt x="49" y="1003"/>
                      <a:pt x="53" y="1008"/>
                    </a:cubicBezTo>
                    <a:cubicBezTo>
                      <a:pt x="69" y="1057"/>
                      <a:pt x="89" y="1082"/>
                      <a:pt x="133" y="1110"/>
                    </a:cubicBezTo>
                    <a:cubicBezTo>
                      <a:pt x="167" y="1164"/>
                      <a:pt x="242" y="1162"/>
                      <a:pt x="301" y="1176"/>
                    </a:cubicBezTo>
                    <a:cubicBezTo>
                      <a:pt x="328" y="1189"/>
                      <a:pt x="345" y="1210"/>
                      <a:pt x="373" y="1220"/>
                    </a:cubicBezTo>
                    <a:cubicBezTo>
                      <a:pt x="388" y="1225"/>
                      <a:pt x="417" y="1234"/>
                      <a:pt x="417" y="1234"/>
                    </a:cubicBezTo>
                    <a:cubicBezTo>
                      <a:pt x="452" y="1261"/>
                      <a:pt x="484" y="1297"/>
                      <a:pt x="527" y="1307"/>
                    </a:cubicBezTo>
                    <a:cubicBezTo>
                      <a:pt x="561" y="1331"/>
                      <a:pt x="599" y="1340"/>
                      <a:pt x="636" y="1358"/>
                    </a:cubicBezTo>
                    <a:cubicBezTo>
                      <a:pt x="654" y="1385"/>
                      <a:pt x="645" y="1377"/>
                      <a:pt x="672" y="1395"/>
                    </a:cubicBezTo>
                    <a:cubicBezTo>
                      <a:pt x="687" y="1405"/>
                      <a:pt x="716" y="1424"/>
                      <a:pt x="716" y="1424"/>
                    </a:cubicBezTo>
                    <a:cubicBezTo>
                      <a:pt x="742" y="1463"/>
                      <a:pt x="725" y="1440"/>
                      <a:pt x="774" y="1489"/>
                    </a:cubicBezTo>
                    <a:cubicBezTo>
                      <a:pt x="781" y="1496"/>
                      <a:pt x="796" y="1511"/>
                      <a:pt x="796" y="1511"/>
                    </a:cubicBezTo>
                    <a:cubicBezTo>
                      <a:pt x="796" y="1511"/>
                      <a:pt x="769" y="1485"/>
                      <a:pt x="753" y="1475"/>
                    </a:cubicBezTo>
                    <a:cubicBezTo>
                      <a:pt x="738" y="1433"/>
                      <a:pt x="693" y="1414"/>
                      <a:pt x="665" y="1380"/>
                    </a:cubicBezTo>
                    <a:cubicBezTo>
                      <a:pt x="646" y="1357"/>
                      <a:pt x="625" y="1345"/>
                      <a:pt x="607" y="1322"/>
                    </a:cubicBezTo>
                    <a:cubicBezTo>
                      <a:pt x="572" y="1277"/>
                      <a:pt x="575" y="1278"/>
                      <a:pt x="534" y="1242"/>
                    </a:cubicBezTo>
                    <a:cubicBezTo>
                      <a:pt x="505" y="1216"/>
                      <a:pt x="485" y="1182"/>
                      <a:pt x="454" y="1161"/>
                    </a:cubicBezTo>
                    <a:cubicBezTo>
                      <a:pt x="433" y="1130"/>
                      <a:pt x="417" y="1097"/>
                      <a:pt x="395" y="1067"/>
                    </a:cubicBezTo>
                    <a:cubicBezTo>
                      <a:pt x="385" y="1034"/>
                      <a:pt x="370" y="1001"/>
                      <a:pt x="352" y="972"/>
                    </a:cubicBezTo>
                    <a:cubicBezTo>
                      <a:pt x="341" y="912"/>
                      <a:pt x="320" y="857"/>
                      <a:pt x="308" y="797"/>
                    </a:cubicBezTo>
                    <a:cubicBezTo>
                      <a:pt x="299" y="678"/>
                      <a:pt x="294" y="661"/>
                      <a:pt x="308" y="512"/>
                    </a:cubicBezTo>
                    <a:cubicBezTo>
                      <a:pt x="310" y="495"/>
                      <a:pt x="312" y="546"/>
                      <a:pt x="315" y="563"/>
                    </a:cubicBezTo>
                    <a:cubicBezTo>
                      <a:pt x="320" y="588"/>
                      <a:pt x="352" y="629"/>
                      <a:pt x="352" y="629"/>
                    </a:cubicBezTo>
                    <a:cubicBezTo>
                      <a:pt x="368" y="680"/>
                      <a:pt x="380" y="737"/>
                      <a:pt x="410" y="782"/>
                    </a:cubicBezTo>
                    <a:cubicBezTo>
                      <a:pt x="421" y="818"/>
                      <a:pt x="432" y="844"/>
                      <a:pt x="468" y="855"/>
                    </a:cubicBezTo>
                    <a:cubicBezTo>
                      <a:pt x="481" y="890"/>
                      <a:pt x="467" y="907"/>
                      <a:pt x="505" y="921"/>
                    </a:cubicBezTo>
                    <a:cubicBezTo>
                      <a:pt x="516" y="954"/>
                      <a:pt x="534" y="981"/>
                      <a:pt x="563" y="1001"/>
                    </a:cubicBezTo>
                    <a:cubicBezTo>
                      <a:pt x="573" y="1031"/>
                      <a:pt x="577" y="1044"/>
                      <a:pt x="600" y="1067"/>
                    </a:cubicBezTo>
                    <a:cubicBezTo>
                      <a:pt x="610" y="1131"/>
                      <a:pt x="605" y="1244"/>
                      <a:pt x="680" y="1271"/>
                    </a:cubicBezTo>
                    <a:cubicBezTo>
                      <a:pt x="694" y="1314"/>
                      <a:pt x="706" y="1372"/>
                      <a:pt x="731" y="1409"/>
                    </a:cubicBezTo>
                    <a:cubicBezTo>
                      <a:pt x="736" y="1424"/>
                      <a:pt x="740" y="1438"/>
                      <a:pt x="745" y="1453"/>
                    </a:cubicBezTo>
                    <a:cubicBezTo>
                      <a:pt x="748" y="1461"/>
                      <a:pt x="734" y="1439"/>
                      <a:pt x="731" y="1431"/>
                    </a:cubicBezTo>
                    <a:cubicBezTo>
                      <a:pt x="725" y="1417"/>
                      <a:pt x="720" y="1402"/>
                      <a:pt x="716" y="1387"/>
                    </a:cubicBezTo>
                    <a:cubicBezTo>
                      <a:pt x="707" y="1356"/>
                      <a:pt x="704" y="1324"/>
                      <a:pt x="694" y="1293"/>
                    </a:cubicBezTo>
                    <a:cubicBezTo>
                      <a:pt x="689" y="1278"/>
                      <a:pt x="680" y="1249"/>
                      <a:pt x="680" y="1249"/>
                    </a:cubicBezTo>
                    <a:cubicBezTo>
                      <a:pt x="672" y="1179"/>
                      <a:pt x="670" y="1107"/>
                      <a:pt x="658" y="1037"/>
                    </a:cubicBezTo>
                    <a:cubicBezTo>
                      <a:pt x="650" y="992"/>
                      <a:pt x="629" y="951"/>
                      <a:pt x="621" y="906"/>
                    </a:cubicBezTo>
                    <a:cubicBezTo>
                      <a:pt x="616" y="879"/>
                      <a:pt x="611" y="853"/>
                      <a:pt x="607" y="826"/>
                    </a:cubicBezTo>
                    <a:cubicBezTo>
                      <a:pt x="601" y="790"/>
                      <a:pt x="592" y="717"/>
                      <a:pt x="592" y="717"/>
                    </a:cubicBezTo>
                    <a:cubicBezTo>
                      <a:pt x="590" y="680"/>
                      <a:pt x="585" y="644"/>
                      <a:pt x="585" y="607"/>
                    </a:cubicBezTo>
                    <a:cubicBezTo>
                      <a:pt x="585" y="529"/>
                      <a:pt x="587" y="452"/>
                      <a:pt x="592" y="374"/>
                    </a:cubicBezTo>
                    <a:cubicBezTo>
                      <a:pt x="595" y="324"/>
                      <a:pt x="623" y="270"/>
                      <a:pt x="636" y="221"/>
                    </a:cubicBezTo>
                    <a:cubicBezTo>
                      <a:pt x="641" y="203"/>
                      <a:pt x="644" y="176"/>
                      <a:pt x="658" y="162"/>
                    </a:cubicBezTo>
                    <a:cubicBezTo>
                      <a:pt x="666" y="154"/>
                      <a:pt x="677" y="153"/>
                      <a:pt x="687" y="148"/>
                    </a:cubicBezTo>
                    <a:cubicBezTo>
                      <a:pt x="711" y="117"/>
                      <a:pt x="724" y="85"/>
                      <a:pt x="745" y="53"/>
                    </a:cubicBezTo>
                    <a:cubicBezTo>
                      <a:pt x="748" y="43"/>
                      <a:pt x="747" y="32"/>
                      <a:pt x="753" y="24"/>
                    </a:cubicBezTo>
                    <a:cubicBezTo>
                      <a:pt x="761" y="12"/>
                      <a:pt x="799" y="0"/>
                      <a:pt x="753" y="17"/>
                    </a:cubicBezTo>
                    <a:cubicBezTo>
                      <a:pt x="747" y="32"/>
                      <a:pt x="737" y="45"/>
                      <a:pt x="731" y="60"/>
                    </a:cubicBezTo>
                    <a:cubicBezTo>
                      <a:pt x="704" y="133"/>
                      <a:pt x="742" y="68"/>
                      <a:pt x="709" y="119"/>
                    </a:cubicBezTo>
                    <a:cubicBezTo>
                      <a:pt x="701" y="153"/>
                      <a:pt x="692" y="184"/>
                      <a:pt x="672" y="213"/>
                    </a:cubicBezTo>
                    <a:cubicBezTo>
                      <a:pt x="655" y="266"/>
                      <a:pt x="662" y="242"/>
                      <a:pt x="651" y="286"/>
                    </a:cubicBezTo>
                    <a:cubicBezTo>
                      <a:pt x="655" y="513"/>
                      <a:pt x="656" y="645"/>
                      <a:pt x="672" y="841"/>
                    </a:cubicBezTo>
                    <a:cubicBezTo>
                      <a:pt x="677" y="982"/>
                      <a:pt x="685" y="1111"/>
                      <a:pt x="702" y="1249"/>
                    </a:cubicBezTo>
                    <a:cubicBezTo>
                      <a:pt x="706" y="1318"/>
                      <a:pt x="704" y="1358"/>
                      <a:pt x="723" y="1417"/>
                    </a:cubicBezTo>
                    <a:cubicBezTo>
                      <a:pt x="726" y="1380"/>
                      <a:pt x="730" y="1344"/>
                      <a:pt x="731" y="1307"/>
                    </a:cubicBezTo>
                    <a:cubicBezTo>
                      <a:pt x="735" y="1066"/>
                      <a:pt x="733" y="826"/>
                      <a:pt x="738" y="585"/>
                    </a:cubicBezTo>
                    <a:cubicBezTo>
                      <a:pt x="738" y="577"/>
                      <a:pt x="743" y="570"/>
                      <a:pt x="745" y="563"/>
                    </a:cubicBezTo>
                    <a:cubicBezTo>
                      <a:pt x="758" y="513"/>
                      <a:pt x="761" y="439"/>
                      <a:pt x="789" y="396"/>
                    </a:cubicBezTo>
                    <a:cubicBezTo>
                      <a:pt x="806" y="370"/>
                      <a:pt x="856" y="329"/>
                      <a:pt x="877" y="308"/>
                    </a:cubicBezTo>
                    <a:cubicBezTo>
                      <a:pt x="897" y="288"/>
                      <a:pt x="910" y="257"/>
                      <a:pt x="928" y="235"/>
                    </a:cubicBezTo>
                    <a:cubicBezTo>
                      <a:pt x="975" y="178"/>
                      <a:pt x="1045" y="151"/>
                      <a:pt x="1117" y="141"/>
                    </a:cubicBezTo>
                    <a:cubicBezTo>
                      <a:pt x="1135" y="136"/>
                      <a:pt x="1165" y="123"/>
                      <a:pt x="1183" y="141"/>
                    </a:cubicBezTo>
                    <a:cubicBezTo>
                      <a:pt x="1188" y="146"/>
                      <a:pt x="1168" y="145"/>
                      <a:pt x="1161" y="148"/>
                    </a:cubicBezTo>
                    <a:cubicBezTo>
                      <a:pt x="1145" y="156"/>
                      <a:pt x="1128" y="170"/>
                      <a:pt x="1117" y="184"/>
                    </a:cubicBezTo>
                    <a:cubicBezTo>
                      <a:pt x="1100" y="206"/>
                      <a:pt x="1065" y="246"/>
                      <a:pt x="1052" y="272"/>
                    </a:cubicBezTo>
                    <a:cubicBezTo>
                      <a:pt x="1033" y="310"/>
                      <a:pt x="1033" y="325"/>
                      <a:pt x="1001" y="359"/>
                    </a:cubicBezTo>
                    <a:cubicBezTo>
                      <a:pt x="992" y="383"/>
                      <a:pt x="987" y="408"/>
                      <a:pt x="979" y="432"/>
                    </a:cubicBezTo>
                    <a:cubicBezTo>
                      <a:pt x="971" y="498"/>
                      <a:pt x="972" y="566"/>
                      <a:pt x="949" y="629"/>
                    </a:cubicBezTo>
                    <a:cubicBezTo>
                      <a:pt x="939" y="721"/>
                      <a:pt x="930" y="813"/>
                      <a:pt x="920" y="906"/>
                    </a:cubicBezTo>
                    <a:cubicBezTo>
                      <a:pt x="917" y="931"/>
                      <a:pt x="906" y="979"/>
                      <a:pt x="906" y="979"/>
                    </a:cubicBezTo>
                    <a:cubicBezTo>
                      <a:pt x="898" y="1072"/>
                      <a:pt x="897" y="1171"/>
                      <a:pt x="855" y="1256"/>
                    </a:cubicBezTo>
                    <a:cubicBezTo>
                      <a:pt x="838" y="1290"/>
                      <a:pt x="842" y="1313"/>
                      <a:pt x="811" y="1344"/>
                    </a:cubicBezTo>
                    <a:cubicBezTo>
                      <a:pt x="779" y="1376"/>
                      <a:pt x="747" y="1400"/>
                      <a:pt x="716" y="1431"/>
                    </a:cubicBezTo>
                    <a:cubicBezTo>
                      <a:pt x="707" y="1440"/>
                      <a:pt x="736" y="1417"/>
                      <a:pt x="745" y="1409"/>
                    </a:cubicBezTo>
                    <a:cubicBezTo>
                      <a:pt x="753" y="1402"/>
                      <a:pt x="759" y="1393"/>
                      <a:pt x="767" y="1387"/>
                    </a:cubicBezTo>
                    <a:cubicBezTo>
                      <a:pt x="807" y="1359"/>
                      <a:pt x="858" y="1322"/>
                      <a:pt x="906" y="1307"/>
                    </a:cubicBezTo>
                    <a:cubicBezTo>
                      <a:pt x="933" y="1265"/>
                      <a:pt x="983" y="1229"/>
                      <a:pt x="1030" y="1212"/>
                    </a:cubicBezTo>
                    <a:cubicBezTo>
                      <a:pt x="1063" y="1179"/>
                      <a:pt x="1087" y="1146"/>
                      <a:pt x="1132" y="1132"/>
                    </a:cubicBezTo>
                    <a:cubicBezTo>
                      <a:pt x="1172" y="1102"/>
                      <a:pt x="1201" y="1072"/>
                      <a:pt x="1248" y="1052"/>
                    </a:cubicBezTo>
                    <a:cubicBezTo>
                      <a:pt x="1282" y="1018"/>
                      <a:pt x="1328" y="1004"/>
                      <a:pt x="1372" y="986"/>
                    </a:cubicBezTo>
                    <a:cubicBezTo>
                      <a:pt x="1402" y="956"/>
                      <a:pt x="1424" y="957"/>
                      <a:pt x="1467" y="950"/>
                    </a:cubicBezTo>
                    <a:cubicBezTo>
                      <a:pt x="1528" y="952"/>
                      <a:pt x="1589" y="949"/>
                      <a:pt x="1649" y="957"/>
                    </a:cubicBezTo>
                    <a:cubicBezTo>
                      <a:pt x="1702" y="964"/>
                      <a:pt x="1734" y="1072"/>
                      <a:pt x="1752" y="1110"/>
                    </a:cubicBezTo>
                    <a:cubicBezTo>
                      <a:pt x="1767" y="1143"/>
                      <a:pt x="1786" y="1173"/>
                      <a:pt x="1803" y="1205"/>
                    </a:cubicBezTo>
                    <a:cubicBezTo>
                      <a:pt x="1807" y="1213"/>
                      <a:pt x="1821" y="1219"/>
                      <a:pt x="1817" y="1227"/>
                    </a:cubicBezTo>
                    <a:cubicBezTo>
                      <a:pt x="1813" y="1234"/>
                      <a:pt x="1802" y="1223"/>
                      <a:pt x="1795" y="1220"/>
                    </a:cubicBezTo>
                    <a:cubicBezTo>
                      <a:pt x="1766" y="1207"/>
                      <a:pt x="1737" y="1188"/>
                      <a:pt x="1708" y="1176"/>
                    </a:cubicBezTo>
                    <a:cubicBezTo>
                      <a:pt x="1684" y="1166"/>
                      <a:pt x="1659" y="1161"/>
                      <a:pt x="1635" y="1154"/>
                    </a:cubicBezTo>
                    <a:cubicBezTo>
                      <a:pt x="1604" y="1145"/>
                      <a:pt x="1540" y="1132"/>
                      <a:pt x="1540" y="1132"/>
                    </a:cubicBezTo>
                    <a:cubicBezTo>
                      <a:pt x="1500" y="1113"/>
                      <a:pt x="1465" y="1118"/>
                      <a:pt x="1423" y="1132"/>
                    </a:cubicBezTo>
                    <a:cubicBezTo>
                      <a:pt x="1404" y="1162"/>
                      <a:pt x="1364" y="1171"/>
                      <a:pt x="1329" y="1183"/>
                    </a:cubicBezTo>
                    <a:cubicBezTo>
                      <a:pt x="1312" y="1208"/>
                      <a:pt x="1281" y="1240"/>
                      <a:pt x="1256" y="1256"/>
                    </a:cubicBezTo>
                    <a:cubicBezTo>
                      <a:pt x="1236" y="1285"/>
                      <a:pt x="1213" y="1317"/>
                      <a:pt x="1183" y="1336"/>
                    </a:cubicBezTo>
                    <a:cubicBezTo>
                      <a:pt x="1106" y="1449"/>
                      <a:pt x="859" y="1380"/>
                      <a:pt x="789" y="1380"/>
                    </a:cubicBezTo>
                    <a:lnTo>
                      <a:pt x="735" y="1312"/>
                    </a:lnTo>
                  </a:path>
                </a:pathLst>
              </a:custGeom>
              <a:solidFill>
                <a:srgbClr val="00CC00"/>
              </a:solidFill>
              <a:ln w="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0504" name="Freeform 50"/>
              <p:cNvSpPr/>
              <p:nvPr/>
            </p:nvSpPr>
            <p:spPr>
              <a:xfrm rot="701281">
                <a:off x="3519488" y="6051550"/>
                <a:ext cx="1387475" cy="381000"/>
              </a:xfrm>
              <a:custGeom>
                <a:avLst/>
                <a:gdLst>
                  <a:gd name="txL" fmla="*/ 0 w 1546"/>
                  <a:gd name="txT" fmla="*/ 0 h 1123"/>
                  <a:gd name="txR" fmla="*/ 1546 w 1546"/>
                  <a:gd name="txB" fmla="*/ 1123 h 1123"/>
                </a:gdLst>
                <a:ahLst/>
                <a:cxnLst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</a:cxnLst>
                <a:rect l="txL" t="txT" r="txR" b="txB"/>
                <a:pathLst>
                  <a:path w="1546" h="1123">
                    <a:moveTo>
                      <a:pt x="708" y="1082"/>
                    </a:moveTo>
                    <a:cubicBezTo>
                      <a:pt x="617" y="1111"/>
                      <a:pt x="559" y="1086"/>
                      <a:pt x="484" y="1059"/>
                    </a:cubicBezTo>
                    <a:cubicBezTo>
                      <a:pt x="470" y="1045"/>
                      <a:pt x="461" y="1027"/>
                      <a:pt x="446" y="1014"/>
                    </a:cubicBezTo>
                    <a:cubicBezTo>
                      <a:pt x="433" y="1002"/>
                      <a:pt x="402" y="984"/>
                      <a:pt x="402" y="984"/>
                    </a:cubicBezTo>
                    <a:cubicBezTo>
                      <a:pt x="379" y="940"/>
                      <a:pt x="309" y="897"/>
                      <a:pt x="274" y="857"/>
                    </a:cubicBezTo>
                    <a:cubicBezTo>
                      <a:pt x="237" y="815"/>
                      <a:pt x="216" y="754"/>
                      <a:pt x="170" y="723"/>
                    </a:cubicBezTo>
                    <a:cubicBezTo>
                      <a:pt x="165" y="715"/>
                      <a:pt x="161" y="706"/>
                      <a:pt x="155" y="700"/>
                    </a:cubicBezTo>
                    <a:cubicBezTo>
                      <a:pt x="146" y="691"/>
                      <a:pt x="132" y="688"/>
                      <a:pt x="125" y="678"/>
                    </a:cubicBezTo>
                    <a:cubicBezTo>
                      <a:pt x="92" y="629"/>
                      <a:pt x="124" y="638"/>
                      <a:pt x="72" y="588"/>
                    </a:cubicBezTo>
                    <a:cubicBezTo>
                      <a:pt x="60" y="537"/>
                      <a:pt x="75" y="576"/>
                      <a:pt x="42" y="536"/>
                    </a:cubicBezTo>
                    <a:cubicBezTo>
                      <a:pt x="36" y="529"/>
                      <a:pt x="32" y="521"/>
                      <a:pt x="28" y="513"/>
                    </a:cubicBezTo>
                    <a:cubicBezTo>
                      <a:pt x="0" y="456"/>
                      <a:pt x="55" y="518"/>
                      <a:pt x="87" y="528"/>
                    </a:cubicBezTo>
                    <a:cubicBezTo>
                      <a:pt x="115" y="546"/>
                      <a:pt x="145" y="555"/>
                      <a:pt x="177" y="566"/>
                    </a:cubicBezTo>
                    <a:cubicBezTo>
                      <a:pt x="192" y="571"/>
                      <a:pt x="222" y="580"/>
                      <a:pt x="222" y="580"/>
                    </a:cubicBezTo>
                    <a:cubicBezTo>
                      <a:pt x="254" y="601"/>
                      <a:pt x="290" y="616"/>
                      <a:pt x="327" y="625"/>
                    </a:cubicBezTo>
                    <a:cubicBezTo>
                      <a:pt x="341" y="639"/>
                      <a:pt x="359" y="648"/>
                      <a:pt x="372" y="663"/>
                    </a:cubicBezTo>
                    <a:cubicBezTo>
                      <a:pt x="384" y="677"/>
                      <a:pt x="392" y="693"/>
                      <a:pt x="402" y="708"/>
                    </a:cubicBezTo>
                    <a:cubicBezTo>
                      <a:pt x="407" y="715"/>
                      <a:pt x="417" y="717"/>
                      <a:pt x="424" y="723"/>
                    </a:cubicBezTo>
                    <a:cubicBezTo>
                      <a:pt x="465" y="758"/>
                      <a:pt x="497" y="784"/>
                      <a:pt x="551" y="797"/>
                    </a:cubicBezTo>
                    <a:cubicBezTo>
                      <a:pt x="595" y="826"/>
                      <a:pt x="641" y="860"/>
                      <a:pt x="693" y="872"/>
                    </a:cubicBezTo>
                    <a:cubicBezTo>
                      <a:pt x="696" y="887"/>
                      <a:pt x="694" y="903"/>
                      <a:pt x="701" y="917"/>
                    </a:cubicBezTo>
                    <a:cubicBezTo>
                      <a:pt x="705" y="925"/>
                      <a:pt x="716" y="926"/>
                      <a:pt x="723" y="932"/>
                    </a:cubicBezTo>
                    <a:cubicBezTo>
                      <a:pt x="745" y="951"/>
                      <a:pt x="746" y="955"/>
                      <a:pt x="761" y="977"/>
                    </a:cubicBezTo>
                    <a:cubicBezTo>
                      <a:pt x="766" y="992"/>
                      <a:pt x="785" y="1035"/>
                      <a:pt x="776" y="1022"/>
                    </a:cubicBezTo>
                    <a:cubicBezTo>
                      <a:pt x="762" y="1000"/>
                      <a:pt x="760" y="1001"/>
                      <a:pt x="753" y="977"/>
                    </a:cubicBezTo>
                    <a:cubicBezTo>
                      <a:pt x="742" y="937"/>
                      <a:pt x="737" y="896"/>
                      <a:pt x="723" y="857"/>
                    </a:cubicBezTo>
                    <a:cubicBezTo>
                      <a:pt x="721" y="807"/>
                      <a:pt x="722" y="757"/>
                      <a:pt x="716" y="708"/>
                    </a:cubicBezTo>
                    <a:cubicBezTo>
                      <a:pt x="714" y="689"/>
                      <a:pt x="698" y="674"/>
                      <a:pt x="693" y="655"/>
                    </a:cubicBezTo>
                    <a:cubicBezTo>
                      <a:pt x="681" y="606"/>
                      <a:pt x="676" y="555"/>
                      <a:pt x="663" y="506"/>
                    </a:cubicBezTo>
                    <a:cubicBezTo>
                      <a:pt x="666" y="431"/>
                      <a:pt x="665" y="356"/>
                      <a:pt x="671" y="281"/>
                    </a:cubicBezTo>
                    <a:cubicBezTo>
                      <a:pt x="676" y="227"/>
                      <a:pt x="702" y="205"/>
                      <a:pt x="738" y="169"/>
                    </a:cubicBezTo>
                    <a:cubicBezTo>
                      <a:pt x="799" y="108"/>
                      <a:pt x="877" y="51"/>
                      <a:pt x="955" y="12"/>
                    </a:cubicBezTo>
                    <a:cubicBezTo>
                      <a:pt x="909" y="0"/>
                      <a:pt x="912" y="10"/>
                      <a:pt x="880" y="42"/>
                    </a:cubicBezTo>
                    <a:cubicBezTo>
                      <a:pt x="869" y="78"/>
                      <a:pt x="840" y="127"/>
                      <a:pt x="813" y="154"/>
                    </a:cubicBezTo>
                    <a:cubicBezTo>
                      <a:pt x="794" y="208"/>
                      <a:pt x="789" y="270"/>
                      <a:pt x="776" y="326"/>
                    </a:cubicBezTo>
                    <a:cubicBezTo>
                      <a:pt x="768" y="418"/>
                      <a:pt x="766" y="505"/>
                      <a:pt x="791" y="595"/>
                    </a:cubicBezTo>
                    <a:cubicBezTo>
                      <a:pt x="801" y="690"/>
                      <a:pt x="810" y="785"/>
                      <a:pt x="820" y="880"/>
                    </a:cubicBezTo>
                    <a:cubicBezTo>
                      <a:pt x="823" y="932"/>
                      <a:pt x="819" y="985"/>
                      <a:pt x="828" y="1037"/>
                    </a:cubicBezTo>
                    <a:cubicBezTo>
                      <a:pt x="830" y="1046"/>
                      <a:pt x="841" y="1023"/>
                      <a:pt x="843" y="1014"/>
                    </a:cubicBezTo>
                    <a:cubicBezTo>
                      <a:pt x="877" y="815"/>
                      <a:pt x="827" y="979"/>
                      <a:pt x="865" y="865"/>
                    </a:cubicBezTo>
                    <a:cubicBezTo>
                      <a:pt x="875" y="780"/>
                      <a:pt x="877" y="695"/>
                      <a:pt x="888" y="610"/>
                    </a:cubicBezTo>
                    <a:cubicBezTo>
                      <a:pt x="892" y="492"/>
                      <a:pt x="873" y="396"/>
                      <a:pt x="940" y="304"/>
                    </a:cubicBezTo>
                    <a:cubicBezTo>
                      <a:pt x="957" y="255"/>
                      <a:pt x="1006" y="217"/>
                      <a:pt x="1045" y="184"/>
                    </a:cubicBezTo>
                    <a:cubicBezTo>
                      <a:pt x="1080" y="154"/>
                      <a:pt x="1090" y="125"/>
                      <a:pt x="1135" y="109"/>
                    </a:cubicBezTo>
                    <a:cubicBezTo>
                      <a:pt x="1163" y="81"/>
                      <a:pt x="1208" y="54"/>
                      <a:pt x="1247" y="42"/>
                    </a:cubicBezTo>
                    <a:cubicBezTo>
                      <a:pt x="1254" y="37"/>
                      <a:pt x="1261" y="31"/>
                      <a:pt x="1269" y="27"/>
                    </a:cubicBezTo>
                    <a:cubicBezTo>
                      <a:pt x="1283" y="21"/>
                      <a:pt x="1314" y="12"/>
                      <a:pt x="1314" y="12"/>
                    </a:cubicBezTo>
                    <a:cubicBezTo>
                      <a:pt x="1546" y="23"/>
                      <a:pt x="1487" y="11"/>
                      <a:pt x="1411" y="34"/>
                    </a:cubicBezTo>
                    <a:cubicBezTo>
                      <a:pt x="1401" y="44"/>
                      <a:pt x="1389" y="52"/>
                      <a:pt x="1381" y="64"/>
                    </a:cubicBezTo>
                    <a:cubicBezTo>
                      <a:pt x="1361" y="93"/>
                      <a:pt x="1374" y="114"/>
                      <a:pt x="1337" y="139"/>
                    </a:cubicBezTo>
                    <a:cubicBezTo>
                      <a:pt x="1307" y="184"/>
                      <a:pt x="1256" y="236"/>
                      <a:pt x="1217" y="274"/>
                    </a:cubicBezTo>
                    <a:cubicBezTo>
                      <a:pt x="1209" y="281"/>
                      <a:pt x="1202" y="289"/>
                      <a:pt x="1194" y="296"/>
                    </a:cubicBezTo>
                    <a:cubicBezTo>
                      <a:pt x="1181" y="308"/>
                      <a:pt x="1150" y="326"/>
                      <a:pt x="1150" y="326"/>
                    </a:cubicBezTo>
                    <a:cubicBezTo>
                      <a:pt x="1130" y="356"/>
                      <a:pt x="1105" y="388"/>
                      <a:pt x="1075" y="408"/>
                    </a:cubicBezTo>
                    <a:cubicBezTo>
                      <a:pt x="1050" y="479"/>
                      <a:pt x="1091" y="368"/>
                      <a:pt x="1045" y="461"/>
                    </a:cubicBezTo>
                    <a:cubicBezTo>
                      <a:pt x="1028" y="495"/>
                      <a:pt x="1021" y="533"/>
                      <a:pt x="1000" y="566"/>
                    </a:cubicBezTo>
                    <a:cubicBezTo>
                      <a:pt x="996" y="589"/>
                      <a:pt x="986" y="610"/>
                      <a:pt x="985" y="633"/>
                    </a:cubicBezTo>
                    <a:cubicBezTo>
                      <a:pt x="983" y="678"/>
                      <a:pt x="1043" y="912"/>
                      <a:pt x="948" y="977"/>
                    </a:cubicBezTo>
                    <a:cubicBezTo>
                      <a:pt x="919" y="1019"/>
                      <a:pt x="927" y="1057"/>
                      <a:pt x="873" y="1074"/>
                    </a:cubicBezTo>
                    <a:cubicBezTo>
                      <a:pt x="870" y="1082"/>
                      <a:pt x="870" y="1090"/>
                      <a:pt x="865" y="1097"/>
                    </a:cubicBezTo>
                    <a:cubicBezTo>
                      <a:pt x="848" y="1123"/>
                      <a:pt x="829" y="1119"/>
                      <a:pt x="858" y="1119"/>
                    </a:cubicBezTo>
                    <a:lnTo>
                      <a:pt x="947" y="1058"/>
                    </a:lnTo>
                  </a:path>
                </a:pathLst>
              </a:custGeom>
              <a:solidFill>
                <a:srgbClr val="33CC33"/>
              </a:solidFill>
              <a:ln w="0" cap="flat" cmpd="sng">
                <a:solidFill>
                  <a:srgbClr val="0033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0505" name="Freeform 51"/>
              <p:cNvSpPr/>
              <p:nvPr/>
            </p:nvSpPr>
            <p:spPr>
              <a:xfrm rot="701281">
                <a:off x="4419600" y="5486400"/>
                <a:ext cx="1600200" cy="944563"/>
              </a:xfrm>
              <a:custGeom>
                <a:avLst/>
                <a:gdLst>
                  <a:gd name="txL" fmla="*/ 0 w 1546"/>
                  <a:gd name="txT" fmla="*/ 0 h 1123"/>
                  <a:gd name="txR" fmla="*/ 1546 w 1546"/>
                  <a:gd name="txB" fmla="*/ 1123 h 1123"/>
                </a:gdLst>
                <a:ahLst/>
                <a:cxnLst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</a:cxnLst>
                <a:rect l="txL" t="txT" r="txR" b="txB"/>
                <a:pathLst>
                  <a:path w="1546" h="1123">
                    <a:moveTo>
                      <a:pt x="708" y="1082"/>
                    </a:moveTo>
                    <a:cubicBezTo>
                      <a:pt x="617" y="1111"/>
                      <a:pt x="559" y="1086"/>
                      <a:pt x="484" y="1059"/>
                    </a:cubicBezTo>
                    <a:cubicBezTo>
                      <a:pt x="470" y="1045"/>
                      <a:pt x="461" y="1027"/>
                      <a:pt x="446" y="1014"/>
                    </a:cubicBezTo>
                    <a:cubicBezTo>
                      <a:pt x="433" y="1002"/>
                      <a:pt x="402" y="984"/>
                      <a:pt x="402" y="984"/>
                    </a:cubicBezTo>
                    <a:cubicBezTo>
                      <a:pt x="379" y="940"/>
                      <a:pt x="309" y="897"/>
                      <a:pt x="274" y="857"/>
                    </a:cubicBezTo>
                    <a:cubicBezTo>
                      <a:pt x="237" y="815"/>
                      <a:pt x="216" y="754"/>
                      <a:pt x="170" y="723"/>
                    </a:cubicBezTo>
                    <a:cubicBezTo>
                      <a:pt x="165" y="715"/>
                      <a:pt x="161" y="706"/>
                      <a:pt x="155" y="700"/>
                    </a:cubicBezTo>
                    <a:cubicBezTo>
                      <a:pt x="146" y="691"/>
                      <a:pt x="132" y="688"/>
                      <a:pt x="125" y="678"/>
                    </a:cubicBezTo>
                    <a:cubicBezTo>
                      <a:pt x="92" y="629"/>
                      <a:pt x="124" y="638"/>
                      <a:pt x="72" y="588"/>
                    </a:cubicBezTo>
                    <a:cubicBezTo>
                      <a:pt x="60" y="537"/>
                      <a:pt x="75" y="576"/>
                      <a:pt x="42" y="536"/>
                    </a:cubicBezTo>
                    <a:cubicBezTo>
                      <a:pt x="36" y="529"/>
                      <a:pt x="32" y="521"/>
                      <a:pt x="28" y="513"/>
                    </a:cubicBezTo>
                    <a:cubicBezTo>
                      <a:pt x="0" y="456"/>
                      <a:pt x="55" y="518"/>
                      <a:pt x="87" y="528"/>
                    </a:cubicBezTo>
                    <a:cubicBezTo>
                      <a:pt x="115" y="546"/>
                      <a:pt x="145" y="555"/>
                      <a:pt x="177" y="566"/>
                    </a:cubicBezTo>
                    <a:cubicBezTo>
                      <a:pt x="192" y="571"/>
                      <a:pt x="222" y="580"/>
                      <a:pt x="222" y="580"/>
                    </a:cubicBezTo>
                    <a:cubicBezTo>
                      <a:pt x="254" y="601"/>
                      <a:pt x="290" y="616"/>
                      <a:pt x="327" y="625"/>
                    </a:cubicBezTo>
                    <a:cubicBezTo>
                      <a:pt x="341" y="639"/>
                      <a:pt x="359" y="648"/>
                      <a:pt x="372" y="663"/>
                    </a:cubicBezTo>
                    <a:cubicBezTo>
                      <a:pt x="384" y="677"/>
                      <a:pt x="392" y="693"/>
                      <a:pt x="402" y="708"/>
                    </a:cubicBezTo>
                    <a:cubicBezTo>
                      <a:pt x="407" y="715"/>
                      <a:pt x="417" y="717"/>
                      <a:pt x="424" y="723"/>
                    </a:cubicBezTo>
                    <a:cubicBezTo>
                      <a:pt x="465" y="758"/>
                      <a:pt x="497" y="784"/>
                      <a:pt x="551" y="797"/>
                    </a:cubicBezTo>
                    <a:cubicBezTo>
                      <a:pt x="595" y="826"/>
                      <a:pt x="641" y="860"/>
                      <a:pt x="693" y="872"/>
                    </a:cubicBezTo>
                    <a:cubicBezTo>
                      <a:pt x="696" y="887"/>
                      <a:pt x="694" y="903"/>
                      <a:pt x="701" y="917"/>
                    </a:cubicBezTo>
                    <a:cubicBezTo>
                      <a:pt x="705" y="925"/>
                      <a:pt x="716" y="926"/>
                      <a:pt x="723" y="932"/>
                    </a:cubicBezTo>
                    <a:cubicBezTo>
                      <a:pt x="745" y="951"/>
                      <a:pt x="746" y="955"/>
                      <a:pt x="761" y="977"/>
                    </a:cubicBezTo>
                    <a:cubicBezTo>
                      <a:pt x="766" y="992"/>
                      <a:pt x="785" y="1035"/>
                      <a:pt x="776" y="1022"/>
                    </a:cubicBezTo>
                    <a:cubicBezTo>
                      <a:pt x="762" y="1000"/>
                      <a:pt x="760" y="1001"/>
                      <a:pt x="753" y="977"/>
                    </a:cubicBezTo>
                    <a:cubicBezTo>
                      <a:pt x="742" y="937"/>
                      <a:pt x="737" y="896"/>
                      <a:pt x="723" y="857"/>
                    </a:cubicBezTo>
                    <a:cubicBezTo>
                      <a:pt x="721" y="807"/>
                      <a:pt x="722" y="757"/>
                      <a:pt x="716" y="708"/>
                    </a:cubicBezTo>
                    <a:cubicBezTo>
                      <a:pt x="714" y="689"/>
                      <a:pt x="698" y="674"/>
                      <a:pt x="693" y="655"/>
                    </a:cubicBezTo>
                    <a:cubicBezTo>
                      <a:pt x="681" y="606"/>
                      <a:pt x="676" y="555"/>
                      <a:pt x="663" y="506"/>
                    </a:cubicBezTo>
                    <a:cubicBezTo>
                      <a:pt x="666" y="431"/>
                      <a:pt x="665" y="356"/>
                      <a:pt x="671" y="281"/>
                    </a:cubicBezTo>
                    <a:cubicBezTo>
                      <a:pt x="676" y="227"/>
                      <a:pt x="702" y="205"/>
                      <a:pt x="738" y="169"/>
                    </a:cubicBezTo>
                    <a:cubicBezTo>
                      <a:pt x="799" y="108"/>
                      <a:pt x="877" y="51"/>
                      <a:pt x="955" y="12"/>
                    </a:cubicBezTo>
                    <a:cubicBezTo>
                      <a:pt x="909" y="0"/>
                      <a:pt x="912" y="10"/>
                      <a:pt x="880" y="42"/>
                    </a:cubicBezTo>
                    <a:cubicBezTo>
                      <a:pt x="869" y="78"/>
                      <a:pt x="840" y="127"/>
                      <a:pt x="813" y="154"/>
                    </a:cubicBezTo>
                    <a:cubicBezTo>
                      <a:pt x="794" y="208"/>
                      <a:pt x="789" y="270"/>
                      <a:pt x="776" y="326"/>
                    </a:cubicBezTo>
                    <a:cubicBezTo>
                      <a:pt x="768" y="418"/>
                      <a:pt x="766" y="505"/>
                      <a:pt x="791" y="595"/>
                    </a:cubicBezTo>
                    <a:cubicBezTo>
                      <a:pt x="801" y="690"/>
                      <a:pt x="810" y="785"/>
                      <a:pt x="820" y="880"/>
                    </a:cubicBezTo>
                    <a:cubicBezTo>
                      <a:pt x="823" y="932"/>
                      <a:pt x="819" y="985"/>
                      <a:pt x="828" y="1037"/>
                    </a:cubicBezTo>
                    <a:cubicBezTo>
                      <a:pt x="830" y="1046"/>
                      <a:pt x="841" y="1023"/>
                      <a:pt x="843" y="1014"/>
                    </a:cubicBezTo>
                    <a:cubicBezTo>
                      <a:pt x="877" y="815"/>
                      <a:pt x="827" y="979"/>
                      <a:pt x="865" y="865"/>
                    </a:cubicBezTo>
                    <a:cubicBezTo>
                      <a:pt x="875" y="780"/>
                      <a:pt x="877" y="695"/>
                      <a:pt x="888" y="610"/>
                    </a:cubicBezTo>
                    <a:cubicBezTo>
                      <a:pt x="892" y="492"/>
                      <a:pt x="873" y="396"/>
                      <a:pt x="940" y="304"/>
                    </a:cubicBezTo>
                    <a:cubicBezTo>
                      <a:pt x="957" y="255"/>
                      <a:pt x="1006" y="217"/>
                      <a:pt x="1045" y="184"/>
                    </a:cubicBezTo>
                    <a:cubicBezTo>
                      <a:pt x="1080" y="154"/>
                      <a:pt x="1090" y="125"/>
                      <a:pt x="1135" y="109"/>
                    </a:cubicBezTo>
                    <a:cubicBezTo>
                      <a:pt x="1163" y="81"/>
                      <a:pt x="1208" y="54"/>
                      <a:pt x="1247" y="42"/>
                    </a:cubicBezTo>
                    <a:cubicBezTo>
                      <a:pt x="1254" y="37"/>
                      <a:pt x="1261" y="31"/>
                      <a:pt x="1269" y="27"/>
                    </a:cubicBezTo>
                    <a:cubicBezTo>
                      <a:pt x="1283" y="21"/>
                      <a:pt x="1314" y="12"/>
                      <a:pt x="1314" y="12"/>
                    </a:cubicBezTo>
                    <a:cubicBezTo>
                      <a:pt x="1546" y="23"/>
                      <a:pt x="1487" y="11"/>
                      <a:pt x="1411" y="34"/>
                    </a:cubicBezTo>
                    <a:cubicBezTo>
                      <a:pt x="1401" y="44"/>
                      <a:pt x="1389" y="52"/>
                      <a:pt x="1381" y="64"/>
                    </a:cubicBezTo>
                    <a:cubicBezTo>
                      <a:pt x="1361" y="93"/>
                      <a:pt x="1374" y="114"/>
                      <a:pt x="1337" y="139"/>
                    </a:cubicBezTo>
                    <a:cubicBezTo>
                      <a:pt x="1307" y="184"/>
                      <a:pt x="1256" y="236"/>
                      <a:pt x="1217" y="274"/>
                    </a:cubicBezTo>
                    <a:cubicBezTo>
                      <a:pt x="1209" y="281"/>
                      <a:pt x="1202" y="289"/>
                      <a:pt x="1194" y="296"/>
                    </a:cubicBezTo>
                    <a:cubicBezTo>
                      <a:pt x="1181" y="308"/>
                      <a:pt x="1150" y="326"/>
                      <a:pt x="1150" y="326"/>
                    </a:cubicBezTo>
                    <a:cubicBezTo>
                      <a:pt x="1130" y="356"/>
                      <a:pt x="1105" y="388"/>
                      <a:pt x="1075" y="408"/>
                    </a:cubicBezTo>
                    <a:cubicBezTo>
                      <a:pt x="1050" y="479"/>
                      <a:pt x="1091" y="368"/>
                      <a:pt x="1045" y="461"/>
                    </a:cubicBezTo>
                    <a:cubicBezTo>
                      <a:pt x="1028" y="495"/>
                      <a:pt x="1021" y="533"/>
                      <a:pt x="1000" y="566"/>
                    </a:cubicBezTo>
                    <a:cubicBezTo>
                      <a:pt x="996" y="589"/>
                      <a:pt x="986" y="610"/>
                      <a:pt x="985" y="633"/>
                    </a:cubicBezTo>
                    <a:cubicBezTo>
                      <a:pt x="983" y="678"/>
                      <a:pt x="1043" y="912"/>
                      <a:pt x="948" y="977"/>
                    </a:cubicBezTo>
                    <a:cubicBezTo>
                      <a:pt x="919" y="1019"/>
                      <a:pt x="927" y="1057"/>
                      <a:pt x="873" y="1074"/>
                    </a:cubicBezTo>
                    <a:cubicBezTo>
                      <a:pt x="870" y="1082"/>
                      <a:pt x="870" y="1090"/>
                      <a:pt x="865" y="1097"/>
                    </a:cubicBezTo>
                    <a:cubicBezTo>
                      <a:pt x="848" y="1123"/>
                      <a:pt x="829" y="1119"/>
                      <a:pt x="858" y="1119"/>
                    </a:cubicBezTo>
                    <a:lnTo>
                      <a:pt x="947" y="1058"/>
                    </a:lnTo>
                  </a:path>
                </a:pathLst>
              </a:custGeom>
              <a:solidFill>
                <a:srgbClr val="33CC33"/>
              </a:solidFill>
              <a:ln w="0" cap="flat" cmpd="sng">
                <a:solidFill>
                  <a:srgbClr val="0033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grpSp>
            <p:nvGrpSpPr>
              <p:cNvPr id="20506" name="Group 52"/>
              <p:cNvGrpSpPr/>
              <p:nvPr/>
            </p:nvGrpSpPr>
            <p:grpSpPr>
              <a:xfrm rot="701281">
                <a:off x="2286000" y="5334000"/>
                <a:ext cx="838200" cy="762000"/>
                <a:chOff x="1104" y="2880"/>
                <a:chExt cx="528" cy="480"/>
              </a:xfrm>
            </p:grpSpPr>
            <p:sp>
              <p:nvSpPr>
                <p:cNvPr id="20867" name="Oval 53"/>
                <p:cNvSpPr/>
                <p:nvPr/>
              </p:nvSpPr>
              <p:spPr>
                <a:xfrm>
                  <a:off x="1344" y="3168"/>
                  <a:ext cx="192" cy="192"/>
                </a:xfrm>
                <a:prstGeom prst="ellipse">
                  <a:avLst/>
                </a:prstGeom>
                <a:solidFill>
                  <a:srgbClr val="FF66FF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20868" name="Oval 54"/>
                <p:cNvSpPr/>
                <p:nvPr/>
              </p:nvSpPr>
              <p:spPr>
                <a:xfrm>
                  <a:off x="1200" y="3168"/>
                  <a:ext cx="192" cy="192"/>
                </a:xfrm>
                <a:prstGeom prst="ellipse">
                  <a:avLst/>
                </a:prstGeom>
                <a:solidFill>
                  <a:srgbClr val="FF66FF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20869" name="Oval 55"/>
                <p:cNvSpPr/>
                <p:nvPr/>
              </p:nvSpPr>
              <p:spPr>
                <a:xfrm>
                  <a:off x="1440" y="3024"/>
                  <a:ext cx="192" cy="192"/>
                </a:xfrm>
                <a:prstGeom prst="ellipse">
                  <a:avLst/>
                </a:prstGeom>
                <a:solidFill>
                  <a:srgbClr val="FF66FF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20870" name="Oval 56"/>
                <p:cNvSpPr/>
                <p:nvPr/>
              </p:nvSpPr>
              <p:spPr>
                <a:xfrm>
                  <a:off x="1104" y="3024"/>
                  <a:ext cx="192" cy="192"/>
                </a:xfrm>
                <a:prstGeom prst="ellipse">
                  <a:avLst/>
                </a:prstGeom>
                <a:solidFill>
                  <a:srgbClr val="FF66FF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20871" name="Oval 57"/>
                <p:cNvSpPr/>
                <p:nvPr/>
              </p:nvSpPr>
              <p:spPr>
                <a:xfrm>
                  <a:off x="1200" y="2880"/>
                  <a:ext cx="192" cy="192"/>
                </a:xfrm>
                <a:prstGeom prst="ellipse">
                  <a:avLst/>
                </a:prstGeom>
                <a:solidFill>
                  <a:srgbClr val="FF66FF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20872" name="Oval 58"/>
                <p:cNvSpPr/>
                <p:nvPr/>
              </p:nvSpPr>
              <p:spPr>
                <a:xfrm>
                  <a:off x="1344" y="2880"/>
                  <a:ext cx="192" cy="192"/>
                </a:xfrm>
                <a:prstGeom prst="ellipse">
                  <a:avLst/>
                </a:prstGeom>
                <a:solidFill>
                  <a:srgbClr val="FF66FF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20873" name="Oval 59"/>
                <p:cNvSpPr/>
                <p:nvPr/>
              </p:nvSpPr>
              <p:spPr>
                <a:xfrm>
                  <a:off x="1248" y="2976"/>
                  <a:ext cx="240" cy="288"/>
                </a:xfrm>
                <a:prstGeom prst="ellipse">
                  <a:avLst/>
                </a:prstGeom>
                <a:solidFill>
                  <a:srgbClr val="FFFF00"/>
                </a:solidFill>
                <a:ln w="3175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20507" name="Group 60"/>
              <p:cNvGrpSpPr/>
              <p:nvPr/>
            </p:nvGrpSpPr>
            <p:grpSpPr>
              <a:xfrm rot="701281">
                <a:off x="7848600" y="5257800"/>
                <a:ext cx="838200" cy="762000"/>
                <a:chOff x="1104" y="2880"/>
                <a:chExt cx="528" cy="480"/>
              </a:xfrm>
            </p:grpSpPr>
            <p:sp>
              <p:nvSpPr>
                <p:cNvPr id="20860" name="Oval 61"/>
                <p:cNvSpPr/>
                <p:nvPr/>
              </p:nvSpPr>
              <p:spPr>
                <a:xfrm>
                  <a:off x="1344" y="3168"/>
                  <a:ext cx="192" cy="192"/>
                </a:xfrm>
                <a:prstGeom prst="ellipse">
                  <a:avLst/>
                </a:prstGeom>
                <a:solidFill>
                  <a:srgbClr val="FF66FF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20861" name="Oval 62"/>
                <p:cNvSpPr/>
                <p:nvPr/>
              </p:nvSpPr>
              <p:spPr>
                <a:xfrm>
                  <a:off x="1200" y="3168"/>
                  <a:ext cx="192" cy="192"/>
                </a:xfrm>
                <a:prstGeom prst="ellipse">
                  <a:avLst/>
                </a:prstGeom>
                <a:solidFill>
                  <a:srgbClr val="FF66FF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20862" name="Oval 63"/>
                <p:cNvSpPr/>
                <p:nvPr/>
              </p:nvSpPr>
              <p:spPr>
                <a:xfrm>
                  <a:off x="1440" y="3024"/>
                  <a:ext cx="192" cy="192"/>
                </a:xfrm>
                <a:prstGeom prst="ellipse">
                  <a:avLst/>
                </a:prstGeom>
                <a:solidFill>
                  <a:srgbClr val="FF66FF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20863" name="Oval 64"/>
                <p:cNvSpPr/>
                <p:nvPr/>
              </p:nvSpPr>
              <p:spPr>
                <a:xfrm>
                  <a:off x="1104" y="3024"/>
                  <a:ext cx="192" cy="192"/>
                </a:xfrm>
                <a:prstGeom prst="ellipse">
                  <a:avLst/>
                </a:prstGeom>
                <a:solidFill>
                  <a:srgbClr val="FF66FF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20864" name="Oval 65"/>
                <p:cNvSpPr/>
                <p:nvPr/>
              </p:nvSpPr>
              <p:spPr>
                <a:xfrm>
                  <a:off x="1200" y="2880"/>
                  <a:ext cx="192" cy="192"/>
                </a:xfrm>
                <a:prstGeom prst="ellipse">
                  <a:avLst/>
                </a:prstGeom>
                <a:solidFill>
                  <a:srgbClr val="FF66FF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20865" name="Oval 66"/>
                <p:cNvSpPr/>
                <p:nvPr/>
              </p:nvSpPr>
              <p:spPr>
                <a:xfrm>
                  <a:off x="1344" y="2880"/>
                  <a:ext cx="192" cy="192"/>
                </a:xfrm>
                <a:prstGeom prst="ellipse">
                  <a:avLst/>
                </a:prstGeom>
                <a:solidFill>
                  <a:srgbClr val="FF66FF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20866" name="Oval 67"/>
                <p:cNvSpPr/>
                <p:nvPr/>
              </p:nvSpPr>
              <p:spPr>
                <a:xfrm>
                  <a:off x="1248" y="2976"/>
                  <a:ext cx="240" cy="288"/>
                </a:xfrm>
                <a:prstGeom prst="ellipse">
                  <a:avLst/>
                </a:prstGeom>
                <a:solidFill>
                  <a:srgbClr val="FFFF00"/>
                </a:solidFill>
                <a:ln w="3175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20508" name="Freeform 69"/>
              <p:cNvSpPr/>
              <p:nvPr/>
            </p:nvSpPr>
            <p:spPr>
              <a:xfrm rot="1924190">
                <a:off x="1828800" y="5181600"/>
                <a:ext cx="2286000" cy="1273175"/>
              </a:xfrm>
              <a:custGeom>
                <a:avLst/>
                <a:gdLst>
                  <a:gd name="txL" fmla="*/ 0 w 1821"/>
                  <a:gd name="txT" fmla="*/ 0 h 1522"/>
                  <a:gd name="txR" fmla="*/ 1821 w 1821"/>
                  <a:gd name="txB" fmla="*/ 1522 h 1522"/>
                </a:gdLst>
                <a:ahLst/>
                <a:cxnLst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</a:cxnLst>
                <a:rect l="txL" t="txT" r="txR" b="txB"/>
                <a:pathLst>
                  <a:path w="1821" h="1522">
                    <a:moveTo>
                      <a:pt x="760" y="1504"/>
                    </a:moveTo>
                    <a:cubicBezTo>
                      <a:pt x="684" y="1522"/>
                      <a:pt x="699" y="1518"/>
                      <a:pt x="585" y="1511"/>
                    </a:cubicBezTo>
                    <a:cubicBezTo>
                      <a:pt x="556" y="1502"/>
                      <a:pt x="523" y="1504"/>
                      <a:pt x="497" y="1489"/>
                    </a:cubicBezTo>
                    <a:cubicBezTo>
                      <a:pt x="482" y="1480"/>
                      <a:pt x="470" y="1465"/>
                      <a:pt x="454" y="1460"/>
                    </a:cubicBezTo>
                    <a:cubicBezTo>
                      <a:pt x="439" y="1455"/>
                      <a:pt x="410" y="1446"/>
                      <a:pt x="410" y="1446"/>
                    </a:cubicBezTo>
                    <a:cubicBezTo>
                      <a:pt x="374" y="1394"/>
                      <a:pt x="297" y="1335"/>
                      <a:pt x="242" y="1300"/>
                    </a:cubicBezTo>
                    <a:cubicBezTo>
                      <a:pt x="237" y="1293"/>
                      <a:pt x="234" y="1284"/>
                      <a:pt x="228" y="1278"/>
                    </a:cubicBezTo>
                    <a:cubicBezTo>
                      <a:pt x="222" y="1272"/>
                      <a:pt x="212" y="1270"/>
                      <a:pt x="206" y="1263"/>
                    </a:cubicBezTo>
                    <a:cubicBezTo>
                      <a:pt x="201" y="1257"/>
                      <a:pt x="202" y="1248"/>
                      <a:pt x="198" y="1242"/>
                    </a:cubicBezTo>
                    <a:cubicBezTo>
                      <a:pt x="192" y="1234"/>
                      <a:pt x="183" y="1228"/>
                      <a:pt x="177" y="1220"/>
                    </a:cubicBezTo>
                    <a:cubicBezTo>
                      <a:pt x="160" y="1195"/>
                      <a:pt x="167" y="1189"/>
                      <a:pt x="147" y="1169"/>
                    </a:cubicBezTo>
                    <a:cubicBezTo>
                      <a:pt x="112" y="1134"/>
                      <a:pt x="138" y="1177"/>
                      <a:pt x="104" y="1132"/>
                    </a:cubicBezTo>
                    <a:cubicBezTo>
                      <a:pt x="59" y="1073"/>
                      <a:pt x="95" y="1101"/>
                      <a:pt x="53" y="1074"/>
                    </a:cubicBezTo>
                    <a:cubicBezTo>
                      <a:pt x="50" y="1067"/>
                      <a:pt x="50" y="1058"/>
                      <a:pt x="45" y="1052"/>
                    </a:cubicBezTo>
                    <a:cubicBezTo>
                      <a:pt x="40" y="1045"/>
                      <a:pt x="29" y="1044"/>
                      <a:pt x="24" y="1037"/>
                    </a:cubicBezTo>
                    <a:cubicBezTo>
                      <a:pt x="16" y="1024"/>
                      <a:pt x="14" y="1008"/>
                      <a:pt x="9" y="994"/>
                    </a:cubicBezTo>
                    <a:cubicBezTo>
                      <a:pt x="7" y="987"/>
                      <a:pt x="2" y="972"/>
                      <a:pt x="2" y="972"/>
                    </a:cubicBezTo>
                    <a:cubicBezTo>
                      <a:pt x="4" y="960"/>
                      <a:pt x="0" y="944"/>
                      <a:pt x="9" y="935"/>
                    </a:cubicBezTo>
                    <a:cubicBezTo>
                      <a:pt x="14" y="929"/>
                      <a:pt x="13" y="950"/>
                      <a:pt x="16" y="957"/>
                    </a:cubicBezTo>
                    <a:cubicBezTo>
                      <a:pt x="21" y="967"/>
                      <a:pt x="49" y="1003"/>
                      <a:pt x="53" y="1008"/>
                    </a:cubicBezTo>
                    <a:cubicBezTo>
                      <a:pt x="69" y="1057"/>
                      <a:pt x="89" y="1082"/>
                      <a:pt x="133" y="1110"/>
                    </a:cubicBezTo>
                    <a:cubicBezTo>
                      <a:pt x="167" y="1164"/>
                      <a:pt x="242" y="1162"/>
                      <a:pt x="301" y="1176"/>
                    </a:cubicBezTo>
                    <a:cubicBezTo>
                      <a:pt x="328" y="1189"/>
                      <a:pt x="345" y="1210"/>
                      <a:pt x="373" y="1220"/>
                    </a:cubicBezTo>
                    <a:cubicBezTo>
                      <a:pt x="388" y="1225"/>
                      <a:pt x="417" y="1234"/>
                      <a:pt x="417" y="1234"/>
                    </a:cubicBezTo>
                    <a:cubicBezTo>
                      <a:pt x="452" y="1261"/>
                      <a:pt x="484" y="1297"/>
                      <a:pt x="527" y="1307"/>
                    </a:cubicBezTo>
                    <a:cubicBezTo>
                      <a:pt x="561" y="1331"/>
                      <a:pt x="599" y="1340"/>
                      <a:pt x="636" y="1358"/>
                    </a:cubicBezTo>
                    <a:cubicBezTo>
                      <a:pt x="654" y="1385"/>
                      <a:pt x="645" y="1377"/>
                      <a:pt x="672" y="1395"/>
                    </a:cubicBezTo>
                    <a:cubicBezTo>
                      <a:pt x="687" y="1405"/>
                      <a:pt x="716" y="1424"/>
                      <a:pt x="716" y="1424"/>
                    </a:cubicBezTo>
                    <a:cubicBezTo>
                      <a:pt x="742" y="1463"/>
                      <a:pt x="725" y="1440"/>
                      <a:pt x="774" y="1489"/>
                    </a:cubicBezTo>
                    <a:cubicBezTo>
                      <a:pt x="781" y="1496"/>
                      <a:pt x="796" y="1511"/>
                      <a:pt x="796" y="1511"/>
                    </a:cubicBezTo>
                    <a:cubicBezTo>
                      <a:pt x="796" y="1511"/>
                      <a:pt x="769" y="1485"/>
                      <a:pt x="753" y="1475"/>
                    </a:cubicBezTo>
                    <a:cubicBezTo>
                      <a:pt x="738" y="1433"/>
                      <a:pt x="693" y="1414"/>
                      <a:pt x="665" y="1380"/>
                    </a:cubicBezTo>
                    <a:cubicBezTo>
                      <a:pt x="646" y="1357"/>
                      <a:pt x="625" y="1345"/>
                      <a:pt x="607" y="1322"/>
                    </a:cubicBezTo>
                    <a:cubicBezTo>
                      <a:pt x="572" y="1277"/>
                      <a:pt x="575" y="1278"/>
                      <a:pt x="534" y="1242"/>
                    </a:cubicBezTo>
                    <a:cubicBezTo>
                      <a:pt x="505" y="1216"/>
                      <a:pt x="485" y="1182"/>
                      <a:pt x="454" y="1161"/>
                    </a:cubicBezTo>
                    <a:cubicBezTo>
                      <a:pt x="433" y="1130"/>
                      <a:pt x="417" y="1097"/>
                      <a:pt x="395" y="1067"/>
                    </a:cubicBezTo>
                    <a:cubicBezTo>
                      <a:pt x="385" y="1034"/>
                      <a:pt x="370" y="1001"/>
                      <a:pt x="352" y="972"/>
                    </a:cubicBezTo>
                    <a:cubicBezTo>
                      <a:pt x="341" y="912"/>
                      <a:pt x="320" y="857"/>
                      <a:pt x="308" y="797"/>
                    </a:cubicBezTo>
                    <a:cubicBezTo>
                      <a:pt x="299" y="678"/>
                      <a:pt x="294" y="661"/>
                      <a:pt x="308" y="512"/>
                    </a:cubicBezTo>
                    <a:cubicBezTo>
                      <a:pt x="310" y="495"/>
                      <a:pt x="312" y="546"/>
                      <a:pt x="315" y="563"/>
                    </a:cubicBezTo>
                    <a:cubicBezTo>
                      <a:pt x="320" y="588"/>
                      <a:pt x="352" y="629"/>
                      <a:pt x="352" y="629"/>
                    </a:cubicBezTo>
                    <a:cubicBezTo>
                      <a:pt x="368" y="680"/>
                      <a:pt x="380" y="737"/>
                      <a:pt x="410" y="782"/>
                    </a:cubicBezTo>
                    <a:cubicBezTo>
                      <a:pt x="421" y="818"/>
                      <a:pt x="432" y="844"/>
                      <a:pt x="468" y="855"/>
                    </a:cubicBezTo>
                    <a:cubicBezTo>
                      <a:pt x="481" y="890"/>
                      <a:pt x="467" y="907"/>
                      <a:pt x="505" y="921"/>
                    </a:cubicBezTo>
                    <a:cubicBezTo>
                      <a:pt x="516" y="954"/>
                      <a:pt x="534" y="981"/>
                      <a:pt x="563" y="1001"/>
                    </a:cubicBezTo>
                    <a:cubicBezTo>
                      <a:pt x="573" y="1031"/>
                      <a:pt x="577" y="1044"/>
                      <a:pt x="600" y="1067"/>
                    </a:cubicBezTo>
                    <a:cubicBezTo>
                      <a:pt x="610" y="1131"/>
                      <a:pt x="605" y="1244"/>
                      <a:pt x="680" y="1271"/>
                    </a:cubicBezTo>
                    <a:cubicBezTo>
                      <a:pt x="694" y="1314"/>
                      <a:pt x="706" y="1372"/>
                      <a:pt x="731" y="1409"/>
                    </a:cubicBezTo>
                    <a:cubicBezTo>
                      <a:pt x="736" y="1424"/>
                      <a:pt x="740" y="1438"/>
                      <a:pt x="745" y="1453"/>
                    </a:cubicBezTo>
                    <a:cubicBezTo>
                      <a:pt x="748" y="1461"/>
                      <a:pt x="734" y="1439"/>
                      <a:pt x="731" y="1431"/>
                    </a:cubicBezTo>
                    <a:cubicBezTo>
                      <a:pt x="725" y="1417"/>
                      <a:pt x="720" y="1402"/>
                      <a:pt x="716" y="1387"/>
                    </a:cubicBezTo>
                    <a:cubicBezTo>
                      <a:pt x="707" y="1356"/>
                      <a:pt x="704" y="1324"/>
                      <a:pt x="694" y="1293"/>
                    </a:cubicBezTo>
                    <a:cubicBezTo>
                      <a:pt x="689" y="1278"/>
                      <a:pt x="680" y="1249"/>
                      <a:pt x="680" y="1249"/>
                    </a:cubicBezTo>
                    <a:cubicBezTo>
                      <a:pt x="672" y="1179"/>
                      <a:pt x="670" y="1107"/>
                      <a:pt x="658" y="1037"/>
                    </a:cubicBezTo>
                    <a:cubicBezTo>
                      <a:pt x="650" y="992"/>
                      <a:pt x="629" y="951"/>
                      <a:pt x="621" y="906"/>
                    </a:cubicBezTo>
                    <a:cubicBezTo>
                      <a:pt x="616" y="879"/>
                      <a:pt x="611" y="853"/>
                      <a:pt x="607" y="826"/>
                    </a:cubicBezTo>
                    <a:cubicBezTo>
                      <a:pt x="601" y="790"/>
                      <a:pt x="592" y="717"/>
                      <a:pt x="592" y="717"/>
                    </a:cubicBezTo>
                    <a:cubicBezTo>
                      <a:pt x="590" y="680"/>
                      <a:pt x="585" y="644"/>
                      <a:pt x="585" y="607"/>
                    </a:cubicBezTo>
                    <a:cubicBezTo>
                      <a:pt x="585" y="529"/>
                      <a:pt x="587" y="452"/>
                      <a:pt x="592" y="374"/>
                    </a:cubicBezTo>
                    <a:cubicBezTo>
                      <a:pt x="595" y="324"/>
                      <a:pt x="623" y="270"/>
                      <a:pt x="636" y="221"/>
                    </a:cubicBezTo>
                    <a:cubicBezTo>
                      <a:pt x="641" y="203"/>
                      <a:pt x="644" y="176"/>
                      <a:pt x="658" y="162"/>
                    </a:cubicBezTo>
                    <a:cubicBezTo>
                      <a:pt x="666" y="154"/>
                      <a:pt x="677" y="153"/>
                      <a:pt x="687" y="148"/>
                    </a:cubicBezTo>
                    <a:cubicBezTo>
                      <a:pt x="711" y="117"/>
                      <a:pt x="724" y="85"/>
                      <a:pt x="745" y="53"/>
                    </a:cubicBezTo>
                    <a:cubicBezTo>
                      <a:pt x="748" y="43"/>
                      <a:pt x="747" y="32"/>
                      <a:pt x="753" y="24"/>
                    </a:cubicBezTo>
                    <a:cubicBezTo>
                      <a:pt x="761" y="12"/>
                      <a:pt x="799" y="0"/>
                      <a:pt x="753" y="17"/>
                    </a:cubicBezTo>
                    <a:cubicBezTo>
                      <a:pt x="747" y="32"/>
                      <a:pt x="737" y="45"/>
                      <a:pt x="731" y="60"/>
                    </a:cubicBezTo>
                    <a:cubicBezTo>
                      <a:pt x="704" y="133"/>
                      <a:pt x="742" y="68"/>
                      <a:pt x="709" y="119"/>
                    </a:cubicBezTo>
                    <a:cubicBezTo>
                      <a:pt x="701" y="153"/>
                      <a:pt x="692" y="184"/>
                      <a:pt x="672" y="213"/>
                    </a:cubicBezTo>
                    <a:cubicBezTo>
                      <a:pt x="655" y="266"/>
                      <a:pt x="662" y="242"/>
                      <a:pt x="651" y="286"/>
                    </a:cubicBezTo>
                    <a:cubicBezTo>
                      <a:pt x="655" y="513"/>
                      <a:pt x="656" y="645"/>
                      <a:pt x="672" y="841"/>
                    </a:cubicBezTo>
                    <a:cubicBezTo>
                      <a:pt x="677" y="982"/>
                      <a:pt x="685" y="1111"/>
                      <a:pt x="702" y="1249"/>
                    </a:cubicBezTo>
                    <a:cubicBezTo>
                      <a:pt x="706" y="1318"/>
                      <a:pt x="704" y="1358"/>
                      <a:pt x="723" y="1417"/>
                    </a:cubicBezTo>
                    <a:cubicBezTo>
                      <a:pt x="726" y="1380"/>
                      <a:pt x="730" y="1344"/>
                      <a:pt x="731" y="1307"/>
                    </a:cubicBezTo>
                    <a:cubicBezTo>
                      <a:pt x="735" y="1066"/>
                      <a:pt x="733" y="826"/>
                      <a:pt x="738" y="585"/>
                    </a:cubicBezTo>
                    <a:cubicBezTo>
                      <a:pt x="738" y="577"/>
                      <a:pt x="743" y="570"/>
                      <a:pt x="745" y="563"/>
                    </a:cubicBezTo>
                    <a:cubicBezTo>
                      <a:pt x="758" y="513"/>
                      <a:pt x="761" y="439"/>
                      <a:pt x="789" y="396"/>
                    </a:cubicBezTo>
                    <a:cubicBezTo>
                      <a:pt x="806" y="370"/>
                      <a:pt x="856" y="329"/>
                      <a:pt x="877" y="308"/>
                    </a:cubicBezTo>
                    <a:cubicBezTo>
                      <a:pt x="897" y="288"/>
                      <a:pt x="910" y="257"/>
                      <a:pt x="928" y="235"/>
                    </a:cubicBezTo>
                    <a:cubicBezTo>
                      <a:pt x="975" y="178"/>
                      <a:pt x="1045" y="151"/>
                      <a:pt x="1117" y="141"/>
                    </a:cubicBezTo>
                    <a:cubicBezTo>
                      <a:pt x="1135" y="136"/>
                      <a:pt x="1165" y="123"/>
                      <a:pt x="1183" y="141"/>
                    </a:cubicBezTo>
                    <a:cubicBezTo>
                      <a:pt x="1188" y="146"/>
                      <a:pt x="1168" y="145"/>
                      <a:pt x="1161" y="148"/>
                    </a:cubicBezTo>
                    <a:cubicBezTo>
                      <a:pt x="1145" y="156"/>
                      <a:pt x="1128" y="170"/>
                      <a:pt x="1117" y="184"/>
                    </a:cubicBezTo>
                    <a:cubicBezTo>
                      <a:pt x="1100" y="206"/>
                      <a:pt x="1065" y="246"/>
                      <a:pt x="1052" y="272"/>
                    </a:cubicBezTo>
                    <a:cubicBezTo>
                      <a:pt x="1033" y="310"/>
                      <a:pt x="1033" y="325"/>
                      <a:pt x="1001" y="359"/>
                    </a:cubicBezTo>
                    <a:cubicBezTo>
                      <a:pt x="992" y="383"/>
                      <a:pt x="987" y="408"/>
                      <a:pt x="979" y="432"/>
                    </a:cubicBezTo>
                    <a:cubicBezTo>
                      <a:pt x="971" y="498"/>
                      <a:pt x="972" y="566"/>
                      <a:pt x="949" y="629"/>
                    </a:cubicBezTo>
                    <a:cubicBezTo>
                      <a:pt x="939" y="721"/>
                      <a:pt x="930" y="813"/>
                      <a:pt x="920" y="906"/>
                    </a:cubicBezTo>
                    <a:cubicBezTo>
                      <a:pt x="917" y="931"/>
                      <a:pt x="906" y="979"/>
                      <a:pt x="906" y="979"/>
                    </a:cubicBezTo>
                    <a:cubicBezTo>
                      <a:pt x="898" y="1072"/>
                      <a:pt x="897" y="1171"/>
                      <a:pt x="855" y="1256"/>
                    </a:cubicBezTo>
                    <a:cubicBezTo>
                      <a:pt x="838" y="1290"/>
                      <a:pt x="842" y="1313"/>
                      <a:pt x="811" y="1344"/>
                    </a:cubicBezTo>
                    <a:cubicBezTo>
                      <a:pt x="779" y="1376"/>
                      <a:pt x="747" y="1400"/>
                      <a:pt x="716" y="1431"/>
                    </a:cubicBezTo>
                    <a:cubicBezTo>
                      <a:pt x="707" y="1440"/>
                      <a:pt x="736" y="1417"/>
                      <a:pt x="745" y="1409"/>
                    </a:cubicBezTo>
                    <a:cubicBezTo>
                      <a:pt x="753" y="1402"/>
                      <a:pt x="759" y="1393"/>
                      <a:pt x="767" y="1387"/>
                    </a:cubicBezTo>
                    <a:cubicBezTo>
                      <a:pt x="807" y="1359"/>
                      <a:pt x="858" y="1322"/>
                      <a:pt x="906" y="1307"/>
                    </a:cubicBezTo>
                    <a:cubicBezTo>
                      <a:pt x="933" y="1265"/>
                      <a:pt x="983" y="1229"/>
                      <a:pt x="1030" y="1212"/>
                    </a:cubicBezTo>
                    <a:cubicBezTo>
                      <a:pt x="1063" y="1179"/>
                      <a:pt x="1087" y="1146"/>
                      <a:pt x="1132" y="1132"/>
                    </a:cubicBezTo>
                    <a:cubicBezTo>
                      <a:pt x="1172" y="1102"/>
                      <a:pt x="1201" y="1072"/>
                      <a:pt x="1248" y="1052"/>
                    </a:cubicBezTo>
                    <a:cubicBezTo>
                      <a:pt x="1282" y="1018"/>
                      <a:pt x="1328" y="1004"/>
                      <a:pt x="1372" y="986"/>
                    </a:cubicBezTo>
                    <a:cubicBezTo>
                      <a:pt x="1402" y="956"/>
                      <a:pt x="1424" y="957"/>
                      <a:pt x="1467" y="950"/>
                    </a:cubicBezTo>
                    <a:cubicBezTo>
                      <a:pt x="1528" y="952"/>
                      <a:pt x="1589" y="949"/>
                      <a:pt x="1649" y="957"/>
                    </a:cubicBezTo>
                    <a:cubicBezTo>
                      <a:pt x="1702" y="964"/>
                      <a:pt x="1734" y="1072"/>
                      <a:pt x="1752" y="1110"/>
                    </a:cubicBezTo>
                    <a:cubicBezTo>
                      <a:pt x="1767" y="1143"/>
                      <a:pt x="1786" y="1173"/>
                      <a:pt x="1803" y="1205"/>
                    </a:cubicBezTo>
                    <a:cubicBezTo>
                      <a:pt x="1807" y="1213"/>
                      <a:pt x="1821" y="1219"/>
                      <a:pt x="1817" y="1227"/>
                    </a:cubicBezTo>
                    <a:cubicBezTo>
                      <a:pt x="1813" y="1234"/>
                      <a:pt x="1802" y="1223"/>
                      <a:pt x="1795" y="1220"/>
                    </a:cubicBezTo>
                    <a:cubicBezTo>
                      <a:pt x="1766" y="1207"/>
                      <a:pt x="1737" y="1188"/>
                      <a:pt x="1708" y="1176"/>
                    </a:cubicBezTo>
                    <a:cubicBezTo>
                      <a:pt x="1684" y="1166"/>
                      <a:pt x="1659" y="1161"/>
                      <a:pt x="1635" y="1154"/>
                    </a:cubicBezTo>
                    <a:cubicBezTo>
                      <a:pt x="1604" y="1145"/>
                      <a:pt x="1540" y="1132"/>
                      <a:pt x="1540" y="1132"/>
                    </a:cubicBezTo>
                    <a:cubicBezTo>
                      <a:pt x="1500" y="1113"/>
                      <a:pt x="1465" y="1118"/>
                      <a:pt x="1423" y="1132"/>
                    </a:cubicBezTo>
                    <a:cubicBezTo>
                      <a:pt x="1404" y="1162"/>
                      <a:pt x="1364" y="1171"/>
                      <a:pt x="1329" y="1183"/>
                    </a:cubicBezTo>
                    <a:cubicBezTo>
                      <a:pt x="1312" y="1208"/>
                      <a:pt x="1281" y="1240"/>
                      <a:pt x="1256" y="1256"/>
                    </a:cubicBezTo>
                    <a:cubicBezTo>
                      <a:pt x="1236" y="1285"/>
                      <a:pt x="1213" y="1317"/>
                      <a:pt x="1183" y="1336"/>
                    </a:cubicBezTo>
                    <a:cubicBezTo>
                      <a:pt x="1106" y="1449"/>
                      <a:pt x="859" y="1380"/>
                      <a:pt x="789" y="1380"/>
                    </a:cubicBezTo>
                    <a:lnTo>
                      <a:pt x="735" y="1312"/>
                    </a:lnTo>
                  </a:path>
                </a:pathLst>
              </a:custGeom>
              <a:solidFill>
                <a:srgbClr val="00CC00"/>
              </a:solidFill>
              <a:ln w="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0509" name="Freeform 68"/>
              <p:cNvSpPr/>
              <p:nvPr/>
            </p:nvSpPr>
            <p:spPr>
              <a:xfrm rot="899285">
                <a:off x="1071563" y="5545138"/>
                <a:ext cx="2209800" cy="1273175"/>
              </a:xfrm>
              <a:custGeom>
                <a:avLst/>
                <a:gdLst>
                  <a:gd name="txL" fmla="*/ 0 w 1821"/>
                  <a:gd name="txT" fmla="*/ 0 h 1522"/>
                  <a:gd name="txR" fmla="*/ 1821 w 1821"/>
                  <a:gd name="txB" fmla="*/ 1522 h 1522"/>
                </a:gdLst>
                <a:ahLst/>
                <a:cxnLst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</a:cxnLst>
                <a:rect l="txL" t="txT" r="txR" b="txB"/>
                <a:pathLst>
                  <a:path w="1821" h="1522">
                    <a:moveTo>
                      <a:pt x="760" y="1504"/>
                    </a:moveTo>
                    <a:cubicBezTo>
                      <a:pt x="684" y="1522"/>
                      <a:pt x="699" y="1518"/>
                      <a:pt x="585" y="1511"/>
                    </a:cubicBezTo>
                    <a:cubicBezTo>
                      <a:pt x="556" y="1502"/>
                      <a:pt x="523" y="1504"/>
                      <a:pt x="497" y="1489"/>
                    </a:cubicBezTo>
                    <a:cubicBezTo>
                      <a:pt x="482" y="1480"/>
                      <a:pt x="470" y="1465"/>
                      <a:pt x="454" y="1460"/>
                    </a:cubicBezTo>
                    <a:cubicBezTo>
                      <a:pt x="439" y="1455"/>
                      <a:pt x="410" y="1446"/>
                      <a:pt x="410" y="1446"/>
                    </a:cubicBezTo>
                    <a:cubicBezTo>
                      <a:pt x="374" y="1394"/>
                      <a:pt x="297" y="1335"/>
                      <a:pt x="242" y="1300"/>
                    </a:cubicBezTo>
                    <a:cubicBezTo>
                      <a:pt x="237" y="1293"/>
                      <a:pt x="234" y="1284"/>
                      <a:pt x="228" y="1278"/>
                    </a:cubicBezTo>
                    <a:cubicBezTo>
                      <a:pt x="222" y="1272"/>
                      <a:pt x="212" y="1270"/>
                      <a:pt x="206" y="1263"/>
                    </a:cubicBezTo>
                    <a:cubicBezTo>
                      <a:pt x="201" y="1257"/>
                      <a:pt x="202" y="1248"/>
                      <a:pt x="198" y="1242"/>
                    </a:cubicBezTo>
                    <a:cubicBezTo>
                      <a:pt x="192" y="1234"/>
                      <a:pt x="183" y="1228"/>
                      <a:pt x="177" y="1220"/>
                    </a:cubicBezTo>
                    <a:cubicBezTo>
                      <a:pt x="160" y="1195"/>
                      <a:pt x="167" y="1189"/>
                      <a:pt x="147" y="1169"/>
                    </a:cubicBezTo>
                    <a:cubicBezTo>
                      <a:pt x="112" y="1134"/>
                      <a:pt x="138" y="1177"/>
                      <a:pt x="104" y="1132"/>
                    </a:cubicBezTo>
                    <a:cubicBezTo>
                      <a:pt x="59" y="1073"/>
                      <a:pt x="95" y="1101"/>
                      <a:pt x="53" y="1074"/>
                    </a:cubicBezTo>
                    <a:cubicBezTo>
                      <a:pt x="50" y="1067"/>
                      <a:pt x="50" y="1058"/>
                      <a:pt x="45" y="1052"/>
                    </a:cubicBezTo>
                    <a:cubicBezTo>
                      <a:pt x="40" y="1045"/>
                      <a:pt x="29" y="1044"/>
                      <a:pt x="24" y="1037"/>
                    </a:cubicBezTo>
                    <a:cubicBezTo>
                      <a:pt x="16" y="1024"/>
                      <a:pt x="14" y="1008"/>
                      <a:pt x="9" y="994"/>
                    </a:cubicBezTo>
                    <a:cubicBezTo>
                      <a:pt x="7" y="987"/>
                      <a:pt x="2" y="972"/>
                      <a:pt x="2" y="972"/>
                    </a:cubicBezTo>
                    <a:cubicBezTo>
                      <a:pt x="4" y="960"/>
                      <a:pt x="0" y="944"/>
                      <a:pt x="9" y="935"/>
                    </a:cubicBezTo>
                    <a:cubicBezTo>
                      <a:pt x="14" y="929"/>
                      <a:pt x="13" y="950"/>
                      <a:pt x="16" y="957"/>
                    </a:cubicBezTo>
                    <a:cubicBezTo>
                      <a:pt x="21" y="967"/>
                      <a:pt x="49" y="1003"/>
                      <a:pt x="53" y="1008"/>
                    </a:cubicBezTo>
                    <a:cubicBezTo>
                      <a:pt x="69" y="1057"/>
                      <a:pt x="89" y="1082"/>
                      <a:pt x="133" y="1110"/>
                    </a:cubicBezTo>
                    <a:cubicBezTo>
                      <a:pt x="167" y="1164"/>
                      <a:pt x="242" y="1162"/>
                      <a:pt x="301" y="1176"/>
                    </a:cubicBezTo>
                    <a:cubicBezTo>
                      <a:pt x="328" y="1189"/>
                      <a:pt x="345" y="1210"/>
                      <a:pt x="373" y="1220"/>
                    </a:cubicBezTo>
                    <a:cubicBezTo>
                      <a:pt x="388" y="1225"/>
                      <a:pt x="417" y="1234"/>
                      <a:pt x="417" y="1234"/>
                    </a:cubicBezTo>
                    <a:cubicBezTo>
                      <a:pt x="452" y="1261"/>
                      <a:pt x="484" y="1297"/>
                      <a:pt x="527" y="1307"/>
                    </a:cubicBezTo>
                    <a:cubicBezTo>
                      <a:pt x="561" y="1331"/>
                      <a:pt x="599" y="1340"/>
                      <a:pt x="636" y="1358"/>
                    </a:cubicBezTo>
                    <a:cubicBezTo>
                      <a:pt x="654" y="1385"/>
                      <a:pt x="645" y="1377"/>
                      <a:pt x="672" y="1395"/>
                    </a:cubicBezTo>
                    <a:cubicBezTo>
                      <a:pt x="687" y="1405"/>
                      <a:pt x="716" y="1424"/>
                      <a:pt x="716" y="1424"/>
                    </a:cubicBezTo>
                    <a:cubicBezTo>
                      <a:pt x="742" y="1463"/>
                      <a:pt x="725" y="1440"/>
                      <a:pt x="774" y="1489"/>
                    </a:cubicBezTo>
                    <a:cubicBezTo>
                      <a:pt x="781" y="1496"/>
                      <a:pt x="796" y="1511"/>
                      <a:pt x="796" y="1511"/>
                    </a:cubicBezTo>
                    <a:cubicBezTo>
                      <a:pt x="796" y="1511"/>
                      <a:pt x="769" y="1485"/>
                      <a:pt x="753" y="1475"/>
                    </a:cubicBezTo>
                    <a:cubicBezTo>
                      <a:pt x="738" y="1433"/>
                      <a:pt x="693" y="1414"/>
                      <a:pt x="665" y="1380"/>
                    </a:cubicBezTo>
                    <a:cubicBezTo>
                      <a:pt x="646" y="1357"/>
                      <a:pt x="625" y="1345"/>
                      <a:pt x="607" y="1322"/>
                    </a:cubicBezTo>
                    <a:cubicBezTo>
                      <a:pt x="572" y="1277"/>
                      <a:pt x="575" y="1278"/>
                      <a:pt x="534" y="1242"/>
                    </a:cubicBezTo>
                    <a:cubicBezTo>
                      <a:pt x="505" y="1216"/>
                      <a:pt x="485" y="1182"/>
                      <a:pt x="454" y="1161"/>
                    </a:cubicBezTo>
                    <a:cubicBezTo>
                      <a:pt x="433" y="1130"/>
                      <a:pt x="417" y="1097"/>
                      <a:pt x="395" y="1067"/>
                    </a:cubicBezTo>
                    <a:cubicBezTo>
                      <a:pt x="385" y="1034"/>
                      <a:pt x="370" y="1001"/>
                      <a:pt x="352" y="972"/>
                    </a:cubicBezTo>
                    <a:cubicBezTo>
                      <a:pt x="341" y="912"/>
                      <a:pt x="320" y="857"/>
                      <a:pt x="308" y="797"/>
                    </a:cubicBezTo>
                    <a:cubicBezTo>
                      <a:pt x="299" y="678"/>
                      <a:pt x="294" y="661"/>
                      <a:pt x="308" y="512"/>
                    </a:cubicBezTo>
                    <a:cubicBezTo>
                      <a:pt x="310" y="495"/>
                      <a:pt x="312" y="546"/>
                      <a:pt x="315" y="563"/>
                    </a:cubicBezTo>
                    <a:cubicBezTo>
                      <a:pt x="320" y="588"/>
                      <a:pt x="352" y="629"/>
                      <a:pt x="352" y="629"/>
                    </a:cubicBezTo>
                    <a:cubicBezTo>
                      <a:pt x="368" y="680"/>
                      <a:pt x="380" y="737"/>
                      <a:pt x="410" y="782"/>
                    </a:cubicBezTo>
                    <a:cubicBezTo>
                      <a:pt x="421" y="818"/>
                      <a:pt x="432" y="844"/>
                      <a:pt x="468" y="855"/>
                    </a:cubicBezTo>
                    <a:cubicBezTo>
                      <a:pt x="481" y="890"/>
                      <a:pt x="467" y="907"/>
                      <a:pt x="505" y="921"/>
                    </a:cubicBezTo>
                    <a:cubicBezTo>
                      <a:pt x="516" y="954"/>
                      <a:pt x="534" y="981"/>
                      <a:pt x="563" y="1001"/>
                    </a:cubicBezTo>
                    <a:cubicBezTo>
                      <a:pt x="573" y="1031"/>
                      <a:pt x="577" y="1044"/>
                      <a:pt x="600" y="1067"/>
                    </a:cubicBezTo>
                    <a:cubicBezTo>
                      <a:pt x="610" y="1131"/>
                      <a:pt x="605" y="1244"/>
                      <a:pt x="680" y="1271"/>
                    </a:cubicBezTo>
                    <a:cubicBezTo>
                      <a:pt x="694" y="1314"/>
                      <a:pt x="706" y="1372"/>
                      <a:pt x="731" y="1409"/>
                    </a:cubicBezTo>
                    <a:cubicBezTo>
                      <a:pt x="736" y="1424"/>
                      <a:pt x="740" y="1438"/>
                      <a:pt x="745" y="1453"/>
                    </a:cubicBezTo>
                    <a:cubicBezTo>
                      <a:pt x="748" y="1461"/>
                      <a:pt x="734" y="1439"/>
                      <a:pt x="731" y="1431"/>
                    </a:cubicBezTo>
                    <a:cubicBezTo>
                      <a:pt x="725" y="1417"/>
                      <a:pt x="720" y="1402"/>
                      <a:pt x="716" y="1387"/>
                    </a:cubicBezTo>
                    <a:cubicBezTo>
                      <a:pt x="707" y="1356"/>
                      <a:pt x="704" y="1324"/>
                      <a:pt x="694" y="1293"/>
                    </a:cubicBezTo>
                    <a:cubicBezTo>
                      <a:pt x="689" y="1278"/>
                      <a:pt x="680" y="1249"/>
                      <a:pt x="680" y="1249"/>
                    </a:cubicBezTo>
                    <a:cubicBezTo>
                      <a:pt x="672" y="1179"/>
                      <a:pt x="670" y="1107"/>
                      <a:pt x="658" y="1037"/>
                    </a:cubicBezTo>
                    <a:cubicBezTo>
                      <a:pt x="650" y="992"/>
                      <a:pt x="629" y="951"/>
                      <a:pt x="621" y="906"/>
                    </a:cubicBezTo>
                    <a:cubicBezTo>
                      <a:pt x="616" y="879"/>
                      <a:pt x="611" y="853"/>
                      <a:pt x="607" y="826"/>
                    </a:cubicBezTo>
                    <a:cubicBezTo>
                      <a:pt x="601" y="790"/>
                      <a:pt x="592" y="717"/>
                      <a:pt x="592" y="717"/>
                    </a:cubicBezTo>
                    <a:cubicBezTo>
                      <a:pt x="590" y="680"/>
                      <a:pt x="585" y="644"/>
                      <a:pt x="585" y="607"/>
                    </a:cubicBezTo>
                    <a:cubicBezTo>
                      <a:pt x="585" y="529"/>
                      <a:pt x="587" y="452"/>
                      <a:pt x="592" y="374"/>
                    </a:cubicBezTo>
                    <a:cubicBezTo>
                      <a:pt x="595" y="324"/>
                      <a:pt x="623" y="270"/>
                      <a:pt x="636" y="221"/>
                    </a:cubicBezTo>
                    <a:cubicBezTo>
                      <a:pt x="641" y="203"/>
                      <a:pt x="644" y="176"/>
                      <a:pt x="658" y="162"/>
                    </a:cubicBezTo>
                    <a:cubicBezTo>
                      <a:pt x="666" y="154"/>
                      <a:pt x="677" y="153"/>
                      <a:pt x="687" y="148"/>
                    </a:cubicBezTo>
                    <a:cubicBezTo>
                      <a:pt x="711" y="117"/>
                      <a:pt x="724" y="85"/>
                      <a:pt x="745" y="53"/>
                    </a:cubicBezTo>
                    <a:cubicBezTo>
                      <a:pt x="748" y="43"/>
                      <a:pt x="747" y="32"/>
                      <a:pt x="753" y="24"/>
                    </a:cubicBezTo>
                    <a:cubicBezTo>
                      <a:pt x="761" y="12"/>
                      <a:pt x="799" y="0"/>
                      <a:pt x="753" y="17"/>
                    </a:cubicBezTo>
                    <a:cubicBezTo>
                      <a:pt x="747" y="32"/>
                      <a:pt x="737" y="45"/>
                      <a:pt x="731" y="60"/>
                    </a:cubicBezTo>
                    <a:cubicBezTo>
                      <a:pt x="704" y="133"/>
                      <a:pt x="742" y="68"/>
                      <a:pt x="709" y="119"/>
                    </a:cubicBezTo>
                    <a:cubicBezTo>
                      <a:pt x="701" y="153"/>
                      <a:pt x="692" y="184"/>
                      <a:pt x="672" y="213"/>
                    </a:cubicBezTo>
                    <a:cubicBezTo>
                      <a:pt x="655" y="266"/>
                      <a:pt x="662" y="242"/>
                      <a:pt x="651" y="286"/>
                    </a:cubicBezTo>
                    <a:cubicBezTo>
                      <a:pt x="655" y="513"/>
                      <a:pt x="656" y="645"/>
                      <a:pt x="672" y="841"/>
                    </a:cubicBezTo>
                    <a:cubicBezTo>
                      <a:pt x="677" y="982"/>
                      <a:pt x="685" y="1111"/>
                      <a:pt x="702" y="1249"/>
                    </a:cubicBezTo>
                    <a:cubicBezTo>
                      <a:pt x="706" y="1318"/>
                      <a:pt x="704" y="1358"/>
                      <a:pt x="723" y="1417"/>
                    </a:cubicBezTo>
                    <a:cubicBezTo>
                      <a:pt x="726" y="1380"/>
                      <a:pt x="730" y="1344"/>
                      <a:pt x="731" y="1307"/>
                    </a:cubicBezTo>
                    <a:cubicBezTo>
                      <a:pt x="735" y="1066"/>
                      <a:pt x="733" y="826"/>
                      <a:pt x="738" y="585"/>
                    </a:cubicBezTo>
                    <a:cubicBezTo>
                      <a:pt x="738" y="577"/>
                      <a:pt x="743" y="570"/>
                      <a:pt x="745" y="563"/>
                    </a:cubicBezTo>
                    <a:cubicBezTo>
                      <a:pt x="758" y="513"/>
                      <a:pt x="761" y="439"/>
                      <a:pt x="789" y="396"/>
                    </a:cubicBezTo>
                    <a:cubicBezTo>
                      <a:pt x="806" y="370"/>
                      <a:pt x="856" y="329"/>
                      <a:pt x="877" y="308"/>
                    </a:cubicBezTo>
                    <a:cubicBezTo>
                      <a:pt x="897" y="288"/>
                      <a:pt x="910" y="257"/>
                      <a:pt x="928" y="235"/>
                    </a:cubicBezTo>
                    <a:cubicBezTo>
                      <a:pt x="975" y="178"/>
                      <a:pt x="1045" y="151"/>
                      <a:pt x="1117" y="141"/>
                    </a:cubicBezTo>
                    <a:cubicBezTo>
                      <a:pt x="1135" y="136"/>
                      <a:pt x="1165" y="123"/>
                      <a:pt x="1183" y="141"/>
                    </a:cubicBezTo>
                    <a:cubicBezTo>
                      <a:pt x="1188" y="146"/>
                      <a:pt x="1168" y="145"/>
                      <a:pt x="1161" y="148"/>
                    </a:cubicBezTo>
                    <a:cubicBezTo>
                      <a:pt x="1145" y="156"/>
                      <a:pt x="1128" y="170"/>
                      <a:pt x="1117" y="184"/>
                    </a:cubicBezTo>
                    <a:cubicBezTo>
                      <a:pt x="1100" y="206"/>
                      <a:pt x="1065" y="246"/>
                      <a:pt x="1052" y="272"/>
                    </a:cubicBezTo>
                    <a:cubicBezTo>
                      <a:pt x="1033" y="310"/>
                      <a:pt x="1033" y="325"/>
                      <a:pt x="1001" y="359"/>
                    </a:cubicBezTo>
                    <a:cubicBezTo>
                      <a:pt x="992" y="383"/>
                      <a:pt x="987" y="408"/>
                      <a:pt x="979" y="432"/>
                    </a:cubicBezTo>
                    <a:cubicBezTo>
                      <a:pt x="971" y="498"/>
                      <a:pt x="972" y="566"/>
                      <a:pt x="949" y="629"/>
                    </a:cubicBezTo>
                    <a:cubicBezTo>
                      <a:pt x="939" y="721"/>
                      <a:pt x="930" y="813"/>
                      <a:pt x="920" y="906"/>
                    </a:cubicBezTo>
                    <a:cubicBezTo>
                      <a:pt x="917" y="931"/>
                      <a:pt x="906" y="979"/>
                      <a:pt x="906" y="979"/>
                    </a:cubicBezTo>
                    <a:cubicBezTo>
                      <a:pt x="898" y="1072"/>
                      <a:pt x="897" y="1171"/>
                      <a:pt x="855" y="1256"/>
                    </a:cubicBezTo>
                    <a:cubicBezTo>
                      <a:pt x="838" y="1290"/>
                      <a:pt x="842" y="1313"/>
                      <a:pt x="811" y="1344"/>
                    </a:cubicBezTo>
                    <a:cubicBezTo>
                      <a:pt x="779" y="1376"/>
                      <a:pt x="747" y="1400"/>
                      <a:pt x="716" y="1431"/>
                    </a:cubicBezTo>
                    <a:cubicBezTo>
                      <a:pt x="707" y="1440"/>
                      <a:pt x="736" y="1417"/>
                      <a:pt x="745" y="1409"/>
                    </a:cubicBezTo>
                    <a:cubicBezTo>
                      <a:pt x="753" y="1402"/>
                      <a:pt x="759" y="1393"/>
                      <a:pt x="767" y="1387"/>
                    </a:cubicBezTo>
                    <a:cubicBezTo>
                      <a:pt x="807" y="1359"/>
                      <a:pt x="858" y="1322"/>
                      <a:pt x="906" y="1307"/>
                    </a:cubicBezTo>
                    <a:cubicBezTo>
                      <a:pt x="933" y="1265"/>
                      <a:pt x="983" y="1229"/>
                      <a:pt x="1030" y="1212"/>
                    </a:cubicBezTo>
                    <a:cubicBezTo>
                      <a:pt x="1063" y="1179"/>
                      <a:pt x="1087" y="1146"/>
                      <a:pt x="1132" y="1132"/>
                    </a:cubicBezTo>
                    <a:cubicBezTo>
                      <a:pt x="1172" y="1102"/>
                      <a:pt x="1201" y="1072"/>
                      <a:pt x="1248" y="1052"/>
                    </a:cubicBezTo>
                    <a:cubicBezTo>
                      <a:pt x="1282" y="1018"/>
                      <a:pt x="1328" y="1004"/>
                      <a:pt x="1372" y="986"/>
                    </a:cubicBezTo>
                    <a:cubicBezTo>
                      <a:pt x="1402" y="956"/>
                      <a:pt x="1424" y="957"/>
                      <a:pt x="1467" y="950"/>
                    </a:cubicBezTo>
                    <a:cubicBezTo>
                      <a:pt x="1528" y="952"/>
                      <a:pt x="1589" y="949"/>
                      <a:pt x="1649" y="957"/>
                    </a:cubicBezTo>
                    <a:cubicBezTo>
                      <a:pt x="1702" y="964"/>
                      <a:pt x="1734" y="1072"/>
                      <a:pt x="1752" y="1110"/>
                    </a:cubicBezTo>
                    <a:cubicBezTo>
                      <a:pt x="1767" y="1143"/>
                      <a:pt x="1786" y="1173"/>
                      <a:pt x="1803" y="1205"/>
                    </a:cubicBezTo>
                    <a:cubicBezTo>
                      <a:pt x="1807" y="1213"/>
                      <a:pt x="1821" y="1219"/>
                      <a:pt x="1817" y="1227"/>
                    </a:cubicBezTo>
                    <a:cubicBezTo>
                      <a:pt x="1813" y="1234"/>
                      <a:pt x="1802" y="1223"/>
                      <a:pt x="1795" y="1220"/>
                    </a:cubicBezTo>
                    <a:cubicBezTo>
                      <a:pt x="1766" y="1207"/>
                      <a:pt x="1737" y="1188"/>
                      <a:pt x="1708" y="1176"/>
                    </a:cubicBezTo>
                    <a:cubicBezTo>
                      <a:pt x="1684" y="1166"/>
                      <a:pt x="1659" y="1161"/>
                      <a:pt x="1635" y="1154"/>
                    </a:cubicBezTo>
                    <a:cubicBezTo>
                      <a:pt x="1604" y="1145"/>
                      <a:pt x="1540" y="1132"/>
                      <a:pt x="1540" y="1132"/>
                    </a:cubicBezTo>
                    <a:cubicBezTo>
                      <a:pt x="1500" y="1113"/>
                      <a:pt x="1465" y="1118"/>
                      <a:pt x="1423" y="1132"/>
                    </a:cubicBezTo>
                    <a:cubicBezTo>
                      <a:pt x="1404" y="1162"/>
                      <a:pt x="1364" y="1171"/>
                      <a:pt x="1329" y="1183"/>
                    </a:cubicBezTo>
                    <a:cubicBezTo>
                      <a:pt x="1312" y="1208"/>
                      <a:pt x="1281" y="1240"/>
                      <a:pt x="1256" y="1256"/>
                    </a:cubicBezTo>
                    <a:cubicBezTo>
                      <a:pt x="1236" y="1285"/>
                      <a:pt x="1213" y="1317"/>
                      <a:pt x="1183" y="1336"/>
                    </a:cubicBezTo>
                    <a:cubicBezTo>
                      <a:pt x="1106" y="1449"/>
                      <a:pt x="859" y="1380"/>
                      <a:pt x="789" y="1380"/>
                    </a:cubicBezTo>
                    <a:lnTo>
                      <a:pt x="735" y="1312"/>
                    </a:lnTo>
                  </a:path>
                </a:pathLst>
              </a:custGeom>
              <a:solidFill>
                <a:srgbClr val="00CC00"/>
              </a:solidFill>
              <a:ln w="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grpSp>
            <p:nvGrpSpPr>
              <p:cNvPr id="20510" name="Group 70"/>
              <p:cNvGrpSpPr/>
              <p:nvPr/>
            </p:nvGrpSpPr>
            <p:grpSpPr>
              <a:xfrm rot="701281">
                <a:off x="1676404" y="5791201"/>
                <a:ext cx="609602" cy="609600"/>
                <a:chOff x="1104" y="2880"/>
                <a:chExt cx="528" cy="480"/>
              </a:xfrm>
            </p:grpSpPr>
            <p:sp>
              <p:nvSpPr>
                <p:cNvPr id="20853" name="Oval 71"/>
                <p:cNvSpPr/>
                <p:nvPr/>
              </p:nvSpPr>
              <p:spPr>
                <a:xfrm>
                  <a:off x="1344" y="3168"/>
                  <a:ext cx="192" cy="192"/>
                </a:xfrm>
                <a:prstGeom prst="ellipse">
                  <a:avLst/>
                </a:prstGeom>
                <a:solidFill>
                  <a:srgbClr val="FFFF00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20854" name="Oval 72"/>
                <p:cNvSpPr/>
                <p:nvPr/>
              </p:nvSpPr>
              <p:spPr>
                <a:xfrm>
                  <a:off x="1200" y="3168"/>
                  <a:ext cx="192" cy="192"/>
                </a:xfrm>
                <a:prstGeom prst="ellipse">
                  <a:avLst/>
                </a:prstGeom>
                <a:solidFill>
                  <a:srgbClr val="FFFF00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20855" name="Oval 73"/>
                <p:cNvSpPr/>
                <p:nvPr/>
              </p:nvSpPr>
              <p:spPr>
                <a:xfrm>
                  <a:off x="1440" y="3024"/>
                  <a:ext cx="192" cy="192"/>
                </a:xfrm>
                <a:prstGeom prst="ellipse">
                  <a:avLst/>
                </a:prstGeom>
                <a:solidFill>
                  <a:srgbClr val="FFFF00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20856" name="Oval 74"/>
                <p:cNvSpPr/>
                <p:nvPr/>
              </p:nvSpPr>
              <p:spPr>
                <a:xfrm>
                  <a:off x="1104" y="3024"/>
                  <a:ext cx="192" cy="192"/>
                </a:xfrm>
                <a:prstGeom prst="ellipse">
                  <a:avLst/>
                </a:prstGeom>
                <a:solidFill>
                  <a:srgbClr val="FFFF00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20857" name="Oval 75"/>
                <p:cNvSpPr/>
                <p:nvPr/>
              </p:nvSpPr>
              <p:spPr>
                <a:xfrm>
                  <a:off x="1200" y="2880"/>
                  <a:ext cx="192" cy="192"/>
                </a:xfrm>
                <a:prstGeom prst="ellipse">
                  <a:avLst/>
                </a:prstGeom>
                <a:solidFill>
                  <a:srgbClr val="FFFF00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20858" name="Oval 76"/>
                <p:cNvSpPr/>
                <p:nvPr/>
              </p:nvSpPr>
              <p:spPr>
                <a:xfrm>
                  <a:off x="1344" y="2880"/>
                  <a:ext cx="192" cy="192"/>
                </a:xfrm>
                <a:prstGeom prst="ellipse">
                  <a:avLst/>
                </a:prstGeom>
                <a:solidFill>
                  <a:srgbClr val="FFFF00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20859" name="Oval 77"/>
                <p:cNvSpPr/>
                <p:nvPr/>
              </p:nvSpPr>
              <p:spPr>
                <a:xfrm>
                  <a:off x="1248" y="2976"/>
                  <a:ext cx="240" cy="288"/>
                </a:xfrm>
                <a:prstGeom prst="ellipse">
                  <a:avLst/>
                </a:prstGeom>
                <a:solidFill>
                  <a:srgbClr val="FF00FF"/>
                </a:solidFill>
                <a:ln w="3175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20511" name="Group 78"/>
              <p:cNvGrpSpPr/>
              <p:nvPr/>
            </p:nvGrpSpPr>
            <p:grpSpPr>
              <a:xfrm rot="701281">
                <a:off x="6934200" y="5410200"/>
                <a:ext cx="685801" cy="609600"/>
                <a:chOff x="1104" y="2880"/>
                <a:chExt cx="528" cy="480"/>
              </a:xfrm>
            </p:grpSpPr>
            <p:sp>
              <p:nvSpPr>
                <p:cNvPr id="20846" name="Oval 79"/>
                <p:cNvSpPr/>
                <p:nvPr/>
              </p:nvSpPr>
              <p:spPr>
                <a:xfrm>
                  <a:off x="1344" y="3168"/>
                  <a:ext cx="192" cy="192"/>
                </a:xfrm>
                <a:prstGeom prst="ellipse">
                  <a:avLst/>
                </a:prstGeom>
                <a:solidFill>
                  <a:srgbClr val="FFFF00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20847" name="Oval 80"/>
                <p:cNvSpPr/>
                <p:nvPr/>
              </p:nvSpPr>
              <p:spPr>
                <a:xfrm>
                  <a:off x="1200" y="3168"/>
                  <a:ext cx="192" cy="192"/>
                </a:xfrm>
                <a:prstGeom prst="ellipse">
                  <a:avLst/>
                </a:prstGeom>
                <a:solidFill>
                  <a:srgbClr val="FFFF00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20848" name="Oval 81"/>
                <p:cNvSpPr/>
                <p:nvPr/>
              </p:nvSpPr>
              <p:spPr>
                <a:xfrm>
                  <a:off x="1440" y="3024"/>
                  <a:ext cx="192" cy="192"/>
                </a:xfrm>
                <a:prstGeom prst="ellipse">
                  <a:avLst/>
                </a:prstGeom>
                <a:solidFill>
                  <a:srgbClr val="FFFF00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20849" name="Oval 82"/>
                <p:cNvSpPr/>
                <p:nvPr/>
              </p:nvSpPr>
              <p:spPr>
                <a:xfrm>
                  <a:off x="1104" y="3024"/>
                  <a:ext cx="192" cy="192"/>
                </a:xfrm>
                <a:prstGeom prst="ellipse">
                  <a:avLst/>
                </a:prstGeom>
                <a:solidFill>
                  <a:srgbClr val="FFFF00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20850" name="Oval 83"/>
                <p:cNvSpPr/>
                <p:nvPr/>
              </p:nvSpPr>
              <p:spPr>
                <a:xfrm>
                  <a:off x="1200" y="2880"/>
                  <a:ext cx="192" cy="192"/>
                </a:xfrm>
                <a:prstGeom prst="ellipse">
                  <a:avLst/>
                </a:prstGeom>
                <a:solidFill>
                  <a:srgbClr val="FFFF00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20851" name="Oval 84"/>
                <p:cNvSpPr/>
                <p:nvPr/>
              </p:nvSpPr>
              <p:spPr>
                <a:xfrm>
                  <a:off x="1344" y="2880"/>
                  <a:ext cx="192" cy="192"/>
                </a:xfrm>
                <a:prstGeom prst="ellipse">
                  <a:avLst/>
                </a:prstGeom>
                <a:solidFill>
                  <a:srgbClr val="FFFF00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20852" name="Oval 85"/>
                <p:cNvSpPr/>
                <p:nvPr/>
              </p:nvSpPr>
              <p:spPr>
                <a:xfrm>
                  <a:off x="1248" y="2976"/>
                  <a:ext cx="240" cy="288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99FF"/>
                    </a:gs>
                    <a:gs pos="100000">
                      <a:srgbClr val="0066FF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3175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20512" name="Freeform 86"/>
              <p:cNvSpPr/>
              <p:nvPr/>
            </p:nvSpPr>
            <p:spPr>
              <a:xfrm rot="1924190">
                <a:off x="5638800" y="4038600"/>
                <a:ext cx="1371600" cy="206375"/>
              </a:xfrm>
              <a:custGeom>
                <a:avLst/>
                <a:gdLst>
                  <a:gd name="txL" fmla="*/ 0 w 1821"/>
                  <a:gd name="txT" fmla="*/ 0 h 1522"/>
                  <a:gd name="txR" fmla="*/ 1821 w 1821"/>
                  <a:gd name="txB" fmla="*/ 1522 h 1522"/>
                </a:gdLst>
                <a:ahLst/>
                <a:cxnLst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</a:cxnLst>
                <a:rect l="txL" t="txT" r="txR" b="txB"/>
                <a:pathLst>
                  <a:path w="1821" h="1522">
                    <a:moveTo>
                      <a:pt x="760" y="1504"/>
                    </a:moveTo>
                    <a:cubicBezTo>
                      <a:pt x="684" y="1522"/>
                      <a:pt x="699" y="1518"/>
                      <a:pt x="585" y="1511"/>
                    </a:cubicBezTo>
                    <a:cubicBezTo>
                      <a:pt x="556" y="1502"/>
                      <a:pt x="523" y="1504"/>
                      <a:pt x="497" y="1489"/>
                    </a:cubicBezTo>
                    <a:cubicBezTo>
                      <a:pt x="482" y="1480"/>
                      <a:pt x="470" y="1465"/>
                      <a:pt x="454" y="1460"/>
                    </a:cubicBezTo>
                    <a:cubicBezTo>
                      <a:pt x="439" y="1455"/>
                      <a:pt x="410" y="1446"/>
                      <a:pt x="410" y="1446"/>
                    </a:cubicBezTo>
                    <a:cubicBezTo>
                      <a:pt x="374" y="1394"/>
                      <a:pt x="297" y="1335"/>
                      <a:pt x="242" y="1300"/>
                    </a:cubicBezTo>
                    <a:cubicBezTo>
                      <a:pt x="237" y="1293"/>
                      <a:pt x="234" y="1284"/>
                      <a:pt x="228" y="1278"/>
                    </a:cubicBezTo>
                    <a:cubicBezTo>
                      <a:pt x="222" y="1272"/>
                      <a:pt x="212" y="1270"/>
                      <a:pt x="206" y="1263"/>
                    </a:cubicBezTo>
                    <a:cubicBezTo>
                      <a:pt x="201" y="1257"/>
                      <a:pt x="202" y="1248"/>
                      <a:pt x="198" y="1242"/>
                    </a:cubicBezTo>
                    <a:cubicBezTo>
                      <a:pt x="192" y="1234"/>
                      <a:pt x="183" y="1228"/>
                      <a:pt x="177" y="1220"/>
                    </a:cubicBezTo>
                    <a:cubicBezTo>
                      <a:pt x="160" y="1195"/>
                      <a:pt x="167" y="1189"/>
                      <a:pt x="147" y="1169"/>
                    </a:cubicBezTo>
                    <a:cubicBezTo>
                      <a:pt x="112" y="1134"/>
                      <a:pt x="138" y="1177"/>
                      <a:pt x="104" y="1132"/>
                    </a:cubicBezTo>
                    <a:cubicBezTo>
                      <a:pt x="59" y="1073"/>
                      <a:pt x="95" y="1101"/>
                      <a:pt x="53" y="1074"/>
                    </a:cubicBezTo>
                    <a:cubicBezTo>
                      <a:pt x="50" y="1067"/>
                      <a:pt x="50" y="1058"/>
                      <a:pt x="45" y="1052"/>
                    </a:cubicBezTo>
                    <a:cubicBezTo>
                      <a:pt x="40" y="1045"/>
                      <a:pt x="29" y="1044"/>
                      <a:pt x="24" y="1037"/>
                    </a:cubicBezTo>
                    <a:cubicBezTo>
                      <a:pt x="16" y="1024"/>
                      <a:pt x="14" y="1008"/>
                      <a:pt x="9" y="994"/>
                    </a:cubicBezTo>
                    <a:cubicBezTo>
                      <a:pt x="7" y="987"/>
                      <a:pt x="2" y="972"/>
                      <a:pt x="2" y="972"/>
                    </a:cubicBezTo>
                    <a:cubicBezTo>
                      <a:pt x="4" y="960"/>
                      <a:pt x="0" y="944"/>
                      <a:pt x="9" y="935"/>
                    </a:cubicBezTo>
                    <a:cubicBezTo>
                      <a:pt x="14" y="929"/>
                      <a:pt x="13" y="950"/>
                      <a:pt x="16" y="957"/>
                    </a:cubicBezTo>
                    <a:cubicBezTo>
                      <a:pt x="21" y="967"/>
                      <a:pt x="49" y="1003"/>
                      <a:pt x="53" y="1008"/>
                    </a:cubicBezTo>
                    <a:cubicBezTo>
                      <a:pt x="69" y="1057"/>
                      <a:pt x="89" y="1082"/>
                      <a:pt x="133" y="1110"/>
                    </a:cubicBezTo>
                    <a:cubicBezTo>
                      <a:pt x="167" y="1164"/>
                      <a:pt x="242" y="1162"/>
                      <a:pt x="301" y="1176"/>
                    </a:cubicBezTo>
                    <a:cubicBezTo>
                      <a:pt x="328" y="1189"/>
                      <a:pt x="345" y="1210"/>
                      <a:pt x="373" y="1220"/>
                    </a:cubicBezTo>
                    <a:cubicBezTo>
                      <a:pt x="388" y="1225"/>
                      <a:pt x="417" y="1234"/>
                      <a:pt x="417" y="1234"/>
                    </a:cubicBezTo>
                    <a:cubicBezTo>
                      <a:pt x="452" y="1261"/>
                      <a:pt x="484" y="1297"/>
                      <a:pt x="527" y="1307"/>
                    </a:cubicBezTo>
                    <a:cubicBezTo>
                      <a:pt x="561" y="1331"/>
                      <a:pt x="599" y="1340"/>
                      <a:pt x="636" y="1358"/>
                    </a:cubicBezTo>
                    <a:cubicBezTo>
                      <a:pt x="654" y="1385"/>
                      <a:pt x="645" y="1377"/>
                      <a:pt x="672" y="1395"/>
                    </a:cubicBezTo>
                    <a:cubicBezTo>
                      <a:pt x="687" y="1405"/>
                      <a:pt x="716" y="1424"/>
                      <a:pt x="716" y="1424"/>
                    </a:cubicBezTo>
                    <a:cubicBezTo>
                      <a:pt x="742" y="1463"/>
                      <a:pt x="725" y="1440"/>
                      <a:pt x="774" y="1489"/>
                    </a:cubicBezTo>
                    <a:cubicBezTo>
                      <a:pt x="781" y="1496"/>
                      <a:pt x="796" y="1511"/>
                      <a:pt x="796" y="1511"/>
                    </a:cubicBezTo>
                    <a:cubicBezTo>
                      <a:pt x="796" y="1511"/>
                      <a:pt x="769" y="1485"/>
                      <a:pt x="753" y="1475"/>
                    </a:cubicBezTo>
                    <a:cubicBezTo>
                      <a:pt x="738" y="1433"/>
                      <a:pt x="693" y="1414"/>
                      <a:pt x="665" y="1380"/>
                    </a:cubicBezTo>
                    <a:cubicBezTo>
                      <a:pt x="646" y="1357"/>
                      <a:pt x="625" y="1345"/>
                      <a:pt x="607" y="1322"/>
                    </a:cubicBezTo>
                    <a:cubicBezTo>
                      <a:pt x="572" y="1277"/>
                      <a:pt x="575" y="1278"/>
                      <a:pt x="534" y="1242"/>
                    </a:cubicBezTo>
                    <a:cubicBezTo>
                      <a:pt x="505" y="1216"/>
                      <a:pt x="485" y="1182"/>
                      <a:pt x="454" y="1161"/>
                    </a:cubicBezTo>
                    <a:cubicBezTo>
                      <a:pt x="433" y="1130"/>
                      <a:pt x="417" y="1097"/>
                      <a:pt x="395" y="1067"/>
                    </a:cubicBezTo>
                    <a:cubicBezTo>
                      <a:pt x="385" y="1034"/>
                      <a:pt x="370" y="1001"/>
                      <a:pt x="352" y="972"/>
                    </a:cubicBezTo>
                    <a:cubicBezTo>
                      <a:pt x="341" y="912"/>
                      <a:pt x="320" y="857"/>
                      <a:pt x="308" y="797"/>
                    </a:cubicBezTo>
                    <a:cubicBezTo>
                      <a:pt x="299" y="678"/>
                      <a:pt x="294" y="661"/>
                      <a:pt x="308" y="512"/>
                    </a:cubicBezTo>
                    <a:cubicBezTo>
                      <a:pt x="310" y="495"/>
                      <a:pt x="312" y="546"/>
                      <a:pt x="315" y="563"/>
                    </a:cubicBezTo>
                    <a:cubicBezTo>
                      <a:pt x="320" y="588"/>
                      <a:pt x="352" y="629"/>
                      <a:pt x="352" y="629"/>
                    </a:cubicBezTo>
                    <a:cubicBezTo>
                      <a:pt x="368" y="680"/>
                      <a:pt x="380" y="737"/>
                      <a:pt x="410" y="782"/>
                    </a:cubicBezTo>
                    <a:cubicBezTo>
                      <a:pt x="421" y="818"/>
                      <a:pt x="432" y="844"/>
                      <a:pt x="468" y="855"/>
                    </a:cubicBezTo>
                    <a:cubicBezTo>
                      <a:pt x="481" y="890"/>
                      <a:pt x="467" y="907"/>
                      <a:pt x="505" y="921"/>
                    </a:cubicBezTo>
                    <a:cubicBezTo>
                      <a:pt x="516" y="954"/>
                      <a:pt x="534" y="981"/>
                      <a:pt x="563" y="1001"/>
                    </a:cubicBezTo>
                    <a:cubicBezTo>
                      <a:pt x="573" y="1031"/>
                      <a:pt x="577" y="1044"/>
                      <a:pt x="600" y="1067"/>
                    </a:cubicBezTo>
                    <a:cubicBezTo>
                      <a:pt x="610" y="1131"/>
                      <a:pt x="605" y="1244"/>
                      <a:pt x="680" y="1271"/>
                    </a:cubicBezTo>
                    <a:cubicBezTo>
                      <a:pt x="694" y="1314"/>
                      <a:pt x="706" y="1372"/>
                      <a:pt x="731" y="1409"/>
                    </a:cubicBezTo>
                    <a:cubicBezTo>
                      <a:pt x="736" y="1424"/>
                      <a:pt x="740" y="1438"/>
                      <a:pt x="745" y="1453"/>
                    </a:cubicBezTo>
                    <a:cubicBezTo>
                      <a:pt x="748" y="1461"/>
                      <a:pt x="734" y="1439"/>
                      <a:pt x="731" y="1431"/>
                    </a:cubicBezTo>
                    <a:cubicBezTo>
                      <a:pt x="725" y="1417"/>
                      <a:pt x="720" y="1402"/>
                      <a:pt x="716" y="1387"/>
                    </a:cubicBezTo>
                    <a:cubicBezTo>
                      <a:pt x="707" y="1356"/>
                      <a:pt x="704" y="1324"/>
                      <a:pt x="694" y="1293"/>
                    </a:cubicBezTo>
                    <a:cubicBezTo>
                      <a:pt x="689" y="1278"/>
                      <a:pt x="680" y="1249"/>
                      <a:pt x="680" y="1249"/>
                    </a:cubicBezTo>
                    <a:cubicBezTo>
                      <a:pt x="672" y="1179"/>
                      <a:pt x="670" y="1107"/>
                      <a:pt x="658" y="1037"/>
                    </a:cubicBezTo>
                    <a:cubicBezTo>
                      <a:pt x="650" y="992"/>
                      <a:pt x="629" y="951"/>
                      <a:pt x="621" y="906"/>
                    </a:cubicBezTo>
                    <a:cubicBezTo>
                      <a:pt x="616" y="879"/>
                      <a:pt x="611" y="853"/>
                      <a:pt x="607" y="826"/>
                    </a:cubicBezTo>
                    <a:cubicBezTo>
                      <a:pt x="601" y="790"/>
                      <a:pt x="592" y="717"/>
                      <a:pt x="592" y="717"/>
                    </a:cubicBezTo>
                    <a:cubicBezTo>
                      <a:pt x="590" y="680"/>
                      <a:pt x="585" y="644"/>
                      <a:pt x="585" y="607"/>
                    </a:cubicBezTo>
                    <a:cubicBezTo>
                      <a:pt x="585" y="529"/>
                      <a:pt x="587" y="452"/>
                      <a:pt x="592" y="374"/>
                    </a:cubicBezTo>
                    <a:cubicBezTo>
                      <a:pt x="595" y="324"/>
                      <a:pt x="623" y="270"/>
                      <a:pt x="636" y="221"/>
                    </a:cubicBezTo>
                    <a:cubicBezTo>
                      <a:pt x="641" y="203"/>
                      <a:pt x="644" y="176"/>
                      <a:pt x="658" y="162"/>
                    </a:cubicBezTo>
                    <a:cubicBezTo>
                      <a:pt x="666" y="154"/>
                      <a:pt x="677" y="153"/>
                      <a:pt x="687" y="148"/>
                    </a:cubicBezTo>
                    <a:cubicBezTo>
                      <a:pt x="711" y="117"/>
                      <a:pt x="724" y="85"/>
                      <a:pt x="745" y="53"/>
                    </a:cubicBezTo>
                    <a:cubicBezTo>
                      <a:pt x="748" y="43"/>
                      <a:pt x="747" y="32"/>
                      <a:pt x="753" y="24"/>
                    </a:cubicBezTo>
                    <a:cubicBezTo>
                      <a:pt x="761" y="12"/>
                      <a:pt x="799" y="0"/>
                      <a:pt x="753" y="17"/>
                    </a:cubicBezTo>
                    <a:cubicBezTo>
                      <a:pt x="747" y="32"/>
                      <a:pt x="737" y="45"/>
                      <a:pt x="731" y="60"/>
                    </a:cubicBezTo>
                    <a:cubicBezTo>
                      <a:pt x="704" y="133"/>
                      <a:pt x="742" y="68"/>
                      <a:pt x="709" y="119"/>
                    </a:cubicBezTo>
                    <a:cubicBezTo>
                      <a:pt x="701" y="153"/>
                      <a:pt x="692" y="184"/>
                      <a:pt x="672" y="213"/>
                    </a:cubicBezTo>
                    <a:cubicBezTo>
                      <a:pt x="655" y="266"/>
                      <a:pt x="662" y="242"/>
                      <a:pt x="651" y="286"/>
                    </a:cubicBezTo>
                    <a:cubicBezTo>
                      <a:pt x="655" y="513"/>
                      <a:pt x="656" y="645"/>
                      <a:pt x="672" y="841"/>
                    </a:cubicBezTo>
                    <a:cubicBezTo>
                      <a:pt x="677" y="982"/>
                      <a:pt x="685" y="1111"/>
                      <a:pt x="702" y="1249"/>
                    </a:cubicBezTo>
                    <a:cubicBezTo>
                      <a:pt x="706" y="1318"/>
                      <a:pt x="704" y="1358"/>
                      <a:pt x="723" y="1417"/>
                    </a:cubicBezTo>
                    <a:cubicBezTo>
                      <a:pt x="726" y="1380"/>
                      <a:pt x="730" y="1344"/>
                      <a:pt x="731" y="1307"/>
                    </a:cubicBezTo>
                    <a:cubicBezTo>
                      <a:pt x="735" y="1066"/>
                      <a:pt x="733" y="826"/>
                      <a:pt x="738" y="585"/>
                    </a:cubicBezTo>
                    <a:cubicBezTo>
                      <a:pt x="738" y="577"/>
                      <a:pt x="743" y="570"/>
                      <a:pt x="745" y="563"/>
                    </a:cubicBezTo>
                    <a:cubicBezTo>
                      <a:pt x="758" y="513"/>
                      <a:pt x="761" y="439"/>
                      <a:pt x="789" y="396"/>
                    </a:cubicBezTo>
                    <a:cubicBezTo>
                      <a:pt x="806" y="370"/>
                      <a:pt x="856" y="329"/>
                      <a:pt x="877" y="308"/>
                    </a:cubicBezTo>
                    <a:cubicBezTo>
                      <a:pt x="897" y="288"/>
                      <a:pt x="910" y="257"/>
                      <a:pt x="928" y="235"/>
                    </a:cubicBezTo>
                    <a:cubicBezTo>
                      <a:pt x="975" y="178"/>
                      <a:pt x="1045" y="151"/>
                      <a:pt x="1117" y="141"/>
                    </a:cubicBezTo>
                    <a:cubicBezTo>
                      <a:pt x="1135" y="136"/>
                      <a:pt x="1165" y="123"/>
                      <a:pt x="1183" y="141"/>
                    </a:cubicBezTo>
                    <a:cubicBezTo>
                      <a:pt x="1188" y="146"/>
                      <a:pt x="1168" y="145"/>
                      <a:pt x="1161" y="148"/>
                    </a:cubicBezTo>
                    <a:cubicBezTo>
                      <a:pt x="1145" y="156"/>
                      <a:pt x="1128" y="170"/>
                      <a:pt x="1117" y="184"/>
                    </a:cubicBezTo>
                    <a:cubicBezTo>
                      <a:pt x="1100" y="206"/>
                      <a:pt x="1065" y="246"/>
                      <a:pt x="1052" y="272"/>
                    </a:cubicBezTo>
                    <a:cubicBezTo>
                      <a:pt x="1033" y="310"/>
                      <a:pt x="1033" y="325"/>
                      <a:pt x="1001" y="359"/>
                    </a:cubicBezTo>
                    <a:cubicBezTo>
                      <a:pt x="992" y="383"/>
                      <a:pt x="987" y="408"/>
                      <a:pt x="979" y="432"/>
                    </a:cubicBezTo>
                    <a:cubicBezTo>
                      <a:pt x="971" y="498"/>
                      <a:pt x="972" y="566"/>
                      <a:pt x="949" y="629"/>
                    </a:cubicBezTo>
                    <a:cubicBezTo>
                      <a:pt x="939" y="721"/>
                      <a:pt x="930" y="813"/>
                      <a:pt x="920" y="906"/>
                    </a:cubicBezTo>
                    <a:cubicBezTo>
                      <a:pt x="917" y="931"/>
                      <a:pt x="906" y="979"/>
                      <a:pt x="906" y="979"/>
                    </a:cubicBezTo>
                    <a:cubicBezTo>
                      <a:pt x="898" y="1072"/>
                      <a:pt x="897" y="1171"/>
                      <a:pt x="855" y="1256"/>
                    </a:cubicBezTo>
                    <a:cubicBezTo>
                      <a:pt x="838" y="1290"/>
                      <a:pt x="842" y="1313"/>
                      <a:pt x="811" y="1344"/>
                    </a:cubicBezTo>
                    <a:cubicBezTo>
                      <a:pt x="779" y="1376"/>
                      <a:pt x="747" y="1400"/>
                      <a:pt x="716" y="1431"/>
                    </a:cubicBezTo>
                    <a:cubicBezTo>
                      <a:pt x="707" y="1440"/>
                      <a:pt x="736" y="1417"/>
                      <a:pt x="745" y="1409"/>
                    </a:cubicBezTo>
                    <a:cubicBezTo>
                      <a:pt x="753" y="1402"/>
                      <a:pt x="759" y="1393"/>
                      <a:pt x="767" y="1387"/>
                    </a:cubicBezTo>
                    <a:cubicBezTo>
                      <a:pt x="807" y="1359"/>
                      <a:pt x="858" y="1322"/>
                      <a:pt x="906" y="1307"/>
                    </a:cubicBezTo>
                    <a:cubicBezTo>
                      <a:pt x="933" y="1265"/>
                      <a:pt x="983" y="1229"/>
                      <a:pt x="1030" y="1212"/>
                    </a:cubicBezTo>
                    <a:cubicBezTo>
                      <a:pt x="1063" y="1179"/>
                      <a:pt x="1087" y="1146"/>
                      <a:pt x="1132" y="1132"/>
                    </a:cubicBezTo>
                    <a:cubicBezTo>
                      <a:pt x="1172" y="1102"/>
                      <a:pt x="1201" y="1072"/>
                      <a:pt x="1248" y="1052"/>
                    </a:cubicBezTo>
                    <a:cubicBezTo>
                      <a:pt x="1282" y="1018"/>
                      <a:pt x="1328" y="1004"/>
                      <a:pt x="1372" y="986"/>
                    </a:cubicBezTo>
                    <a:cubicBezTo>
                      <a:pt x="1402" y="956"/>
                      <a:pt x="1424" y="957"/>
                      <a:pt x="1467" y="950"/>
                    </a:cubicBezTo>
                    <a:cubicBezTo>
                      <a:pt x="1528" y="952"/>
                      <a:pt x="1589" y="949"/>
                      <a:pt x="1649" y="957"/>
                    </a:cubicBezTo>
                    <a:cubicBezTo>
                      <a:pt x="1702" y="964"/>
                      <a:pt x="1734" y="1072"/>
                      <a:pt x="1752" y="1110"/>
                    </a:cubicBezTo>
                    <a:cubicBezTo>
                      <a:pt x="1767" y="1143"/>
                      <a:pt x="1786" y="1173"/>
                      <a:pt x="1803" y="1205"/>
                    </a:cubicBezTo>
                    <a:cubicBezTo>
                      <a:pt x="1807" y="1213"/>
                      <a:pt x="1821" y="1219"/>
                      <a:pt x="1817" y="1227"/>
                    </a:cubicBezTo>
                    <a:cubicBezTo>
                      <a:pt x="1813" y="1234"/>
                      <a:pt x="1802" y="1223"/>
                      <a:pt x="1795" y="1220"/>
                    </a:cubicBezTo>
                    <a:cubicBezTo>
                      <a:pt x="1766" y="1207"/>
                      <a:pt x="1737" y="1188"/>
                      <a:pt x="1708" y="1176"/>
                    </a:cubicBezTo>
                    <a:cubicBezTo>
                      <a:pt x="1684" y="1166"/>
                      <a:pt x="1659" y="1161"/>
                      <a:pt x="1635" y="1154"/>
                    </a:cubicBezTo>
                    <a:cubicBezTo>
                      <a:pt x="1604" y="1145"/>
                      <a:pt x="1540" y="1132"/>
                      <a:pt x="1540" y="1132"/>
                    </a:cubicBezTo>
                    <a:cubicBezTo>
                      <a:pt x="1500" y="1113"/>
                      <a:pt x="1465" y="1118"/>
                      <a:pt x="1423" y="1132"/>
                    </a:cubicBezTo>
                    <a:cubicBezTo>
                      <a:pt x="1404" y="1162"/>
                      <a:pt x="1364" y="1171"/>
                      <a:pt x="1329" y="1183"/>
                    </a:cubicBezTo>
                    <a:cubicBezTo>
                      <a:pt x="1312" y="1208"/>
                      <a:pt x="1281" y="1240"/>
                      <a:pt x="1256" y="1256"/>
                    </a:cubicBezTo>
                    <a:cubicBezTo>
                      <a:pt x="1236" y="1285"/>
                      <a:pt x="1213" y="1317"/>
                      <a:pt x="1183" y="1336"/>
                    </a:cubicBezTo>
                    <a:cubicBezTo>
                      <a:pt x="1106" y="1449"/>
                      <a:pt x="859" y="1380"/>
                      <a:pt x="789" y="1380"/>
                    </a:cubicBezTo>
                    <a:lnTo>
                      <a:pt x="735" y="1312"/>
                    </a:lnTo>
                  </a:path>
                </a:pathLst>
              </a:custGeom>
              <a:solidFill>
                <a:srgbClr val="00CC00"/>
              </a:solidFill>
              <a:ln w="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0513" name="Freeform 87"/>
              <p:cNvSpPr/>
              <p:nvPr/>
            </p:nvSpPr>
            <p:spPr>
              <a:xfrm>
                <a:off x="7315200" y="5486400"/>
                <a:ext cx="1581150" cy="1371600"/>
              </a:xfrm>
              <a:custGeom>
                <a:avLst/>
                <a:gdLst>
                  <a:gd name="txL" fmla="*/ 0 w 1546"/>
                  <a:gd name="txT" fmla="*/ 0 h 1123"/>
                  <a:gd name="txR" fmla="*/ 1546 w 1546"/>
                  <a:gd name="txB" fmla="*/ 1123 h 1123"/>
                </a:gdLst>
                <a:ahLst/>
                <a:cxnLst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</a:cxnLst>
                <a:rect l="txL" t="txT" r="txR" b="txB"/>
                <a:pathLst>
                  <a:path w="1546" h="1123">
                    <a:moveTo>
                      <a:pt x="708" y="1082"/>
                    </a:moveTo>
                    <a:cubicBezTo>
                      <a:pt x="617" y="1111"/>
                      <a:pt x="559" y="1086"/>
                      <a:pt x="484" y="1059"/>
                    </a:cubicBezTo>
                    <a:cubicBezTo>
                      <a:pt x="470" y="1045"/>
                      <a:pt x="461" y="1027"/>
                      <a:pt x="446" y="1014"/>
                    </a:cubicBezTo>
                    <a:cubicBezTo>
                      <a:pt x="433" y="1002"/>
                      <a:pt x="402" y="984"/>
                      <a:pt x="402" y="984"/>
                    </a:cubicBezTo>
                    <a:cubicBezTo>
                      <a:pt x="379" y="940"/>
                      <a:pt x="309" y="897"/>
                      <a:pt x="274" y="857"/>
                    </a:cubicBezTo>
                    <a:cubicBezTo>
                      <a:pt x="237" y="815"/>
                      <a:pt x="216" y="754"/>
                      <a:pt x="170" y="723"/>
                    </a:cubicBezTo>
                    <a:cubicBezTo>
                      <a:pt x="165" y="715"/>
                      <a:pt x="161" y="706"/>
                      <a:pt x="155" y="700"/>
                    </a:cubicBezTo>
                    <a:cubicBezTo>
                      <a:pt x="146" y="691"/>
                      <a:pt x="132" y="688"/>
                      <a:pt x="125" y="678"/>
                    </a:cubicBezTo>
                    <a:cubicBezTo>
                      <a:pt x="92" y="629"/>
                      <a:pt x="124" y="638"/>
                      <a:pt x="72" y="588"/>
                    </a:cubicBezTo>
                    <a:cubicBezTo>
                      <a:pt x="60" y="537"/>
                      <a:pt x="75" y="576"/>
                      <a:pt x="42" y="536"/>
                    </a:cubicBezTo>
                    <a:cubicBezTo>
                      <a:pt x="36" y="529"/>
                      <a:pt x="32" y="521"/>
                      <a:pt x="28" y="513"/>
                    </a:cubicBezTo>
                    <a:cubicBezTo>
                      <a:pt x="0" y="456"/>
                      <a:pt x="55" y="518"/>
                      <a:pt x="87" y="528"/>
                    </a:cubicBezTo>
                    <a:cubicBezTo>
                      <a:pt x="115" y="546"/>
                      <a:pt x="145" y="555"/>
                      <a:pt x="177" y="566"/>
                    </a:cubicBezTo>
                    <a:cubicBezTo>
                      <a:pt x="192" y="571"/>
                      <a:pt x="222" y="580"/>
                      <a:pt x="222" y="580"/>
                    </a:cubicBezTo>
                    <a:cubicBezTo>
                      <a:pt x="254" y="601"/>
                      <a:pt x="290" y="616"/>
                      <a:pt x="327" y="625"/>
                    </a:cubicBezTo>
                    <a:cubicBezTo>
                      <a:pt x="341" y="639"/>
                      <a:pt x="359" y="648"/>
                      <a:pt x="372" y="663"/>
                    </a:cubicBezTo>
                    <a:cubicBezTo>
                      <a:pt x="384" y="677"/>
                      <a:pt x="392" y="693"/>
                      <a:pt x="402" y="708"/>
                    </a:cubicBezTo>
                    <a:cubicBezTo>
                      <a:pt x="407" y="715"/>
                      <a:pt x="417" y="717"/>
                      <a:pt x="424" y="723"/>
                    </a:cubicBezTo>
                    <a:cubicBezTo>
                      <a:pt x="465" y="758"/>
                      <a:pt x="497" y="784"/>
                      <a:pt x="551" y="797"/>
                    </a:cubicBezTo>
                    <a:cubicBezTo>
                      <a:pt x="595" y="826"/>
                      <a:pt x="641" y="860"/>
                      <a:pt x="693" y="872"/>
                    </a:cubicBezTo>
                    <a:cubicBezTo>
                      <a:pt x="696" y="887"/>
                      <a:pt x="694" y="903"/>
                      <a:pt x="701" y="917"/>
                    </a:cubicBezTo>
                    <a:cubicBezTo>
                      <a:pt x="705" y="925"/>
                      <a:pt x="716" y="926"/>
                      <a:pt x="723" y="932"/>
                    </a:cubicBezTo>
                    <a:cubicBezTo>
                      <a:pt x="745" y="951"/>
                      <a:pt x="746" y="955"/>
                      <a:pt x="761" y="977"/>
                    </a:cubicBezTo>
                    <a:cubicBezTo>
                      <a:pt x="766" y="992"/>
                      <a:pt x="785" y="1035"/>
                      <a:pt x="776" y="1022"/>
                    </a:cubicBezTo>
                    <a:cubicBezTo>
                      <a:pt x="762" y="1000"/>
                      <a:pt x="760" y="1001"/>
                      <a:pt x="753" y="977"/>
                    </a:cubicBezTo>
                    <a:cubicBezTo>
                      <a:pt x="742" y="937"/>
                      <a:pt x="737" y="896"/>
                      <a:pt x="723" y="857"/>
                    </a:cubicBezTo>
                    <a:cubicBezTo>
                      <a:pt x="721" y="807"/>
                      <a:pt x="722" y="757"/>
                      <a:pt x="716" y="708"/>
                    </a:cubicBezTo>
                    <a:cubicBezTo>
                      <a:pt x="714" y="689"/>
                      <a:pt x="698" y="674"/>
                      <a:pt x="693" y="655"/>
                    </a:cubicBezTo>
                    <a:cubicBezTo>
                      <a:pt x="681" y="606"/>
                      <a:pt x="676" y="555"/>
                      <a:pt x="663" y="506"/>
                    </a:cubicBezTo>
                    <a:cubicBezTo>
                      <a:pt x="666" y="431"/>
                      <a:pt x="665" y="356"/>
                      <a:pt x="671" y="281"/>
                    </a:cubicBezTo>
                    <a:cubicBezTo>
                      <a:pt x="676" y="227"/>
                      <a:pt x="702" y="205"/>
                      <a:pt x="738" y="169"/>
                    </a:cubicBezTo>
                    <a:cubicBezTo>
                      <a:pt x="799" y="108"/>
                      <a:pt x="877" y="51"/>
                      <a:pt x="955" y="12"/>
                    </a:cubicBezTo>
                    <a:cubicBezTo>
                      <a:pt x="909" y="0"/>
                      <a:pt x="912" y="10"/>
                      <a:pt x="880" y="42"/>
                    </a:cubicBezTo>
                    <a:cubicBezTo>
                      <a:pt x="869" y="78"/>
                      <a:pt x="840" y="127"/>
                      <a:pt x="813" y="154"/>
                    </a:cubicBezTo>
                    <a:cubicBezTo>
                      <a:pt x="794" y="208"/>
                      <a:pt x="789" y="270"/>
                      <a:pt x="776" y="326"/>
                    </a:cubicBezTo>
                    <a:cubicBezTo>
                      <a:pt x="768" y="418"/>
                      <a:pt x="766" y="505"/>
                      <a:pt x="791" y="595"/>
                    </a:cubicBezTo>
                    <a:cubicBezTo>
                      <a:pt x="801" y="690"/>
                      <a:pt x="810" y="785"/>
                      <a:pt x="820" y="880"/>
                    </a:cubicBezTo>
                    <a:cubicBezTo>
                      <a:pt x="823" y="932"/>
                      <a:pt x="819" y="985"/>
                      <a:pt x="828" y="1037"/>
                    </a:cubicBezTo>
                    <a:cubicBezTo>
                      <a:pt x="830" y="1046"/>
                      <a:pt x="841" y="1023"/>
                      <a:pt x="843" y="1014"/>
                    </a:cubicBezTo>
                    <a:cubicBezTo>
                      <a:pt x="877" y="815"/>
                      <a:pt x="827" y="979"/>
                      <a:pt x="865" y="865"/>
                    </a:cubicBezTo>
                    <a:cubicBezTo>
                      <a:pt x="875" y="780"/>
                      <a:pt x="877" y="695"/>
                      <a:pt x="888" y="610"/>
                    </a:cubicBezTo>
                    <a:cubicBezTo>
                      <a:pt x="892" y="492"/>
                      <a:pt x="873" y="396"/>
                      <a:pt x="940" y="304"/>
                    </a:cubicBezTo>
                    <a:cubicBezTo>
                      <a:pt x="957" y="255"/>
                      <a:pt x="1006" y="217"/>
                      <a:pt x="1045" y="184"/>
                    </a:cubicBezTo>
                    <a:cubicBezTo>
                      <a:pt x="1080" y="154"/>
                      <a:pt x="1090" y="125"/>
                      <a:pt x="1135" y="109"/>
                    </a:cubicBezTo>
                    <a:cubicBezTo>
                      <a:pt x="1163" y="81"/>
                      <a:pt x="1208" y="54"/>
                      <a:pt x="1247" y="42"/>
                    </a:cubicBezTo>
                    <a:cubicBezTo>
                      <a:pt x="1254" y="37"/>
                      <a:pt x="1261" y="31"/>
                      <a:pt x="1269" y="27"/>
                    </a:cubicBezTo>
                    <a:cubicBezTo>
                      <a:pt x="1283" y="21"/>
                      <a:pt x="1314" y="12"/>
                      <a:pt x="1314" y="12"/>
                    </a:cubicBezTo>
                    <a:cubicBezTo>
                      <a:pt x="1546" y="23"/>
                      <a:pt x="1487" y="11"/>
                      <a:pt x="1411" y="34"/>
                    </a:cubicBezTo>
                    <a:cubicBezTo>
                      <a:pt x="1401" y="44"/>
                      <a:pt x="1389" y="52"/>
                      <a:pt x="1381" y="64"/>
                    </a:cubicBezTo>
                    <a:cubicBezTo>
                      <a:pt x="1361" y="93"/>
                      <a:pt x="1374" y="114"/>
                      <a:pt x="1337" y="139"/>
                    </a:cubicBezTo>
                    <a:cubicBezTo>
                      <a:pt x="1307" y="184"/>
                      <a:pt x="1256" y="236"/>
                      <a:pt x="1217" y="274"/>
                    </a:cubicBezTo>
                    <a:cubicBezTo>
                      <a:pt x="1209" y="281"/>
                      <a:pt x="1202" y="289"/>
                      <a:pt x="1194" y="296"/>
                    </a:cubicBezTo>
                    <a:cubicBezTo>
                      <a:pt x="1181" y="308"/>
                      <a:pt x="1150" y="326"/>
                      <a:pt x="1150" y="326"/>
                    </a:cubicBezTo>
                    <a:cubicBezTo>
                      <a:pt x="1130" y="356"/>
                      <a:pt x="1105" y="388"/>
                      <a:pt x="1075" y="408"/>
                    </a:cubicBezTo>
                    <a:cubicBezTo>
                      <a:pt x="1050" y="479"/>
                      <a:pt x="1091" y="368"/>
                      <a:pt x="1045" y="461"/>
                    </a:cubicBezTo>
                    <a:cubicBezTo>
                      <a:pt x="1028" y="495"/>
                      <a:pt x="1021" y="533"/>
                      <a:pt x="1000" y="566"/>
                    </a:cubicBezTo>
                    <a:cubicBezTo>
                      <a:pt x="996" y="589"/>
                      <a:pt x="986" y="610"/>
                      <a:pt x="985" y="633"/>
                    </a:cubicBezTo>
                    <a:cubicBezTo>
                      <a:pt x="983" y="678"/>
                      <a:pt x="1043" y="912"/>
                      <a:pt x="948" y="977"/>
                    </a:cubicBezTo>
                    <a:cubicBezTo>
                      <a:pt x="919" y="1019"/>
                      <a:pt x="927" y="1057"/>
                      <a:pt x="873" y="1074"/>
                    </a:cubicBezTo>
                    <a:cubicBezTo>
                      <a:pt x="870" y="1082"/>
                      <a:pt x="870" y="1090"/>
                      <a:pt x="865" y="1097"/>
                    </a:cubicBezTo>
                    <a:cubicBezTo>
                      <a:pt x="848" y="1123"/>
                      <a:pt x="829" y="1119"/>
                      <a:pt x="858" y="1119"/>
                    </a:cubicBezTo>
                    <a:lnTo>
                      <a:pt x="947" y="1058"/>
                    </a:lnTo>
                  </a:path>
                </a:pathLst>
              </a:custGeom>
              <a:solidFill>
                <a:srgbClr val="33CC33"/>
              </a:solidFill>
              <a:ln w="0" cap="flat" cmpd="sng">
                <a:solidFill>
                  <a:srgbClr val="0033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grpSp>
            <p:nvGrpSpPr>
              <p:cNvPr id="20514" name="Group 88"/>
              <p:cNvGrpSpPr/>
              <p:nvPr/>
            </p:nvGrpSpPr>
            <p:grpSpPr>
              <a:xfrm>
                <a:off x="8153400" y="5943600"/>
                <a:ext cx="595313" cy="762000"/>
                <a:chOff x="1104" y="2880"/>
                <a:chExt cx="528" cy="480"/>
              </a:xfrm>
            </p:grpSpPr>
            <p:sp>
              <p:nvSpPr>
                <p:cNvPr id="20839" name="Oval 89"/>
                <p:cNvSpPr/>
                <p:nvPr/>
              </p:nvSpPr>
              <p:spPr>
                <a:xfrm>
                  <a:off x="1344" y="3168"/>
                  <a:ext cx="192" cy="192"/>
                </a:xfrm>
                <a:prstGeom prst="ellipse">
                  <a:avLst/>
                </a:prstGeom>
                <a:solidFill>
                  <a:srgbClr val="FFCCFF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20840" name="Oval 90"/>
                <p:cNvSpPr/>
                <p:nvPr/>
              </p:nvSpPr>
              <p:spPr>
                <a:xfrm>
                  <a:off x="1200" y="3168"/>
                  <a:ext cx="192" cy="192"/>
                </a:xfrm>
                <a:prstGeom prst="ellipse">
                  <a:avLst/>
                </a:prstGeom>
                <a:solidFill>
                  <a:srgbClr val="FFCCFF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20841" name="Oval 91"/>
                <p:cNvSpPr/>
                <p:nvPr/>
              </p:nvSpPr>
              <p:spPr>
                <a:xfrm>
                  <a:off x="1440" y="3024"/>
                  <a:ext cx="192" cy="192"/>
                </a:xfrm>
                <a:prstGeom prst="ellipse">
                  <a:avLst/>
                </a:prstGeom>
                <a:solidFill>
                  <a:srgbClr val="FFCCFF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20842" name="Oval 92"/>
                <p:cNvSpPr/>
                <p:nvPr/>
              </p:nvSpPr>
              <p:spPr>
                <a:xfrm>
                  <a:off x="1104" y="3024"/>
                  <a:ext cx="192" cy="192"/>
                </a:xfrm>
                <a:prstGeom prst="ellipse">
                  <a:avLst/>
                </a:prstGeom>
                <a:solidFill>
                  <a:srgbClr val="FFCCFF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20843" name="Oval 93"/>
                <p:cNvSpPr/>
                <p:nvPr/>
              </p:nvSpPr>
              <p:spPr>
                <a:xfrm>
                  <a:off x="1200" y="2880"/>
                  <a:ext cx="192" cy="192"/>
                </a:xfrm>
                <a:prstGeom prst="ellipse">
                  <a:avLst/>
                </a:prstGeom>
                <a:solidFill>
                  <a:srgbClr val="FFCCFF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20844" name="Oval 94"/>
                <p:cNvSpPr/>
                <p:nvPr/>
              </p:nvSpPr>
              <p:spPr>
                <a:xfrm>
                  <a:off x="1344" y="2880"/>
                  <a:ext cx="192" cy="192"/>
                </a:xfrm>
                <a:prstGeom prst="ellipse">
                  <a:avLst/>
                </a:prstGeom>
                <a:solidFill>
                  <a:srgbClr val="FFCCFF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20845" name="Oval 95"/>
                <p:cNvSpPr/>
                <p:nvPr/>
              </p:nvSpPr>
              <p:spPr>
                <a:xfrm>
                  <a:off x="1248" y="2976"/>
                  <a:ext cx="240" cy="288"/>
                </a:xfrm>
                <a:prstGeom prst="ellipse">
                  <a:avLst/>
                </a:prstGeom>
                <a:solidFill>
                  <a:srgbClr val="CC66FF"/>
                </a:solidFill>
                <a:ln w="3175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20515" name="Group 96"/>
              <p:cNvGrpSpPr/>
              <p:nvPr/>
            </p:nvGrpSpPr>
            <p:grpSpPr>
              <a:xfrm>
                <a:off x="7735890" y="5943600"/>
                <a:ext cx="595313" cy="762000"/>
                <a:chOff x="1104" y="2880"/>
                <a:chExt cx="528" cy="480"/>
              </a:xfrm>
            </p:grpSpPr>
            <p:sp>
              <p:nvSpPr>
                <p:cNvPr id="20832" name="Oval 97"/>
                <p:cNvSpPr/>
                <p:nvPr/>
              </p:nvSpPr>
              <p:spPr>
                <a:xfrm>
                  <a:off x="1344" y="3168"/>
                  <a:ext cx="192" cy="192"/>
                </a:xfrm>
                <a:prstGeom prst="ellipse">
                  <a:avLst/>
                </a:prstGeom>
                <a:solidFill>
                  <a:srgbClr val="FF66FF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20833" name="Oval 98"/>
                <p:cNvSpPr/>
                <p:nvPr/>
              </p:nvSpPr>
              <p:spPr>
                <a:xfrm>
                  <a:off x="1200" y="3168"/>
                  <a:ext cx="192" cy="192"/>
                </a:xfrm>
                <a:prstGeom prst="ellipse">
                  <a:avLst/>
                </a:prstGeom>
                <a:solidFill>
                  <a:srgbClr val="FF66FF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20834" name="Oval 99"/>
                <p:cNvSpPr/>
                <p:nvPr/>
              </p:nvSpPr>
              <p:spPr>
                <a:xfrm>
                  <a:off x="1440" y="3024"/>
                  <a:ext cx="192" cy="192"/>
                </a:xfrm>
                <a:prstGeom prst="ellipse">
                  <a:avLst/>
                </a:prstGeom>
                <a:solidFill>
                  <a:srgbClr val="FF66FF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20835" name="Oval 100"/>
                <p:cNvSpPr/>
                <p:nvPr/>
              </p:nvSpPr>
              <p:spPr>
                <a:xfrm>
                  <a:off x="1104" y="3024"/>
                  <a:ext cx="192" cy="192"/>
                </a:xfrm>
                <a:prstGeom prst="ellipse">
                  <a:avLst/>
                </a:prstGeom>
                <a:solidFill>
                  <a:srgbClr val="FF66FF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20836" name="Oval 101"/>
                <p:cNvSpPr/>
                <p:nvPr/>
              </p:nvSpPr>
              <p:spPr>
                <a:xfrm>
                  <a:off x="1200" y="2880"/>
                  <a:ext cx="192" cy="192"/>
                </a:xfrm>
                <a:prstGeom prst="ellipse">
                  <a:avLst/>
                </a:prstGeom>
                <a:solidFill>
                  <a:srgbClr val="FF66FF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20837" name="Oval 102"/>
                <p:cNvSpPr/>
                <p:nvPr/>
              </p:nvSpPr>
              <p:spPr>
                <a:xfrm>
                  <a:off x="1344" y="2880"/>
                  <a:ext cx="192" cy="192"/>
                </a:xfrm>
                <a:prstGeom prst="ellipse">
                  <a:avLst/>
                </a:prstGeom>
                <a:solidFill>
                  <a:srgbClr val="FF66FF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20838" name="Oval 103"/>
                <p:cNvSpPr/>
                <p:nvPr/>
              </p:nvSpPr>
              <p:spPr>
                <a:xfrm>
                  <a:off x="1248" y="2976"/>
                  <a:ext cx="240" cy="288"/>
                </a:xfrm>
                <a:prstGeom prst="ellipse">
                  <a:avLst/>
                </a:prstGeom>
                <a:solidFill>
                  <a:srgbClr val="FFFF00"/>
                </a:solidFill>
                <a:ln w="3175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20516" name="Freeform 104"/>
              <p:cNvSpPr/>
              <p:nvPr/>
            </p:nvSpPr>
            <p:spPr>
              <a:xfrm>
                <a:off x="7772400" y="5075238"/>
                <a:ext cx="1743075" cy="1782762"/>
              </a:xfrm>
              <a:custGeom>
                <a:avLst/>
                <a:gdLst>
                  <a:gd name="txL" fmla="*/ 0 w 1546"/>
                  <a:gd name="txT" fmla="*/ 0 h 1123"/>
                  <a:gd name="txR" fmla="*/ 1546 w 1546"/>
                  <a:gd name="txB" fmla="*/ 1123 h 1123"/>
                </a:gdLst>
                <a:ahLst/>
                <a:cxnLst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</a:cxnLst>
                <a:rect l="txL" t="txT" r="txR" b="txB"/>
                <a:pathLst>
                  <a:path w="1546" h="1123">
                    <a:moveTo>
                      <a:pt x="708" y="1082"/>
                    </a:moveTo>
                    <a:cubicBezTo>
                      <a:pt x="617" y="1111"/>
                      <a:pt x="559" y="1086"/>
                      <a:pt x="484" y="1059"/>
                    </a:cubicBezTo>
                    <a:cubicBezTo>
                      <a:pt x="470" y="1045"/>
                      <a:pt x="461" y="1027"/>
                      <a:pt x="446" y="1014"/>
                    </a:cubicBezTo>
                    <a:cubicBezTo>
                      <a:pt x="433" y="1002"/>
                      <a:pt x="402" y="984"/>
                      <a:pt x="402" y="984"/>
                    </a:cubicBezTo>
                    <a:cubicBezTo>
                      <a:pt x="379" y="940"/>
                      <a:pt x="309" y="897"/>
                      <a:pt x="274" y="857"/>
                    </a:cubicBezTo>
                    <a:cubicBezTo>
                      <a:pt x="237" y="815"/>
                      <a:pt x="216" y="754"/>
                      <a:pt x="170" y="723"/>
                    </a:cubicBezTo>
                    <a:cubicBezTo>
                      <a:pt x="165" y="715"/>
                      <a:pt x="161" y="706"/>
                      <a:pt x="155" y="700"/>
                    </a:cubicBezTo>
                    <a:cubicBezTo>
                      <a:pt x="146" y="691"/>
                      <a:pt x="132" y="688"/>
                      <a:pt x="125" y="678"/>
                    </a:cubicBezTo>
                    <a:cubicBezTo>
                      <a:pt x="92" y="629"/>
                      <a:pt x="124" y="638"/>
                      <a:pt x="72" y="588"/>
                    </a:cubicBezTo>
                    <a:cubicBezTo>
                      <a:pt x="60" y="537"/>
                      <a:pt x="75" y="576"/>
                      <a:pt x="42" y="536"/>
                    </a:cubicBezTo>
                    <a:cubicBezTo>
                      <a:pt x="36" y="529"/>
                      <a:pt x="32" y="521"/>
                      <a:pt x="28" y="513"/>
                    </a:cubicBezTo>
                    <a:cubicBezTo>
                      <a:pt x="0" y="456"/>
                      <a:pt x="55" y="518"/>
                      <a:pt x="87" y="528"/>
                    </a:cubicBezTo>
                    <a:cubicBezTo>
                      <a:pt x="115" y="546"/>
                      <a:pt x="145" y="555"/>
                      <a:pt x="177" y="566"/>
                    </a:cubicBezTo>
                    <a:cubicBezTo>
                      <a:pt x="192" y="571"/>
                      <a:pt x="222" y="580"/>
                      <a:pt x="222" y="580"/>
                    </a:cubicBezTo>
                    <a:cubicBezTo>
                      <a:pt x="254" y="601"/>
                      <a:pt x="290" y="616"/>
                      <a:pt x="327" y="625"/>
                    </a:cubicBezTo>
                    <a:cubicBezTo>
                      <a:pt x="341" y="639"/>
                      <a:pt x="359" y="648"/>
                      <a:pt x="372" y="663"/>
                    </a:cubicBezTo>
                    <a:cubicBezTo>
                      <a:pt x="384" y="677"/>
                      <a:pt x="392" y="693"/>
                      <a:pt x="402" y="708"/>
                    </a:cubicBezTo>
                    <a:cubicBezTo>
                      <a:pt x="407" y="715"/>
                      <a:pt x="417" y="717"/>
                      <a:pt x="424" y="723"/>
                    </a:cubicBezTo>
                    <a:cubicBezTo>
                      <a:pt x="465" y="758"/>
                      <a:pt x="497" y="784"/>
                      <a:pt x="551" y="797"/>
                    </a:cubicBezTo>
                    <a:cubicBezTo>
                      <a:pt x="595" y="826"/>
                      <a:pt x="641" y="860"/>
                      <a:pt x="693" y="872"/>
                    </a:cubicBezTo>
                    <a:cubicBezTo>
                      <a:pt x="696" y="887"/>
                      <a:pt x="694" y="903"/>
                      <a:pt x="701" y="917"/>
                    </a:cubicBezTo>
                    <a:cubicBezTo>
                      <a:pt x="705" y="925"/>
                      <a:pt x="716" y="926"/>
                      <a:pt x="723" y="932"/>
                    </a:cubicBezTo>
                    <a:cubicBezTo>
                      <a:pt x="745" y="951"/>
                      <a:pt x="746" y="955"/>
                      <a:pt x="761" y="977"/>
                    </a:cubicBezTo>
                    <a:cubicBezTo>
                      <a:pt x="766" y="992"/>
                      <a:pt x="785" y="1035"/>
                      <a:pt x="776" y="1022"/>
                    </a:cubicBezTo>
                    <a:cubicBezTo>
                      <a:pt x="762" y="1000"/>
                      <a:pt x="760" y="1001"/>
                      <a:pt x="753" y="977"/>
                    </a:cubicBezTo>
                    <a:cubicBezTo>
                      <a:pt x="742" y="937"/>
                      <a:pt x="737" y="896"/>
                      <a:pt x="723" y="857"/>
                    </a:cubicBezTo>
                    <a:cubicBezTo>
                      <a:pt x="721" y="807"/>
                      <a:pt x="722" y="757"/>
                      <a:pt x="716" y="708"/>
                    </a:cubicBezTo>
                    <a:cubicBezTo>
                      <a:pt x="714" y="689"/>
                      <a:pt x="698" y="674"/>
                      <a:pt x="693" y="655"/>
                    </a:cubicBezTo>
                    <a:cubicBezTo>
                      <a:pt x="681" y="606"/>
                      <a:pt x="676" y="555"/>
                      <a:pt x="663" y="506"/>
                    </a:cubicBezTo>
                    <a:cubicBezTo>
                      <a:pt x="666" y="431"/>
                      <a:pt x="665" y="356"/>
                      <a:pt x="671" y="281"/>
                    </a:cubicBezTo>
                    <a:cubicBezTo>
                      <a:pt x="676" y="227"/>
                      <a:pt x="702" y="205"/>
                      <a:pt x="738" y="169"/>
                    </a:cubicBezTo>
                    <a:cubicBezTo>
                      <a:pt x="799" y="108"/>
                      <a:pt x="877" y="51"/>
                      <a:pt x="955" y="12"/>
                    </a:cubicBezTo>
                    <a:cubicBezTo>
                      <a:pt x="909" y="0"/>
                      <a:pt x="912" y="10"/>
                      <a:pt x="880" y="42"/>
                    </a:cubicBezTo>
                    <a:cubicBezTo>
                      <a:pt x="869" y="78"/>
                      <a:pt x="840" y="127"/>
                      <a:pt x="813" y="154"/>
                    </a:cubicBezTo>
                    <a:cubicBezTo>
                      <a:pt x="794" y="208"/>
                      <a:pt x="789" y="270"/>
                      <a:pt x="776" y="326"/>
                    </a:cubicBezTo>
                    <a:cubicBezTo>
                      <a:pt x="768" y="418"/>
                      <a:pt x="766" y="505"/>
                      <a:pt x="791" y="595"/>
                    </a:cubicBezTo>
                    <a:cubicBezTo>
                      <a:pt x="801" y="690"/>
                      <a:pt x="810" y="785"/>
                      <a:pt x="820" y="880"/>
                    </a:cubicBezTo>
                    <a:cubicBezTo>
                      <a:pt x="823" y="932"/>
                      <a:pt x="819" y="985"/>
                      <a:pt x="828" y="1037"/>
                    </a:cubicBezTo>
                    <a:cubicBezTo>
                      <a:pt x="830" y="1046"/>
                      <a:pt x="841" y="1023"/>
                      <a:pt x="843" y="1014"/>
                    </a:cubicBezTo>
                    <a:cubicBezTo>
                      <a:pt x="877" y="815"/>
                      <a:pt x="827" y="979"/>
                      <a:pt x="865" y="865"/>
                    </a:cubicBezTo>
                    <a:cubicBezTo>
                      <a:pt x="875" y="780"/>
                      <a:pt x="877" y="695"/>
                      <a:pt x="888" y="610"/>
                    </a:cubicBezTo>
                    <a:cubicBezTo>
                      <a:pt x="892" y="492"/>
                      <a:pt x="873" y="396"/>
                      <a:pt x="940" y="304"/>
                    </a:cubicBezTo>
                    <a:cubicBezTo>
                      <a:pt x="957" y="255"/>
                      <a:pt x="1006" y="217"/>
                      <a:pt x="1045" y="184"/>
                    </a:cubicBezTo>
                    <a:cubicBezTo>
                      <a:pt x="1080" y="154"/>
                      <a:pt x="1090" y="125"/>
                      <a:pt x="1135" y="109"/>
                    </a:cubicBezTo>
                    <a:cubicBezTo>
                      <a:pt x="1163" y="81"/>
                      <a:pt x="1208" y="54"/>
                      <a:pt x="1247" y="42"/>
                    </a:cubicBezTo>
                    <a:cubicBezTo>
                      <a:pt x="1254" y="37"/>
                      <a:pt x="1261" y="31"/>
                      <a:pt x="1269" y="27"/>
                    </a:cubicBezTo>
                    <a:cubicBezTo>
                      <a:pt x="1283" y="21"/>
                      <a:pt x="1314" y="12"/>
                      <a:pt x="1314" y="12"/>
                    </a:cubicBezTo>
                    <a:cubicBezTo>
                      <a:pt x="1546" y="23"/>
                      <a:pt x="1487" y="11"/>
                      <a:pt x="1411" y="34"/>
                    </a:cubicBezTo>
                    <a:cubicBezTo>
                      <a:pt x="1401" y="44"/>
                      <a:pt x="1389" y="52"/>
                      <a:pt x="1381" y="64"/>
                    </a:cubicBezTo>
                    <a:cubicBezTo>
                      <a:pt x="1361" y="93"/>
                      <a:pt x="1374" y="114"/>
                      <a:pt x="1337" y="139"/>
                    </a:cubicBezTo>
                    <a:cubicBezTo>
                      <a:pt x="1307" y="184"/>
                      <a:pt x="1256" y="236"/>
                      <a:pt x="1217" y="274"/>
                    </a:cubicBezTo>
                    <a:cubicBezTo>
                      <a:pt x="1209" y="281"/>
                      <a:pt x="1202" y="289"/>
                      <a:pt x="1194" y="296"/>
                    </a:cubicBezTo>
                    <a:cubicBezTo>
                      <a:pt x="1181" y="308"/>
                      <a:pt x="1150" y="326"/>
                      <a:pt x="1150" y="326"/>
                    </a:cubicBezTo>
                    <a:cubicBezTo>
                      <a:pt x="1130" y="356"/>
                      <a:pt x="1105" y="388"/>
                      <a:pt x="1075" y="408"/>
                    </a:cubicBezTo>
                    <a:cubicBezTo>
                      <a:pt x="1050" y="479"/>
                      <a:pt x="1091" y="368"/>
                      <a:pt x="1045" y="461"/>
                    </a:cubicBezTo>
                    <a:cubicBezTo>
                      <a:pt x="1028" y="495"/>
                      <a:pt x="1021" y="533"/>
                      <a:pt x="1000" y="566"/>
                    </a:cubicBezTo>
                    <a:cubicBezTo>
                      <a:pt x="996" y="589"/>
                      <a:pt x="986" y="610"/>
                      <a:pt x="985" y="633"/>
                    </a:cubicBezTo>
                    <a:cubicBezTo>
                      <a:pt x="983" y="678"/>
                      <a:pt x="1043" y="912"/>
                      <a:pt x="948" y="977"/>
                    </a:cubicBezTo>
                    <a:cubicBezTo>
                      <a:pt x="919" y="1019"/>
                      <a:pt x="927" y="1057"/>
                      <a:pt x="873" y="1074"/>
                    </a:cubicBezTo>
                    <a:cubicBezTo>
                      <a:pt x="870" y="1082"/>
                      <a:pt x="870" y="1090"/>
                      <a:pt x="865" y="1097"/>
                    </a:cubicBezTo>
                    <a:cubicBezTo>
                      <a:pt x="848" y="1123"/>
                      <a:pt x="829" y="1119"/>
                      <a:pt x="858" y="1119"/>
                    </a:cubicBezTo>
                    <a:lnTo>
                      <a:pt x="947" y="1058"/>
                    </a:lnTo>
                  </a:path>
                </a:pathLst>
              </a:custGeom>
              <a:solidFill>
                <a:srgbClr val="33CC33"/>
              </a:solidFill>
              <a:ln w="0" cap="flat" cmpd="sng">
                <a:solidFill>
                  <a:srgbClr val="0033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0517" name="Freeform 113"/>
              <p:cNvSpPr/>
              <p:nvPr/>
            </p:nvSpPr>
            <p:spPr>
              <a:xfrm>
                <a:off x="6019800" y="5638800"/>
                <a:ext cx="1524000" cy="1020763"/>
              </a:xfrm>
              <a:custGeom>
                <a:avLst/>
                <a:gdLst>
                  <a:gd name="txL" fmla="*/ 0 w 1546"/>
                  <a:gd name="txT" fmla="*/ 0 h 1123"/>
                  <a:gd name="txR" fmla="*/ 1546 w 1546"/>
                  <a:gd name="txB" fmla="*/ 1123 h 1123"/>
                </a:gdLst>
                <a:ahLst/>
                <a:cxnLst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</a:cxnLst>
                <a:rect l="txL" t="txT" r="txR" b="txB"/>
                <a:pathLst>
                  <a:path w="1546" h="1123">
                    <a:moveTo>
                      <a:pt x="708" y="1082"/>
                    </a:moveTo>
                    <a:cubicBezTo>
                      <a:pt x="617" y="1111"/>
                      <a:pt x="559" y="1086"/>
                      <a:pt x="484" y="1059"/>
                    </a:cubicBezTo>
                    <a:cubicBezTo>
                      <a:pt x="470" y="1045"/>
                      <a:pt x="461" y="1027"/>
                      <a:pt x="446" y="1014"/>
                    </a:cubicBezTo>
                    <a:cubicBezTo>
                      <a:pt x="433" y="1002"/>
                      <a:pt x="402" y="984"/>
                      <a:pt x="402" y="984"/>
                    </a:cubicBezTo>
                    <a:cubicBezTo>
                      <a:pt x="379" y="940"/>
                      <a:pt x="309" y="897"/>
                      <a:pt x="274" y="857"/>
                    </a:cubicBezTo>
                    <a:cubicBezTo>
                      <a:pt x="237" y="815"/>
                      <a:pt x="216" y="754"/>
                      <a:pt x="170" y="723"/>
                    </a:cubicBezTo>
                    <a:cubicBezTo>
                      <a:pt x="165" y="715"/>
                      <a:pt x="161" y="706"/>
                      <a:pt x="155" y="700"/>
                    </a:cubicBezTo>
                    <a:cubicBezTo>
                      <a:pt x="146" y="691"/>
                      <a:pt x="132" y="688"/>
                      <a:pt x="125" y="678"/>
                    </a:cubicBezTo>
                    <a:cubicBezTo>
                      <a:pt x="92" y="629"/>
                      <a:pt x="124" y="638"/>
                      <a:pt x="72" y="588"/>
                    </a:cubicBezTo>
                    <a:cubicBezTo>
                      <a:pt x="60" y="537"/>
                      <a:pt x="75" y="576"/>
                      <a:pt x="42" y="536"/>
                    </a:cubicBezTo>
                    <a:cubicBezTo>
                      <a:pt x="36" y="529"/>
                      <a:pt x="32" y="521"/>
                      <a:pt x="28" y="513"/>
                    </a:cubicBezTo>
                    <a:cubicBezTo>
                      <a:pt x="0" y="456"/>
                      <a:pt x="55" y="518"/>
                      <a:pt x="87" y="528"/>
                    </a:cubicBezTo>
                    <a:cubicBezTo>
                      <a:pt x="115" y="546"/>
                      <a:pt x="145" y="555"/>
                      <a:pt x="177" y="566"/>
                    </a:cubicBezTo>
                    <a:cubicBezTo>
                      <a:pt x="192" y="571"/>
                      <a:pt x="222" y="580"/>
                      <a:pt x="222" y="580"/>
                    </a:cubicBezTo>
                    <a:cubicBezTo>
                      <a:pt x="254" y="601"/>
                      <a:pt x="290" y="616"/>
                      <a:pt x="327" y="625"/>
                    </a:cubicBezTo>
                    <a:cubicBezTo>
                      <a:pt x="341" y="639"/>
                      <a:pt x="359" y="648"/>
                      <a:pt x="372" y="663"/>
                    </a:cubicBezTo>
                    <a:cubicBezTo>
                      <a:pt x="384" y="677"/>
                      <a:pt x="392" y="693"/>
                      <a:pt x="402" y="708"/>
                    </a:cubicBezTo>
                    <a:cubicBezTo>
                      <a:pt x="407" y="715"/>
                      <a:pt x="417" y="717"/>
                      <a:pt x="424" y="723"/>
                    </a:cubicBezTo>
                    <a:cubicBezTo>
                      <a:pt x="465" y="758"/>
                      <a:pt x="497" y="784"/>
                      <a:pt x="551" y="797"/>
                    </a:cubicBezTo>
                    <a:cubicBezTo>
                      <a:pt x="595" y="826"/>
                      <a:pt x="641" y="860"/>
                      <a:pt x="693" y="872"/>
                    </a:cubicBezTo>
                    <a:cubicBezTo>
                      <a:pt x="696" y="887"/>
                      <a:pt x="694" y="903"/>
                      <a:pt x="701" y="917"/>
                    </a:cubicBezTo>
                    <a:cubicBezTo>
                      <a:pt x="705" y="925"/>
                      <a:pt x="716" y="926"/>
                      <a:pt x="723" y="932"/>
                    </a:cubicBezTo>
                    <a:cubicBezTo>
                      <a:pt x="745" y="951"/>
                      <a:pt x="746" y="955"/>
                      <a:pt x="761" y="977"/>
                    </a:cubicBezTo>
                    <a:cubicBezTo>
                      <a:pt x="766" y="992"/>
                      <a:pt x="785" y="1035"/>
                      <a:pt x="776" y="1022"/>
                    </a:cubicBezTo>
                    <a:cubicBezTo>
                      <a:pt x="762" y="1000"/>
                      <a:pt x="760" y="1001"/>
                      <a:pt x="753" y="977"/>
                    </a:cubicBezTo>
                    <a:cubicBezTo>
                      <a:pt x="742" y="937"/>
                      <a:pt x="737" y="896"/>
                      <a:pt x="723" y="857"/>
                    </a:cubicBezTo>
                    <a:cubicBezTo>
                      <a:pt x="721" y="807"/>
                      <a:pt x="722" y="757"/>
                      <a:pt x="716" y="708"/>
                    </a:cubicBezTo>
                    <a:cubicBezTo>
                      <a:pt x="714" y="689"/>
                      <a:pt x="698" y="674"/>
                      <a:pt x="693" y="655"/>
                    </a:cubicBezTo>
                    <a:cubicBezTo>
                      <a:pt x="681" y="606"/>
                      <a:pt x="676" y="555"/>
                      <a:pt x="663" y="506"/>
                    </a:cubicBezTo>
                    <a:cubicBezTo>
                      <a:pt x="666" y="431"/>
                      <a:pt x="665" y="356"/>
                      <a:pt x="671" y="281"/>
                    </a:cubicBezTo>
                    <a:cubicBezTo>
                      <a:pt x="676" y="227"/>
                      <a:pt x="702" y="205"/>
                      <a:pt x="738" y="169"/>
                    </a:cubicBezTo>
                    <a:cubicBezTo>
                      <a:pt x="799" y="108"/>
                      <a:pt x="877" y="51"/>
                      <a:pt x="955" y="12"/>
                    </a:cubicBezTo>
                    <a:cubicBezTo>
                      <a:pt x="909" y="0"/>
                      <a:pt x="912" y="10"/>
                      <a:pt x="880" y="42"/>
                    </a:cubicBezTo>
                    <a:cubicBezTo>
                      <a:pt x="869" y="78"/>
                      <a:pt x="840" y="127"/>
                      <a:pt x="813" y="154"/>
                    </a:cubicBezTo>
                    <a:cubicBezTo>
                      <a:pt x="794" y="208"/>
                      <a:pt x="789" y="270"/>
                      <a:pt x="776" y="326"/>
                    </a:cubicBezTo>
                    <a:cubicBezTo>
                      <a:pt x="768" y="418"/>
                      <a:pt x="766" y="505"/>
                      <a:pt x="791" y="595"/>
                    </a:cubicBezTo>
                    <a:cubicBezTo>
                      <a:pt x="801" y="690"/>
                      <a:pt x="810" y="785"/>
                      <a:pt x="820" y="880"/>
                    </a:cubicBezTo>
                    <a:cubicBezTo>
                      <a:pt x="823" y="932"/>
                      <a:pt x="819" y="985"/>
                      <a:pt x="828" y="1037"/>
                    </a:cubicBezTo>
                    <a:cubicBezTo>
                      <a:pt x="830" y="1046"/>
                      <a:pt x="841" y="1023"/>
                      <a:pt x="843" y="1014"/>
                    </a:cubicBezTo>
                    <a:cubicBezTo>
                      <a:pt x="877" y="815"/>
                      <a:pt x="827" y="979"/>
                      <a:pt x="865" y="865"/>
                    </a:cubicBezTo>
                    <a:cubicBezTo>
                      <a:pt x="875" y="780"/>
                      <a:pt x="877" y="695"/>
                      <a:pt x="888" y="610"/>
                    </a:cubicBezTo>
                    <a:cubicBezTo>
                      <a:pt x="892" y="492"/>
                      <a:pt x="873" y="396"/>
                      <a:pt x="940" y="304"/>
                    </a:cubicBezTo>
                    <a:cubicBezTo>
                      <a:pt x="957" y="255"/>
                      <a:pt x="1006" y="217"/>
                      <a:pt x="1045" y="184"/>
                    </a:cubicBezTo>
                    <a:cubicBezTo>
                      <a:pt x="1080" y="154"/>
                      <a:pt x="1090" y="125"/>
                      <a:pt x="1135" y="109"/>
                    </a:cubicBezTo>
                    <a:cubicBezTo>
                      <a:pt x="1163" y="81"/>
                      <a:pt x="1208" y="54"/>
                      <a:pt x="1247" y="42"/>
                    </a:cubicBezTo>
                    <a:cubicBezTo>
                      <a:pt x="1254" y="37"/>
                      <a:pt x="1261" y="31"/>
                      <a:pt x="1269" y="27"/>
                    </a:cubicBezTo>
                    <a:cubicBezTo>
                      <a:pt x="1283" y="21"/>
                      <a:pt x="1314" y="12"/>
                      <a:pt x="1314" y="12"/>
                    </a:cubicBezTo>
                    <a:cubicBezTo>
                      <a:pt x="1546" y="23"/>
                      <a:pt x="1487" y="11"/>
                      <a:pt x="1411" y="34"/>
                    </a:cubicBezTo>
                    <a:cubicBezTo>
                      <a:pt x="1401" y="44"/>
                      <a:pt x="1389" y="52"/>
                      <a:pt x="1381" y="64"/>
                    </a:cubicBezTo>
                    <a:cubicBezTo>
                      <a:pt x="1361" y="93"/>
                      <a:pt x="1374" y="114"/>
                      <a:pt x="1337" y="139"/>
                    </a:cubicBezTo>
                    <a:cubicBezTo>
                      <a:pt x="1307" y="184"/>
                      <a:pt x="1256" y="236"/>
                      <a:pt x="1217" y="274"/>
                    </a:cubicBezTo>
                    <a:cubicBezTo>
                      <a:pt x="1209" y="281"/>
                      <a:pt x="1202" y="289"/>
                      <a:pt x="1194" y="296"/>
                    </a:cubicBezTo>
                    <a:cubicBezTo>
                      <a:pt x="1181" y="308"/>
                      <a:pt x="1150" y="326"/>
                      <a:pt x="1150" y="326"/>
                    </a:cubicBezTo>
                    <a:cubicBezTo>
                      <a:pt x="1130" y="356"/>
                      <a:pt x="1105" y="388"/>
                      <a:pt x="1075" y="408"/>
                    </a:cubicBezTo>
                    <a:cubicBezTo>
                      <a:pt x="1050" y="479"/>
                      <a:pt x="1091" y="368"/>
                      <a:pt x="1045" y="461"/>
                    </a:cubicBezTo>
                    <a:cubicBezTo>
                      <a:pt x="1028" y="495"/>
                      <a:pt x="1021" y="533"/>
                      <a:pt x="1000" y="566"/>
                    </a:cubicBezTo>
                    <a:cubicBezTo>
                      <a:pt x="996" y="589"/>
                      <a:pt x="986" y="610"/>
                      <a:pt x="985" y="633"/>
                    </a:cubicBezTo>
                    <a:cubicBezTo>
                      <a:pt x="983" y="678"/>
                      <a:pt x="1043" y="912"/>
                      <a:pt x="948" y="977"/>
                    </a:cubicBezTo>
                    <a:cubicBezTo>
                      <a:pt x="919" y="1019"/>
                      <a:pt x="927" y="1057"/>
                      <a:pt x="873" y="1074"/>
                    </a:cubicBezTo>
                    <a:cubicBezTo>
                      <a:pt x="870" y="1082"/>
                      <a:pt x="870" y="1090"/>
                      <a:pt x="865" y="1097"/>
                    </a:cubicBezTo>
                    <a:cubicBezTo>
                      <a:pt x="848" y="1123"/>
                      <a:pt x="829" y="1119"/>
                      <a:pt x="858" y="1119"/>
                    </a:cubicBezTo>
                    <a:lnTo>
                      <a:pt x="947" y="1058"/>
                    </a:lnTo>
                  </a:path>
                </a:pathLst>
              </a:custGeom>
              <a:solidFill>
                <a:srgbClr val="33CC33"/>
              </a:solidFill>
              <a:ln w="0" cap="flat" cmpd="sng">
                <a:solidFill>
                  <a:srgbClr val="0033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grpSp>
            <p:nvGrpSpPr>
              <p:cNvPr id="20518" name="Group 114"/>
              <p:cNvGrpSpPr/>
              <p:nvPr/>
            </p:nvGrpSpPr>
            <p:grpSpPr>
              <a:xfrm rot="701281">
                <a:off x="4191000" y="5791200"/>
                <a:ext cx="685801" cy="609600"/>
                <a:chOff x="1104" y="2880"/>
                <a:chExt cx="528" cy="480"/>
              </a:xfrm>
            </p:grpSpPr>
            <p:sp>
              <p:nvSpPr>
                <p:cNvPr id="20825" name="Oval 115"/>
                <p:cNvSpPr/>
                <p:nvPr/>
              </p:nvSpPr>
              <p:spPr>
                <a:xfrm>
                  <a:off x="1344" y="3168"/>
                  <a:ext cx="192" cy="192"/>
                </a:xfrm>
                <a:prstGeom prst="ellipse">
                  <a:avLst/>
                </a:prstGeom>
                <a:solidFill>
                  <a:srgbClr val="FFFF00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20826" name="Oval 116"/>
                <p:cNvSpPr/>
                <p:nvPr/>
              </p:nvSpPr>
              <p:spPr>
                <a:xfrm>
                  <a:off x="1200" y="3168"/>
                  <a:ext cx="192" cy="192"/>
                </a:xfrm>
                <a:prstGeom prst="ellipse">
                  <a:avLst/>
                </a:prstGeom>
                <a:solidFill>
                  <a:srgbClr val="FFFF00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20827" name="Oval 117"/>
                <p:cNvSpPr/>
                <p:nvPr/>
              </p:nvSpPr>
              <p:spPr>
                <a:xfrm>
                  <a:off x="1440" y="3024"/>
                  <a:ext cx="192" cy="192"/>
                </a:xfrm>
                <a:prstGeom prst="ellipse">
                  <a:avLst/>
                </a:prstGeom>
                <a:solidFill>
                  <a:srgbClr val="FFFF00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20828" name="Oval 118"/>
                <p:cNvSpPr/>
                <p:nvPr/>
              </p:nvSpPr>
              <p:spPr>
                <a:xfrm>
                  <a:off x="1104" y="3024"/>
                  <a:ext cx="192" cy="192"/>
                </a:xfrm>
                <a:prstGeom prst="ellipse">
                  <a:avLst/>
                </a:prstGeom>
                <a:solidFill>
                  <a:srgbClr val="FFFF00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20829" name="Oval 119"/>
                <p:cNvSpPr/>
                <p:nvPr/>
              </p:nvSpPr>
              <p:spPr>
                <a:xfrm>
                  <a:off x="1200" y="2880"/>
                  <a:ext cx="192" cy="192"/>
                </a:xfrm>
                <a:prstGeom prst="ellipse">
                  <a:avLst/>
                </a:prstGeom>
                <a:solidFill>
                  <a:srgbClr val="FFFF00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20830" name="Oval 120"/>
                <p:cNvSpPr/>
                <p:nvPr/>
              </p:nvSpPr>
              <p:spPr>
                <a:xfrm>
                  <a:off x="1344" y="2880"/>
                  <a:ext cx="192" cy="192"/>
                </a:xfrm>
                <a:prstGeom prst="ellipse">
                  <a:avLst/>
                </a:prstGeom>
                <a:solidFill>
                  <a:srgbClr val="FFFF00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20831" name="Oval 121"/>
                <p:cNvSpPr/>
                <p:nvPr/>
              </p:nvSpPr>
              <p:spPr>
                <a:xfrm>
                  <a:off x="1248" y="2976"/>
                  <a:ext cx="240" cy="288"/>
                </a:xfrm>
                <a:prstGeom prst="ellipse">
                  <a:avLst/>
                </a:prstGeom>
                <a:solidFill>
                  <a:srgbClr val="FF00FF"/>
                </a:solidFill>
                <a:ln w="3175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20519" name="Group 122"/>
              <p:cNvGrpSpPr/>
              <p:nvPr/>
            </p:nvGrpSpPr>
            <p:grpSpPr>
              <a:xfrm rot="701281">
                <a:off x="1676400" y="5105400"/>
                <a:ext cx="685801" cy="609600"/>
                <a:chOff x="1104" y="2880"/>
                <a:chExt cx="528" cy="480"/>
              </a:xfrm>
            </p:grpSpPr>
            <p:sp>
              <p:nvSpPr>
                <p:cNvPr id="20818" name="Oval 123"/>
                <p:cNvSpPr/>
                <p:nvPr/>
              </p:nvSpPr>
              <p:spPr>
                <a:xfrm>
                  <a:off x="1344" y="3168"/>
                  <a:ext cx="192" cy="192"/>
                </a:xfrm>
                <a:prstGeom prst="ellipse">
                  <a:avLst/>
                </a:prstGeom>
                <a:solidFill>
                  <a:srgbClr val="FFFF00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20819" name="Oval 124"/>
                <p:cNvSpPr/>
                <p:nvPr/>
              </p:nvSpPr>
              <p:spPr>
                <a:xfrm>
                  <a:off x="1200" y="3168"/>
                  <a:ext cx="192" cy="192"/>
                </a:xfrm>
                <a:prstGeom prst="ellipse">
                  <a:avLst/>
                </a:prstGeom>
                <a:solidFill>
                  <a:srgbClr val="FFFF00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20820" name="Oval 125"/>
                <p:cNvSpPr/>
                <p:nvPr/>
              </p:nvSpPr>
              <p:spPr>
                <a:xfrm>
                  <a:off x="1440" y="3024"/>
                  <a:ext cx="192" cy="192"/>
                </a:xfrm>
                <a:prstGeom prst="ellipse">
                  <a:avLst/>
                </a:prstGeom>
                <a:solidFill>
                  <a:srgbClr val="FFFF00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20821" name="Oval 126"/>
                <p:cNvSpPr/>
                <p:nvPr/>
              </p:nvSpPr>
              <p:spPr>
                <a:xfrm>
                  <a:off x="1104" y="3024"/>
                  <a:ext cx="192" cy="192"/>
                </a:xfrm>
                <a:prstGeom prst="ellipse">
                  <a:avLst/>
                </a:prstGeom>
                <a:solidFill>
                  <a:srgbClr val="FFFF00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20822" name="Oval 127"/>
                <p:cNvSpPr/>
                <p:nvPr/>
              </p:nvSpPr>
              <p:spPr>
                <a:xfrm>
                  <a:off x="1200" y="2880"/>
                  <a:ext cx="192" cy="192"/>
                </a:xfrm>
                <a:prstGeom prst="ellipse">
                  <a:avLst/>
                </a:prstGeom>
                <a:solidFill>
                  <a:srgbClr val="FFFF00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20823" name="Oval 128"/>
                <p:cNvSpPr/>
                <p:nvPr/>
              </p:nvSpPr>
              <p:spPr>
                <a:xfrm>
                  <a:off x="1344" y="2880"/>
                  <a:ext cx="192" cy="192"/>
                </a:xfrm>
                <a:prstGeom prst="ellipse">
                  <a:avLst/>
                </a:prstGeom>
                <a:solidFill>
                  <a:srgbClr val="FFFF00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20824" name="Oval 129"/>
                <p:cNvSpPr/>
                <p:nvPr/>
              </p:nvSpPr>
              <p:spPr>
                <a:xfrm>
                  <a:off x="1248" y="2976"/>
                  <a:ext cx="240" cy="288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99FF"/>
                    </a:gs>
                    <a:gs pos="100000">
                      <a:srgbClr val="0066FF">
                        <a:alpha val="98000"/>
                      </a:srgb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3175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20520" name="Freeform 130"/>
              <p:cNvSpPr/>
              <p:nvPr/>
            </p:nvSpPr>
            <p:spPr>
              <a:xfrm rot="701281">
                <a:off x="4953000" y="5486400"/>
                <a:ext cx="1600200" cy="944563"/>
              </a:xfrm>
              <a:custGeom>
                <a:avLst/>
                <a:gdLst>
                  <a:gd name="txL" fmla="*/ 0 w 1546"/>
                  <a:gd name="txT" fmla="*/ 0 h 1123"/>
                  <a:gd name="txR" fmla="*/ 1546 w 1546"/>
                  <a:gd name="txB" fmla="*/ 1123 h 1123"/>
                </a:gdLst>
                <a:ahLst/>
                <a:cxnLst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</a:cxnLst>
                <a:rect l="txL" t="txT" r="txR" b="txB"/>
                <a:pathLst>
                  <a:path w="1546" h="1123">
                    <a:moveTo>
                      <a:pt x="708" y="1082"/>
                    </a:moveTo>
                    <a:cubicBezTo>
                      <a:pt x="617" y="1111"/>
                      <a:pt x="559" y="1086"/>
                      <a:pt x="484" y="1059"/>
                    </a:cubicBezTo>
                    <a:cubicBezTo>
                      <a:pt x="470" y="1045"/>
                      <a:pt x="461" y="1027"/>
                      <a:pt x="446" y="1014"/>
                    </a:cubicBezTo>
                    <a:cubicBezTo>
                      <a:pt x="433" y="1002"/>
                      <a:pt x="402" y="984"/>
                      <a:pt x="402" y="984"/>
                    </a:cubicBezTo>
                    <a:cubicBezTo>
                      <a:pt x="379" y="940"/>
                      <a:pt x="309" y="897"/>
                      <a:pt x="274" y="857"/>
                    </a:cubicBezTo>
                    <a:cubicBezTo>
                      <a:pt x="237" y="815"/>
                      <a:pt x="216" y="754"/>
                      <a:pt x="170" y="723"/>
                    </a:cubicBezTo>
                    <a:cubicBezTo>
                      <a:pt x="165" y="715"/>
                      <a:pt x="161" y="706"/>
                      <a:pt x="155" y="700"/>
                    </a:cubicBezTo>
                    <a:cubicBezTo>
                      <a:pt x="146" y="691"/>
                      <a:pt x="132" y="688"/>
                      <a:pt x="125" y="678"/>
                    </a:cubicBezTo>
                    <a:cubicBezTo>
                      <a:pt x="92" y="629"/>
                      <a:pt x="124" y="638"/>
                      <a:pt x="72" y="588"/>
                    </a:cubicBezTo>
                    <a:cubicBezTo>
                      <a:pt x="60" y="537"/>
                      <a:pt x="75" y="576"/>
                      <a:pt x="42" y="536"/>
                    </a:cubicBezTo>
                    <a:cubicBezTo>
                      <a:pt x="36" y="529"/>
                      <a:pt x="32" y="521"/>
                      <a:pt x="28" y="513"/>
                    </a:cubicBezTo>
                    <a:cubicBezTo>
                      <a:pt x="0" y="456"/>
                      <a:pt x="55" y="518"/>
                      <a:pt x="87" y="528"/>
                    </a:cubicBezTo>
                    <a:cubicBezTo>
                      <a:pt x="115" y="546"/>
                      <a:pt x="145" y="555"/>
                      <a:pt x="177" y="566"/>
                    </a:cubicBezTo>
                    <a:cubicBezTo>
                      <a:pt x="192" y="571"/>
                      <a:pt x="222" y="580"/>
                      <a:pt x="222" y="580"/>
                    </a:cubicBezTo>
                    <a:cubicBezTo>
                      <a:pt x="254" y="601"/>
                      <a:pt x="290" y="616"/>
                      <a:pt x="327" y="625"/>
                    </a:cubicBezTo>
                    <a:cubicBezTo>
                      <a:pt x="341" y="639"/>
                      <a:pt x="359" y="648"/>
                      <a:pt x="372" y="663"/>
                    </a:cubicBezTo>
                    <a:cubicBezTo>
                      <a:pt x="384" y="677"/>
                      <a:pt x="392" y="693"/>
                      <a:pt x="402" y="708"/>
                    </a:cubicBezTo>
                    <a:cubicBezTo>
                      <a:pt x="407" y="715"/>
                      <a:pt x="417" y="717"/>
                      <a:pt x="424" y="723"/>
                    </a:cubicBezTo>
                    <a:cubicBezTo>
                      <a:pt x="465" y="758"/>
                      <a:pt x="497" y="784"/>
                      <a:pt x="551" y="797"/>
                    </a:cubicBezTo>
                    <a:cubicBezTo>
                      <a:pt x="595" y="826"/>
                      <a:pt x="641" y="860"/>
                      <a:pt x="693" y="872"/>
                    </a:cubicBezTo>
                    <a:cubicBezTo>
                      <a:pt x="696" y="887"/>
                      <a:pt x="694" y="903"/>
                      <a:pt x="701" y="917"/>
                    </a:cubicBezTo>
                    <a:cubicBezTo>
                      <a:pt x="705" y="925"/>
                      <a:pt x="716" y="926"/>
                      <a:pt x="723" y="932"/>
                    </a:cubicBezTo>
                    <a:cubicBezTo>
                      <a:pt x="745" y="951"/>
                      <a:pt x="746" y="955"/>
                      <a:pt x="761" y="977"/>
                    </a:cubicBezTo>
                    <a:cubicBezTo>
                      <a:pt x="766" y="992"/>
                      <a:pt x="785" y="1035"/>
                      <a:pt x="776" y="1022"/>
                    </a:cubicBezTo>
                    <a:cubicBezTo>
                      <a:pt x="762" y="1000"/>
                      <a:pt x="760" y="1001"/>
                      <a:pt x="753" y="977"/>
                    </a:cubicBezTo>
                    <a:cubicBezTo>
                      <a:pt x="742" y="937"/>
                      <a:pt x="737" y="896"/>
                      <a:pt x="723" y="857"/>
                    </a:cubicBezTo>
                    <a:cubicBezTo>
                      <a:pt x="721" y="807"/>
                      <a:pt x="722" y="757"/>
                      <a:pt x="716" y="708"/>
                    </a:cubicBezTo>
                    <a:cubicBezTo>
                      <a:pt x="714" y="689"/>
                      <a:pt x="698" y="674"/>
                      <a:pt x="693" y="655"/>
                    </a:cubicBezTo>
                    <a:cubicBezTo>
                      <a:pt x="681" y="606"/>
                      <a:pt x="676" y="555"/>
                      <a:pt x="663" y="506"/>
                    </a:cubicBezTo>
                    <a:cubicBezTo>
                      <a:pt x="666" y="431"/>
                      <a:pt x="665" y="356"/>
                      <a:pt x="671" y="281"/>
                    </a:cubicBezTo>
                    <a:cubicBezTo>
                      <a:pt x="676" y="227"/>
                      <a:pt x="702" y="205"/>
                      <a:pt x="738" y="169"/>
                    </a:cubicBezTo>
                    <a:cubicBezTo>
                      <a:pt x="799" y="108"/>
                      <a:pt x="877" y="51"/>
                      <a:pt x="955" y="12"/>
                    </a:cubicBezTo>
                    <a:cubicBezTo>
                      <a:pt x="909" y="0"/>
                      <a:pt x="912" y="10"/>
                      <a:pt x="880" y="42"/>
                    </a:cubicBezTo>
                    <a:cubicBezTo>
                      <a:pt x="869" y="78"/>
                      <a:pt x="840" y="127"/>
                      <a:pt x="813" y="154"/>
                    </a:cubicBezTo>
                    <a:cubicBezTo>
                      <a:pt x="794" y="208"/>
                      <a:pt x="789" y="270"/>
                      <a:pt x="776" y="326"/>
                    </a:cubicBezTo>
                    <a:cubicBezTo>
                      <a:pt x="768" y="418"/>
                      <a:pt x="766" y="505"/>
                      <a:pt x="791" y="595"/>
                    </a:cubicBezTo>
                    <a:cubicBezTo>
                      <a:pt x="801" y="690"/>
                      <a:pt x="810" y="785"/>
                      <a:pt x="820" y="880"/>
                    </a:cubicBezTo>
                    <a:cubicBezTo>
                      <a:pt x="823" y="932"/>
                      <a:pt x="819" y="985"/>
                      <a:pt x="828" y="1037"/>
                    </a:cubicBezTo>
                    <a:cubicBezTo>
                      <a:pt x="830" y="1046"/>
                      <a:pt x="841" y="1023"/>
                      <a:pt x="843" y="1014"/>
                    </a:cubicBezTo>
                    <a:cubicBezTo>
                      <a:pt x="877" y="815"/>
                      <a:pt x="827" y="979"/>
                      <a:pt x="865" y="865"/>
                    </a:cubicBezTo>
                    <a:cubicBezTo>
                      <a:pt x="875" y="780"/>
                      <a:pt x="877" y="695"/>
                      <a:pt x="888" y="610"/>
                    </a:cubicBezTo>
                    <a:cubicBezTo>
                      <a:pt x="892" y="492"/>
                      <a:pt x="873" y="396"/>
                      <a:pt x="940" y="304"/>
                    </a:cubicBezTo>
                    <a:cubicBezTo>
                      <a:pt x="957" y="255"/>
                      <a:pt x="1006" y="217"/>
                      <a:pt x="1045" y="184"/>
                    </a:cubicBezTo>
                    <a:cubicBezTo>
                      <a:pt x="1080" y="154"/>
                      <a:pt x="1090" y="125"/>
                      <a:pt x="1135" y="109"/>
                    </a:cubicBezTo>
                    <a:cubicBezTo>
                      <a:pt x="1163" y="81"/>
                      <a:pt x="1208" y="54"/>
                      <a:pt x="1247" y="42"/>
                    </a:cubicBezTo>
                    <a:cubicBezTo>
                      <a:pt x="1254" y="37"/>
                      <a:pt x="1261" y="31"/>
                      <a:pt x="1269" y="27"/>
                    </a:cubicBezTo>
                    <a:cubicBezTo>
                      <a:pt x="1283" y="21"/>
                      <a:pt x="1314" y="12"/>
                      <a:pt x="1314" y="12"/>
                    </a:cubicBezTo>
                    <a:cubicBezTo>
                      <a:pt x="1546" y="23"/>
                      <a:pt x="1487" y="11"/>
                      <a:pt x="1411" y="34"/>
                    </a:cubicBezTo>
                    <a:cubicBezTo>
                      <a:pt x="1401" y="44"/>
                      <a:pt x="1389" y="52"/>
                      <a:pt x="1381" y="64"/>
                    </a:cubicBezTo>
                    <a:cubicBezTo>
                      <a:pt x="1361" y="93"/>
                      <a:pt x="1374" y="114"/>
                      <a:pt x="1337" y="139"/>
                    </a:cubicBezTo>
                    <a:cubicBezTo>
                      <a:pt x="1307" y="184"/>
                      <a:pt x="1256" y="236"/>
                      <a:pt x="1217" y="274"/>
                    </a:cubicBezTo>
                    <a:cubicBezTo>
                      <a:pt x="1209" y="281"/>
                      <a:pt x="1202" y="289"/>
                      <a:pt x="1194" y="296"/>
                    </a:cubicBezTo>
                    <a:cubicBezTo>
                      <a:pt x="1181" y="308"/>
                      <a:pt x="1150" y="326"/>
                      <a:pt x="1150" y="326"/>
                    </a:cubicBezTo>
                    <a:cubicBezTo>
                      <a:pt x="1130" y="356"/>
                      <a:pt x="1105" y="388"/>
                      <a:pt x="1075" y="408"/>
                    </a:cubicBezTo>
                    <a:cubicBezTo>
                      <a:pt x="1050" y="479"/>
                      <a:pt x="1091" y="368"/>
                      <a:pt x="1045" y="461"/>
                    </a:cubicBezTo>
                    <a:cubicBezTo>
                      <a:pt x="1028" y="495"/>
                      <a:pt x="1021" y="533"/>
                      <a:pt x="1000" y="566"/>
                    </a:cubicBezTo>
                    <a:cubicBezTo>
                      <a:pt x="996" y="589"/>
                      <a:pt x="986" y="610"/>
                      <a:pt x="985" y="633"/>
                    </a:cubicBezTo>
                    <a:cubicBezTo>
                      <a:pt x="983" y="678"/>
                      <a:pt x="1043" y="912"/>
                      <a:pt x="948" y="977"/>
                    </a:cubicBezTo>
                    <a:cubicBezTo>
                      <a:pt x="919" y="1019"/>
                      <a:pt x="927" y="1057"/>
                      <a:pt x="873" y="1074"/>
                    </a:cubicBezTo>
                    <a:cubicBezTo>
                      <a:pt x="870" y="1082"/>
                      <a:pt x="870" y="1090"/>
                      <a:pt x="865" y="1097"/>
                    </a:cubicBezTo>
                    <a:cubicBezTo>
                      <a:pt x="848" y="1123"/>
                      <a:pt x="829" y="1119"/>
                      <a:pt x="858" y="1119"/>
                    </a:cubicBezTo>
                    <a:lnTo>
                      <a:pt x="947" y="1058"/>
                    </a:lnTo>
                  </a:path>
                </a:pathLst>
              </a:custGeom>
              <a:solidFill>
                <a:srgbClr val="33CC33"/>
              </a:solidFill>
              <a:ln w="0" cap="flat" cmpd="sng">
                <a:solidFill>
                  <a:srgbClr val="0033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grpSp>
            <p:nvGrpSpPr>
              <p:cNvPr id="20521" name="Group 131"/>
              <p:cNvGrpSpPr/>
              <p:nvPr/>
            </p:nvGrpSpPr>
            <p:grpSpPr>
              <a:xfrm rot="701281">
                <a:off x="3505200" y="5410200"/>
                <a:ext cx="685801" cy="762000"/>
                <a:chOff x="1104" y="2880"/>
                <a:chExt cx="528" cy="480"/>
              </a:xfrm>
            </p:grpSpPr>
            <p:sp>
              <p:nvSpPr>
                <p:cNvPr id="20811" name="Oval 132"/>
                <p:cNvSpPr/>
                <p:nvPr/>
              </p:nvSpPr>
              <p:spPr>
                <a:xfrm>
                  <a:off x="1344" y="3168"/>
                  <a:ext cx="192" cy="192"/>
                </a:xfrm>
                <a:prstGeom prst="ellipse">
                  <a:avLst/>
                </a:prstGeom>
                <a:solidFill>
                  <a:srgbClr val="FF66FF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20812" name="Oval 133"/>
                <p:cNvSpPr/>
                <p:nvPr/>
              </p:nvSpPr>
              <p:spPr>
                <a:xfrm>
                  <a:off x="1200" y="3168"/>
                  <a:ext cx="192" cy="192"/>
                </a:xfrm>
                <a:prstGeom prst="ellipse">
                  <a:avLst/>
                </a:prstGeom>
                <a:solidFill>
                  <a:srgbClr val="FF66FF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20813" name="Oval 134"/>
                <p:cNvSpPr/>
                <p:nvPr/>
              </p:nvSpPr>
              <p:spPr>
                <a:xfrm>
                  <a:off x="1440" y="3024"/>
                  <a:ext cx="192" cy="192"/>
                </a:xfrm>
                <a:prstGeom prst="ellipse">
                  <a:avLst/>
                </a:prstGeom>
                <a:solidFill>
                  <a:srgbClr val="FF66FF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20814" name="Oval 135"/>
                <p:cNvSpPr/>
                <p:nvPr/>
              </p:nvSpPr>
              <p:spPr>
                <a:xfrm>
                  <a:off x="1104" y="3024"/>
                  <a:ext cx="192" cy="192"/>
                </a:xfrm>
                <a:prstGeom prst="ellipse">
                  <a:avLst/>
                </a:prstGeom>
                <a:solidFill>
                  <a:srgbClr val="FF66FF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20815" name="Oval 136"/>
                <p:cNvSpPr/>
                <p:nvPr/>
              </p:nvSpPr>
              <p:spPr>
                <a:xfrm>
                  <a:off x="1200" y="2880"/>
                  <a:ext cx="192" cy="192"/>
                </a:xfrm>
                <a:prstGeom prst="ellipse">
                  <a:avLst/>
                </a:prstGeom>
                <a:solidFill>
                  <a:srgbClr val="FF66FF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20816" name="Oval 137"/>
                <p:cNvSpPr/>
                <p:nvPr/>
              </p:nvSpPr>
              <p:spPr>
                <a:xfrm>
                  <a:off x="1344" y="2880"/>
                  <a:ext cx="192" cy="192"/>
                </a:xfrm>
                <a:prstGeom prst="ellipse">
                  <a:avLst/>
                </a:prstGeom>
                <a:solidFill>
                  <a:srgbClr val="FF66FF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20817" name="Oval 138"/>
                <p:cNvSpPr/>
                <p:nvPr/>
              </p:nvSpPr>
              <p:spPr>
                <a:xfrm>
                  <a:off x="1248" y="2976"/>
                  <a:ext cx="240" cy="288"/>
                </a:xfrm>
                <a:prstGeom prst="ellipse">
                  <a:avLst/>
                </a:prstGeom>
                <a:solidFill>
                  <a:srgbClr val="FFFF00"/>
                </a:solidFill>
                <a:ln w="3175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20522" name="Group 139"/>
              <p:cNvGrpSpPr/>
              <p:nvPr/>
            </p:nvGrpSpPr>
            <p:grpSpPr>
              <a:xfrm rot="701281">
                <a:off x="5410200" y="5410200"/>
                <a:ext cx="685801" cy="609600"/>
                <a:chOff x="1104" y="2880"/>
                <a:chExt cx="528" cy="480"/>
              </a:xfrm>
            </p:grpSpPr>
            <p:sp>
              <p:nvSpPr>
                <p:cNvPr id="20804" name="Oval 140"/>
                <p:cNvSpPr/>
                <p:nvPr/>
              </p:nvSpPr>
              <p:spPr>
                <a:xfrm>
                  <a:off x="1344" y="3168"/>
                  <a:ext cx="192" cy="192"/>
                </a:xfrm>
                <a:prstGeom prst="ellipse">
                  <a:avLst/>
                </a:prstGeom>
                <a:solidFill>
                  <a:srgbClr val="FFFF00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20805" name="Oval 141"/>
                <p:cNvSpPr/>
                <p:nvPr/>
              </p:nvSpPr>
              <p:spPr>
                <a:xfrm>
                  <a:off x="1200" y="3168"/>
                  <a:ext cx="192" cy="192"/>
                </a:xfrm>
                <a:prstGeom prst="ellipse">
                  <a:avLst/>
                </a:prstGeom>
                <a:solidFill>
                  <a:srgbClr val="FFFF00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20806" name="Oval 142"/>
                <p:cNvSpPr/>
                <p:nvPr/>
              </p:nvSpPr>
              <p:spPr>
                <a:xfrm>
                  <a:off x="1440" y="3024"/>
                  <a:ext cx="192" cy="192"/>
                </a:xfrm>
                <a:prstGeom prst="ellipse">
                  <a:avLst/>
                </a:prstGeom>
                <a:solidFill>
                  <a:srgbClr val="FFFF00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20807" name="Oval 143"/>
                <p:cNvSpPr/>
                <p:nvPr/>
              </p:nvSpPr>
              <p:spPr>
                <a:xfrm>
                  <a:off x="1104" y="3024"/>
                  <a:ext cx="192" cy="192"/>
                </a:xfrm>
                <a:prstGeom prst="ellipse">
                  <a:avLst/>
                </a:prstGeom>
                <a:solidFill>
                  <a:srgbClr val="FFFF00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20808" name="Oval 144"/>
                <p:cNvSpPr/>
                <p:nvPr/>
              </p:nvSpPr>
              <p:spPr>
                <a:xfrm>
                  <a:off x="1200" y="2880"/>
                  <a:ext cx="192" cy="192"/>
                </a:xfrm>
                <a:prstGeom prst="ellipse">
                  <a:avLst/>
                </a:prstGeom>
                <a:solidFill>
                  <a:srgbClr val="FFFF00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20809" name="Oval 145"/>
                <p:cNvSpPr/>
                <p:nvPr/>
              </p:nvSpPr>
              <p:spPr>
                <a:xfrm>
                  <a:off x="1344" y="2880"/>
                  <a:ext cx="192" cy="192"/>
                </a:xfrm>
                <a:prstGeom prst="ellipse">
                  <a:avLst/>
                </a:prstGeom>
                <a:solidFill>
                  <a:srgbClr val="FFFF00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20810" name="Oval 146"/>
                <p:cNvSpPr/>
                <p:nvPr/>
              </p:nvSpPr>
              <p:spPr>
                <a:xfrm>
                  <a:off x="1248" y="2976"/>
                  <a:ext cx="240" cy="288"/>
                </a:xfrm>
                <a:prstGeom prst="ellipse">
                  <a:avLst/>
                </a:prstGeom>
                <a:solidFill>
                  <a:srgbClr val="FF00FF"/>
                </a:solidFill>
                <a:ln w="3175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20523" name="Freeform 147"/>
              <p:cNvSpPr/>
              <p:nvPr/>
            </p:nvSpPr>
            <p:spPr>
              <a:xfrm>
                <a:off x="6781800" y="5029200"/>
                <a:ext cx="1524000" cy="1401763"/>
              </a:xfrm>
              <a:custGeom>
                <a:avLst/>
                <a:gdLst>
                  <a:gd name="txL" fmla="*/ 0 w 1546"/>
                  <a:gd name="txT" fmla="*/ 0 h 1123"/>
                  <a:gd name="txR" fmla="*/ 1546 w 1546"/>
                  <a:gd name="txB" fmla="*/ 1123 h 1123"/>
                </a:gdLst>
                <a:ahLst/>
                <a:cxnLst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</a:cxnLst>
                <a:rect l="txL" t="txT" r="txR" b="txB"/>
                <a:pathLst>
                  <a:path w="1546" h="1123">
                    <a:moveTo>
                      <a:pt x="708" y="1082"/>
                    </a:moveTo>
                    <a:cubicBezTo>
                      <a:pt x="617" y="1111"/>
                      <a:pt x="559" y="1086"/>
                      <a:pt x="484" y="1059"/>
                    </a:cubicBezTo>
                    <a:cubicBezTo>
                      <a:pt x="470" y="1045"/>
                      <a:pt x="461" y="1027"/>
                      <a:pt x="446" y="1014"/>
                    </a:cubicBezTo>
                    <a:cubicBezTo>
                      <a:pt x="433" y="1002"/>
                      <a:pt x="402" y="984"/>
                      <a:pt x="402" y="984"/>
                    </a:cubicBezTo>
                    <a:cubicBezTo>
                      <a:pt x="379" y="940"/>
                      <a:pt x="309" y="897"/>
                      <a:pt x="274" y="857"/>
                    </a:cubicBezTo>
                    <a:cubicBezTo>
                      <a:pt x="237" y="815"/>
                      <a:pt x="216" y="754"/>
                      <a:pt x="170" y="723"/>
                    </a:cubicBezTo>
                    <a:cubicBezTo>
                      <a:pt x="165" y="715"/>
                      <a:pt x="161" y="706"/>
                      <a:pt x="155" y="700"/>
                    </a:cubicBezTo>
                    <a:cubicBezTo>
                      <a:pt x="146" y="691"/>
                      <a:pt x="132" y="688"/>
                      <a:pt x="125" y="678"/>
                    </a:cubicBezTo>
                    <a:cubicBezTo>
                      <a:pt x="92" y="629"/>
                      <a:pt x="124" y="638"/>
                      <a:pt x="72" y="588"/>
                    </a:cubicBezTo>
                    <a:cubicBezTo>
                      <a:pt x="60" y="537"/>
                      <a:pt x="75" y="576"/>
                      <a:pt x="42" y="536"/>
                    </a:cubicBezTo>
                    <a:cubicBezTo>
                      <a:pt x="36" y="529"/>
                      <a:pt x="32" y="521"/>
                      <a:pt x="28" y="513"/>
                    </a:cubicBezTo>
                    <a:cubicBezTo>
                      <a:pt x="0" y="456"/>
                      <a:pt x="55" y="518"/>
                      <a:pt x="87" y="528"/>
                    </a:cubicBezTo>
                    <a:cubicBezTo>
                      <a:pt x="115" y="546"/>
                      <a:pt x="145" y="555"/>
                      <a:pt x="177" y="566"/>
                    </a:cubicBezTo>
                    <a:cubicBezTo>
                      <a:pt x="192" y="571"/>
                      <a:pt x="222" y="580"/>
                      <a:pt x="222" y="580"/>
                    </a:cubicBezTo>
                    <a:cubicBezTo>
                      <a:pt x="254" y="601"/>
                      <a:pt x="290" y="616"/>
                      <a:pt x="327" y="625"/>
                    </a:cubicBezTo>
                    <a:cubicBezTo>
                      <a:pt x="341" y="639"/>
                      <a:pt x="359" y="648"/>
                      <a:pt x="372" y="663"/>
                    </a:cubicBezTo>
                    <a:cubicBezTo>
                      <a:pt x="384" y="677"/>
                      <a:pt x="392" y="693"/>
                      <a:pt x="402" y="708"/>
                    </a:cubicBezTo>
                    <a:cubicBezTo>
                      <a:pt x="407" y="715"/>
                      <a:pt x="417" y="717"/>
                      <a:pt x="424" y="723"/>
                    </a:cubicBezTo>
                    <a:cubicBezTo>
                      <a:pt x="465" y="758"/>
                      <a:pt x="497" y="784"/>
                      <a:pt x="551" y="797"/>
                    </a:cubicBezTo>
                    <a:cubicBezTo>
                      <a:pt x="595" y="826"/>
                      <a:pt x="641" y="860"/>
                      <a:pt x="693" y="872"/>
                    </a:cubicBezTo>
                    <a:cubicBezTo>
                      <a:pt x="696" y="887"/>
                      <a:pt x="694" y="903"/>
                      <a:pt x="701" y="917"/>
                    </a:cubicBezTo>
                    <a:cubicBezTo>
                      <a:pt x="705" y="925"/>
                      <a:pt x="716" y="926"/>
                      <a:pt x="723" y="932"/>
                    </a:cubicBezTo>
                    <a:cubicBezTo>
                      <a:pt x="745" y="951"/>
                      <a:pt x="746" y="955"/>
                      <a:pt x="761" y="977"/>
                    </a:cubicBezTo>
                    <a:cubicBezTo>
                      <a:pt x="766" y="992"/>
                      <a:pt x="785" y="1035"/>
                      <a:pt x="776" y="1022"/>
                    </a:cubicBezTo>
                    <a:cubicBezTo>
                      <a:pt x="762" y="1000"/>
                      <a:pt x="760" y="1001"/>
                      <a:pt x="753" y="977"/>
                    </a:cubicBezTo>
                    <a:cubicBezTo>
                      <a:pt x="742" y="937"/>
                      <a:pt x="737" y="896"/>
                      <a:pt x="723" y="857"/>
                    </a:cubicBezTo>
                    <a:cubicBezTo>
                      <a:pt x="721" y="807"/>
                      <a:pt x="722" y="757"/>
                      <a:pt x="716" y="708"/>
                    </a:cubicBezTo>
                    <a:cubicBezTo>
                      <a:pt x="714" y="689"/>
                      <a:pt x="698" y="674"/>
                      <a:pt x="693" y="655"/>
                    </a:cubicBezTo>
                    <a:cubicBezTo>
                      <a:pt x="681" y="606"/>
                      <a:pt x="676" y="555"/>
                      <a:pt x="663" y="506"/>
                    </a:cubicBezTo>
                    <a:cubicBezTo>
                      <a:pt x="666" y="431"/>
                      <a:pt x="665" y="356"/>
                      <a:pt x="671" y="281"/>
                    </a:cubicBezTo>
                    <a:cubicBezTo>
                      <a:pt x="676" y="227"/>
                      <a:pt x="702" y="205"/>
                      <a:pt x="738" y="169"/>
                    </a:cubicBezTo>
                    <a:cubicBezTo>
                      <a:pt x="799" y="108"/>
                      <a:pt x="877" y="51"/>
                      <a:pt x="955" y="12"/>
                    </a:cubicBezTo>
                    <a:cubicBezTo>
                      <a:pt x="909" y="0"/>
                      <a:pt x="912" y="10"/>
                      <a:pt x="880" y="42"/>
                    </a:cubicBezTo>
                    <a:cubicBezTo>
                      <a:pt x="869" y="78"/>
                      <a:pt x="840" y="127"/>
                      <a:pt x="813" y="154"/>
                    </a:cubicBezTo>
                    <a:cubicBezTo>
                      <a:pt x="794" y="208"/>
                      <a:pt x="789" y="270"/>
                      <a:pt x="776" y="326"/>
                    </a:cubicBezTo>
                    <a:cubicBezTo>
                      <a:pt x="768" y="418"/>
                      <a:pt x="766" y="505"/>
                      <a:pt x="791" y="595"/>
                    </a:cubicBezTo>
                    <a:cubicBezTo>
                      <a:pt x="801" y="690"/>
                      <a:pt x="810" y="785"/>
                      <a:pt x="820" y="880"/>
                    </a:cubicBezTo>
                    <a:cubicBezTo>
                      <a:pt x="823" y="932"/>
                      <a:pt x="819" y="985"/>
                      <a:pt x="828" y="1037"/>
                    </a:cubicBezTo>
                    <a:cubicBezTo>
                      <a:pt x="830" y="1046"/>
                      <a:pt x="841" y="1023"/>
                      <a:pt x="843" y="1014"/>
                    </a:cubicBezTo>
                    <a:cubicBezTo>
                      <a:pt x="877" y="815"/>
                      <a:pt x="827" y="979"/>
                      <a:pt x="865" y="865"/>
                    </a:cubicBezTo>
                    <a:cubicBezTo>
                      <a:pt x="875" y="780"/>
                      <a:pt x="877" y="695"/>
                      <a:pt x="888" y="610"/>
                    </a:cubicBezTo>
                    <a:cubicBezTo>
                      <a:pt x="892" y="492"/>
                      <a:pt x="873" y="396"/>
                      <a:pt x="940" y="304"/>
                    </a:cubicBezTo>
                    <a:cubicBezTo>
                      <a:pt x="957" y="255"/>
                      <a:pt x="1006" y="217"/>
                      <a:pt x="1045" y="184"/>
                    </a:cubicBezTo>
                    <a:cubicBezTo>
                      <a:pt x="1080" y="154"/>
                      <a:pt x="1090" y="125"/>
                      <a:pt x="1135" y="109"/>
                    </a:cubicBezTo>
                    <a:cubicBezTo>
                      <a:pt x="1163" y="81"/>
                      <a:pt x="1208" y="54"/>
                      <a:pt x="1247" y="42"/>
                    </a:cubicBezTo>
                    <a:cubicBezTo>
                      <a:pt x="1254" y="37"/>
                      <a:pt x="1261" y="31"/>
                      <a:pt x="1269" y="27"/>
                    </a:cubicBezTo>
                    <a:cubicBezTo>
                      <a:pt x="1283" y="21"/>
                      <a:pt x="1314" y="12"/>
                      <a:pt x="1314" y="12"/>
                    </a:cubicBezTo>
                    <a:cubicBezTo>
                      <a:pt x="1546" y="23"/>
                      <a:pt x="1487" y="11"/>
                      <a:pt x="1411" y="34"/>
                    </a:cubicBezTo>
                    <a:cubicBezTo>
                      <a:pt x="1401" y="44"/>
                      <a:pt x="1389" y="52"/>
                      <a:pt x="1381" y="64"/>
                    </a:cubicBezTo>
                    <a:cubicBezTo>
                      <a:pt x="1361" y="93"/>
                      <a:pt x="1374" y="114"/>
                      <a:pt x="1337" y="139"/>
                    </a:cubicBezTo>
                    <a:cubicBezTo>
                      <a:pt x="1307" y="184"/>
                      <a:pt x="1256" y="236"/>
                      <a:pt x="1217" y="274"/>
                    </a:cubicBezTo>
                    <a:cubicBezTo>
                      <a:pt x="1209" y="281"/>
                      <a:pt x="1202" y="289"/>
                      <a:pt x="1194" y="296"/>
                    </a:cubicBezTo>
                    <a:cubicBezTo>
                      <a:pt x="1181" y="308"/>
                      <a:pt x="1150" y="326"/>
                      <a:pt x="1150" y="326"/>
                    </a:cubicBezTo>
                    <a:cubicBezTo>
                      <a:pt x="1130" y="356"/>
                      <a:pt x="1105" y="388"/>
                      <a:pt x="1075" y="408"/>
                    </a:cubicBezTo>
                    <a:cubicBezTo>
                      <a:pt x="1050" y="479"/>
                      <a:pt x="1091" y="368"/>
                      <a:pt x="1045" y="461"/>
                    </a:cubicBezTo>
                    <a:cubicBezTo>
                      <a:pt x="1028" y="495"/>
                      <a:pt x="1021" y="533"/>
                      <a:pt x="1000" y="566"/>
                    </a:cubicBezTo>
                    <a:cubicBezTo>
                      <a:pt x="996" y="589"/>
                      <a:pt x="986" y="610"/>
                      <a:pt x="985" y="633"/>
                    </a:cubicBezTo>
                    <a:cubicBezTo>
                      <a:pt x="983" y="678"/>
                      <a:pt x="1043" y="912"/>
                      <a:pt x="948" y="977"/>
                    </a:cubicBezTo>
                    <a:cubicBezTo>
                      <a:pt x="919" y="1019"/>
                      <a:pt x="927" y="1057"/>
                      <a:pt x="873" y="1074"/>
                    </a:cubicBezTo>
                    <a:cubicBezTo>
                      <a:pt x="870" y="1082"/>
                      <a:pt x="870" y="1090"/>
                      <a:pt x="865" y="1097"/>
                    </a:cubicBezTo>
                    <a:cubicBezTo>
                      <a:pt x="848" y="1123"/>
                      <a:pt x="829" y="1119"/>
                      <a:pt x="858" y="1119"/>
                    </a:cubicBezTo>
                    <a:lnTo>
                      <a:pt x="947" y="1058"/>
                    </a:lnTo>
                  </a:path>
                </a:pathLst>
              </a:custGeom>
              <a:solidFill>
                <a:srgbClr val="33CC33"/>
              </a:solidFill>
              <a:ln w="0" cap="flat" cmpd="sng">
                <a:solidFill>
                  <a:srgbClr val="0033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grpSp>
            <p:nvGrpSpPr>
              <p:cNvPr id="20524" name="Group 148"/>
              <p:cNvGrpSpPr/>
              <p:nvPr/>
            </p:nvGrpSpPr>
            <p:grpSpPr>
              <a:xfrm>
                <a:off x="7086600" y="5791200"/>
                <a:ext cx="595313" cy="762000"/>
                <a:chOff x="1104" y="2880"/>
                <a:chExt cx="528" cy="480"/>
              </a:xfrm>
            </p:grpSpPr>
            <p:sp>
              <p:nvSpPr>
                <p:cNvPr id="20797" name="Oval 149"/>
                <p:cNvSpPr/>
                <p:nvPr/>
              </p:nvSpPr>
              <p:spPr>
                <a:xfrm>
                  <a:off x="1344" y="3168"/>
                  <a:ext cx="192" cy="192"/>
                </a:xfrm>
                <a:prstGeom prst="ellipse">
                  <a:avLst/>
                </a:prstGeom>
                <a:solidFill>
                  <a:srgbClr val="FFFF00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20798" name="Oval 150"/>
                <p:cNvSpPr/>
                <p:nvPr/>
              </p:nvSpPr>
              <p:spPr>
                <a:xfrm>
                  <a:off x="1200" y="3168"/>
                  <a:ext cx="192" cy="192"/>
                </a:xfrm>
                <a:prstGeom prst="ellipse">
                  <a:avLst/>
                </a:prstGeom>
                <a:solidFill>
                  <a:srgbClr val="FFFF00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20799" name="Oval 151"/>
                <p:cNvSpPr/>
                <p:nvPr/>
              </p:nvSpPr>
              <p:spPr>
                <a:xfrm>
                  <a:off x="1440" y="3024"/>
                  <a:ext cx="192" cy="192"/>
                </a:xfrm>
                <a:prstGeom prst="ellipse">
                  <a:avLst/>
                </a:prstGeom>
                <a:solidFill>
                  <a:srgbClr val="FFFF00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20800" name="Oval 152"/>
                <p:cNvSpPr/>
                <p:nvPr/>
              </p:nvSpPr>
              <p:spPr>
                <a:xfrm>
                  <a:off x="1104" y="3024"/>
                  <a:ext cx="192" cy="192"/>
                </a:xfrm>
                <a:prstGeom prst="ellipse">
                  <a:avLst/>
                </a:prstGeom>
                <a:solidFill>
                  <a:srgbClr val="FFFF00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20801" name="Oval 153"/>
                <p:cNvSpPr/>
                <p:nvPr/>
              </p:nvSpPr>
              <p:spPr>
                <a:xfrm>
                  <a:off x="1200" y="2880"/>
                  <a:ext cx="192" cy="192"/>
                </a:xfrm>
                <a:prstGeom prst="ellipse">
                  <a:avLst/>
                </a:prstGeom>
                <a:solidFill>
                  <a:srgbClr val="FFFF00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20802" name="Oval 154"/>
                <p:cNvSpPr/>
                <p:nvPr/>
              </p:nvSpPr>
              <p:spPr>
                <a:xfrm>
                  <a:off x="1344" y="2880"/>
                  <a:ext cx="192" cy="192"/>
                </a:xfrm>
                <a:prstGeom prst="ellipse">
                  <a:avLst/>
                </a:prstGeom>
                <a:solidFill>
                  <a:srgbClr val="FFFF00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20803" name="Oval 155"/>
                <p:cNvSpPr/>
                <p:nvPr/>
              </p:nvSpPr>
              <p:spPr>
                <a:xfrm>
                  <a:off x="1248" y="2976"/>
                  <a:ext cx="240" cy="288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99FF"/>
                    </a:gs>
                    <a:gs pos="100000">
                      <a:srgbClr val="3366FF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3175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20525" name="Group 159"/>
              <p:cNvGrpSpPr/>
              <p:nvPr/>
            </p:nvGrpSpPr>
            <p:grpSpPr>
              <a:xfrm rot="701281">
                <a:off x="4876800" y="5562600"/>
                <a:ext cx="685801" cy="609600"/>
                <a:chOff x="1104" y="2880"/>
                <a:chExt cx="528" cy="480"/>
              </a:xfrm>
            </p:grpSpPr>
            <p:sp>
              <p:nvSpPr>
                <p:cNvPr id="20790" name="Oval 160"/>
                <p:cNvSpPr/>
                <p:nvPr/>
              </p:nvSpPr>
              <p:spPr>
                <a:xfrm>
                  <a:off x="1344" y="3168"/>
                  <a:ext cx="192" cy="192"/>
                </a:xfrm>
                <a:prstGeom prst="ellipse">
                  <a:avLst/>
                </a:prstGeom>
                <a:solidFill>
                  <a:srgbClr val="FFFF00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20791" name="Oval 161"/>
                <p:cNvSpPr/>
                <p:nvPr/>
              </p:nvSpPr>
              <p:spPr>
                <a:xfrm>
                  <a:off x="1200" y="3168"/>
                  <a:ext cx="192" cy="192"/>
                </a:xfrm>
                <a:prstGeom prst="ellipse">
                  <a:avLst/>
                </a:prstGeom>
                <a:solidFill>
                  <a:srgbClr val="FFFF00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20792" name="Oval 162"/>
                <p:cNvSpPr/>
                <p:nvPr/>
              </p:nvSpPr>
              <p:spPr>
                <a:xfrm>
                  <a:off x="1440" y="3024"/>
                  <a:ext cx="192" cy="192"/>
                </a:xfrm>
                <a:prstGeom prst="ellipse">
                  <a:avLst/>
                </a:prstGeom>
                <a:solidFill>
                  <a:srgbClr val="FFFF00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20793" name="Oval 163"/>
                <p:cNvSpPr/>
                <p:nvPr/>
              </p:nvSpPr>
              <p:spPr>
                <a:xfrm>
                  <a:off x="1104" y="3024"/>
                  <a:ext cx="192" cy="192"/>
                </a:xfrm>
                <a:prstGeom prst="ellipse">
                  <a:avLst/>
                </a:prstGeom>
                <a:solidFill>
                  <a:srgbClr val="FFFF00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20794" name="Oval 164"/>
                <p:cNvSpPr/>
                <p:nvPr/>
              </p:nvSpPr>
              <p:spPr>
                <a:xfrm>
                  <a:off x="1200" y="2880"/>
                  <a:ext cx="192" cy="192"/>
                </a:xfrm>
                <a:prstGeom prst="ellipse">
                  <a:avLst/>
                </a:prstGeom>
                <a:solidFill>
                  <a:srgbClr val="FFFF00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20795" name="Oval 165"/>
                <p:cNvSpPr/>
                <p:nvPr/>
              </p:nvSpPr>
              <p:spPr>
                <a:xfrm>
                  <a:off x="1344" y="2880"/>
                  <a:ext cx="192" cy="192"/>
                </a:xfrm>
                <a:prstGeom prst="ellipse">
                  <a:avLst/>
                </a:prstGeom>
                <a:solidFill>
                  <a:srgbClr val="FFFF00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20796" name="Oval 166"/>
                <p:cNvSpPr/>
                <p:nvPr/>
              </p:nvSpPr>
              <p:spPr>
                <a:xfrm>
                  <a:off x="1248" y="2976"/>
                  <a:ext cx="240" cy="288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99FF"/>
                    </a:gs>
                    <a:gs pos="100000">
                      <a:srgbClr val="0066FF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3175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</p:grpSp>
          <p:pic>
            <p:nvPicPr>
              <p:cNvPr id="20526" name="Picture 7" descr="SAO_CHAY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886200" y="3886200"/>
                <a:ext cx="762000" cy="457200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20527" name="Picture 7" descr="SAO_CHAY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924800" y="3124200"/>
                <a:ext cx="762000" cy="457200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20528" name="Picture 7" descr="SAO_CHAY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858000" y="2743200"/>
                <a:ext cx="762000" cy="457200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20529" name="Picture 7" descr="SAO_CHAY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962400" y="4876800"/>
                <a:ext cx="762000" cy="457200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20530" name="Picture 7" descr="SAO_CHAY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382000" y="6172200"/>
                <a:ext cx="762000" cy="457200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20531" name="Picture 7" descr="SAO_CHAY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114800" y="5410200"/>
                <a:ext cx="762000" cy="457200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sp>
            <p:nvSpPr>
              <p:cNvPr id="20532" name="Freeform 176"/>
              <p:cNvSpPr/>
              <p:nvPr/>
            </p:nvSpPr>
            <p:spPr>
              <a:xfrm rot="701281">
                <a:off x="5562600" y="5791200"/>
                <a:ext cx="1600200" cy="587375"/>
              </a:xfrm>
              <a:custGeom>
                <a:avLst/>
                <a:gdLst>
                  <a:gd name="txL" fmla="*/ 0 w 1821"/>
                  <a:gd name="txT" fmla="*/ 0 h 1522"/>
                  <a:gd name="txR" fmla="*/ 1821 w 1821"/>
                  <a:gd name="txB" fmla="*/ 1522 h 1522"/>
                </a:gdLst>
                <a:ahLst/>
                <a:cxnLst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</a:cxnLst>
                <a:rect l="txL" t="txT" r="txR" b="txB"/>
                <a:pathLst>
                  <a:path w="1821" h="1522">
                    <a:moveTo>
                      <a:pt x="760" y="1504"/>
                    </a:moveTo>
                    <a:cubicBezTo>
                      <a:pt x="684" y="1522"/>
                      <a:pt x="699" y="1518"/>
                      <a:pt x="585" y="1511"/>
                    </a:cubicBezTo>
                    <a:cubicBezTo>
                      <a:pt x="556" y="1502"/>
                      <a:pt x="523" y="1504"/>
                      <a:pt x="497" y="1489"/>
                    </a:cubicBezTo>
                    <a:cubicBezTo>
                      <a:pt x="482" y="1480"/>
                      <a:pt x="470" y="1465"/>
                      <a:pt x="454" y="1460"/>
                    </a:cubicBezTo>
                    <a:cubicBezTo>
                      <a:pt x="439" y="1455"/>
                      <a:pt x="410" y="1446"/>
                      <a:pt x="410" y="1446"/>
                    </a:cubicBezTo>
                    <a:cubicBezTo>
                      <a:pt x="374" y="1394"/>
                      <a:pt x="297" y="1335"/>
                      <a:pt x="242" y="1300"/>
                    </a:cubicBezTo>
                    <a:cubicBezTo>
                      <a:pt x="237" y="1293"/>
                      <a:pt x="234" y="1284"/>
                      <a:pt x="228" y="1278"/>
                    </a:cubicBezTo>
                    <a:cubicBezTo>
                      <a:pt x="222" y="1272"/>
                      <a:pt x="212" y="1270"/>
                      <a:pt x="206" y="1263"/>
                    </a:cubicBezTo>
                    <a:cubicBezTo>
                      <a:pt x="201" y="1257"/>
                      <a:pt x="202" y="1248"/>
                      <a:pt x="198" y="1242"/>
                    </a:cubicBezTo>
                    <a:cubicBezTo>
                      <a:pt x="192" y="1234"/>
                      <a:pt x="183" y="1228"/>
                      <a:pt x="177" y="1220"/>
                    </a:cubicBezTo>
                    <a:cubicBezTo>
                      <a:pt x="160" y="1195"/>
                      <a:pt x="167" y="1189"/>
                      <a:pt x="147" y="1169"/>
                    </a:cubicBezTo>
                    <a:cubicBezTo>
                      <a:pt x="112" y="1134"/>
                      <a:pt x="138" y="1177"/>
                      <a:pt x="104" y="1132"/>
                    </a:cubicBezTo>
                    <a:cubicBezTo>
                      <a:pt x="59" y="1073"/>
                      <a:pt x="95" y="1101"/>
                      <a:pt x="53" y="1074"/>
                    </a:cubicBezTo>
                    <a:cubicBezTo>
                      <a:pt x="50" y="1067"/>
                      <a:pt x="50" y="1058"/>
                      <a:pt x="45" y="1052"/>
                    </a:cubicBezTo>
                    <a:cubicBezTo>
                      <a:pt x="40" y="1045"/>
                      <a:pt x="29" y="1044"/>
                      <a:pt x="24" y="1037"/>
                    </a:cubicBezTo>
                    <a:cubicBezTo>
                      <a:pt x="16" y="1024"/>
                      <a:pt x="14" y="1008"/>
                      <a:pt x="9" y="994"/>
                    </a:cubicBezTo>
                    <a:cubicBezTo>
                      <a:pt x="7" y="987"/>
                      <a:pt x="2" y="972"/>
                      <a:pt x="2" y="972"/>
                    </a:cubicBezTo>
                    <a:cubicBezTo>
                      <a:pt x="4" y="960"/>
                      <a:pt x="0" y="944"/>
                      <a:pt x="9" y="935"/>
                    </a:cubicBezTo>
                    <a:cubicBezTo>
                      <a:pt x="14" y="929"/>
                      <a:pt x="13" y="950"/>
                      <a:pt x="16" y="957"/>
                    </a:cubicBezTo>
                    <a:cubicBezTo>
                      <a:pt x="21" y="967"/>
                      <a:pt x="49" y="1003"/>
                      <a:pt x="53" y="1008"/>
                    </a:cubicBezTo>
                    <a:cubicBezTo>
                      <a:pt x="69" y="1057"/>
                      <a:pt x="89" y="1082"/>
                      <a:pt x="133" y="1110"/>
                    </a:cubicBezTo>
                    <a:cubicBezTo>
                      <a:pt x="167" y="1164"/>
                      <a:pt x="242" y="1162"/>
                      <a:pt x="301" y="1176"/>
                    </a:cubicBezTo>
                    <a:cubicBezTo>
                      <a:pt x="328" y="1189"/>
                      <a:pt x="345" y="1210"/>
                      <a:pt x="373" y="1220"/>
                    </a:cubicBezTo>
                    <a:cubicBezTo>
                      <a:pt x="388" y="1225"/>
                      <a:pt x="417" y="1234"/>
                      <a:pt x="417" y="1234"/>
                    </a:cubicBezTo>
                    <a:cubicBezTo>
                      <a:pt x="452" y="1261"/>
                      <a:pt x="484" y="1297"/>
                      <a:pt x="527" y="1307"/>
                    </a:cubicBezTo>
                    <a:cubicBezTo>
                      <a:pt x="561" y="1331"/>
                      <a:pt x="599" y="1340"/>
                      <a:pt x="636" y="1358"/>
                    </a:cubicBezTo>
                    <a:cubicBezTo>
                      <a:pt x="654" y="1385"/>
                      <a:pt x="645" y="1377"/>
                      <a:pt x="672" y="1395"/>
                    </a:cubicBezTo>
                    <a:cubicBezTo>
                      <a:pt x="687" y="1405"/>
                      <a:pt x="716" y="1424"/>
                      <a:pt x="716" y="1424"/>
                    </a:cubicBezTo>
                    <a:cubicBezTo>
                      <a:pt x="742" y="1463"/>
                      <a:pt x="725" y="1440"/>
                      <a:pt x="774" y="1489"/>
                    </a:cubicBezTo>
                    <a:cubicBezTo>
                      <a:pt x="781" y="1496"/>
                      <a:pt x="796" y="1511"/>
                      <a:pt x="796" y="1511"/>
                    </a:cubicBezTo>
                    <a:cubicBezTo>
                      <a:pt x="796" y="1511"/>
                      <a:pt x="769" y="1485"/>
                      <a:pt x="753" y="1475"/>
                    </a:cubicBezTo>
                    <a:cubicBezTo>
                      <a:pt x="738" y="1433"/>
                      <a:pt x="693" y="1414"/>
                      <a:pt x="665" y="1380"/>
                    </a:cubicBezTo>
                    <a:cubicBezTo>
                      <a:pt x="646" y="1357"/>
                      <a:pt x="625" y="1345"/>
                      <a:pt x="607" y="1322"/>
                    </a:cubicBezTo>
                    <a:cubicBezTo>
                      <a:pt x="572" y="1277"/>
                      <a:pt x="575" y="1278"/>
                      <a:pt x="534" y="1242"/>
                    </a:cubicBezTo>
                    <a:cubicBezTo>
                      <a:pt x="505" y="1216"/>
                      <a:pt x="485" y="1182"/>
                      <a:pt x="454" y="1161"/>
                    </a:cubicBezTo>
                    <a:cubicBezTo>
                      <a:pt x="433" y="1130"/>
                      <a:pt x="417" y="1097"/>
                      <a:pt x="395" y="1067"/>
                    </a:cubicBezTo>
                    <a:cubicBezTo>
                      <a:pt x="385" y="1034"/>
                      <a:pt x="370" y="1001"/>
                      <a:pt x="352" y="972"/>
                    </a:cubicBezTo>
                    <a:cubicBezTo>
                      <a:pt x="341" y="912"/>
                      <a:pt x="320" y="857"/>
                      <a:pt x="308" y="797"/>
                    </a:cubicBezTo>
                    <a:cubicBezTo>
                      <a:pt x="299" y="678"/>
                      <a:pt x="294" y="661"/>
                      <a:pt x="308" y="512"/>
                    </a:cubicBezTo>
                    <a:cubicBezTo>
                      <a:pt x="310" y="495"/>
                      <a:pt x="312" y="546"/>
                      <a:pt x="315" y="563"/>
                    </a:cubicBezTo>
                    <a:cubicBezTo>
                      <a:pt x="320" y="588"/>
                      <a:pt x="352" y="629"/>
                      <a:pt x="352" y="629"/>
                    </a:cubicBezTo>
                    <a:cubicBezTo>
                      <a:pt x="368" y="680"/>
                      <a:pt x="380" y="737"/>
                      <a:pt x="410" y="782"/>
                    </a:cubicBezTo>
                    <a:cubicBezTo>
                      <a:pt x="421" y="818"/>
                      <a:pt x="432" y="844"/>
                      <a:pt x="468" y="855"/>
                    </a:cubicBezTo>
                    <a:cubicBezTo>
                      <a:pt x="481" y="890"/>
                      <a:pt x="467" y="907"/>
                      <a:pt x="505" y="921"/>
                    </a:cubicBezTo>
                    <a:cubicBezTo>
                      <a:pt x="516" y="954"/>
                      <a:pt x="534" y="981"/>
                      <a:pt x="563" y="1001"/>
                    </a:cubicBezTo>
                    <a:cubicBezTo>
                      <a:pt x="573" y="1031"/>
                      <a:pt x="577" y="1044"/>
                      <a:pt x="600" y="1067"/>
                    </a:cubicBezTo>
                    <a:cubicBezTo>
                      <a:pt x="610" y="1131"/>
                      <a:pt x="605" y="1244"/>
                      <a:pt x="680" y="1271"/>
                    </a:cubicBezTo>
                    <a:cubicBezTo>
                      <a:pt x="694" y="1314"/>
                      <a:pt x="706" y="1372"/>
                      <a:pt x="731" y="1409"/>
                    </a:cubicBezTo>
                    <a:cubicBezTo>
                      <a:pt x="736" y="1424"/>
                      <a:pt x="740" y="1438"/>
                      <a:pt x="745" y="1453"/>
                    </a:cubicBezTo>
                    <a:cubicBezTo>
                      <a:pt x="748" y="1461"/>
                      <a:pt x="734" y="1439"/>
                      <a:pt x="731" y="1431"/>
                    </a:cubicBezTo>
                    <a:cubicBezTo>
                      <a:pt x="725" y="1417"/>
                      <a:pt x="720" y="1402"/>
                      <a:pt x="716" y="1387"/>
                    </a:cubicBezTo>
                    <a:cubicBezTo>
                      <a:pt x="707" y="1356"/>
                      <a:pt x="704" y="1324"/>
                      <a:pt x="694" y="1293"/>
                    </a:cubicBezTo>
                    <a:cubicBezTo>
                      <a:pt x="689" y="1278"/>
                      <a:pt x="680" y="1249"/>
                      <a:pt x="680" y="1249"/>
                    </a:cubicBezTo>
                    <a:cubicBezTo>
                      <a:pt x="672" y="1179"/>
                      <a:pt x="670" y="1107"/>
                      <a:pt x="658" y="1037"/>
                    </a:cubicBezTo>
                    <a:cubicBezTo>
                      <a:pt x="650" y="992"/>
                      <a:pt x="629" y="951"/>
                      <a:pt x="621" y="906"/>
                    </a:cubicBezTo>
                    <a:cubicBezTo>
                      <a:pt x="616" y="879"/>
                      <a:pt x="611" y="853"/>
                      <a:pt x="607" y="826"/>
                    </a:cubicBezTo>
                    <a:cubicBezTo>
                      <a:pt x="601" y="790"/>
                      <a:pt x="592" y="717"/>
                      <a:pt x="592" y="717"/>
                    </a:cubicBezTo>
                    <a:cubicBezTo>
                      <a:pt x="590" y="680"/>
                      <a:pt x="585" y="644"/>
                      <a:pt x="585" y="607"/>
                    </a:cubicBezTo>
                    <a:cubicBezTo>
                      <a:pt x="585" y="529"/>
                      <a:pt x="587" y="452"/>
                      <a:pt x="592" y="374"/>
                    </a:cubicBezTo>
                    <a:cubicBezTo>
                      <a:pt x="595" y="324"/>
                      <a:pt x="623" y="270"/>
                      <a:pt x="636" y="221"/>
                    </a:cubicBezTo>
                    <a:cubicBezTo>
                      <a:pt x="641" y="203"/>
                      <a:pt x="644" y="176"/>
                      <a:pt x="658" y="162"/>
                    </a:cubicBezTo>
                    <a:cubicBezTo>
                      <a:pt x="666" y="154"/>
                      <a:pt x="677" y="153"/>
                      <a:pt x="687" y="148"/>
                    </a:cubicBezTo>
                    <a:cubicBezTo>
                      <a:pt x="711" y="117"/>
                      <a:pt x="724" y="85"/>
                      <a:pt x="745" y="53"/>
                    </a:cubicBezTo>
                    <a:cubicBezTo>
                      <a:pt x="748" y="43"/>
                      <a:pt x="747" y="32"/>
                      <a:pt x="753" y="24"/>
                    </a:cubicBezTo>
                    <a:cubicBezTo>
                      <a:pt x="761" y="12"/>
                      <a:pt x="799" y="0"/>
                      <a:pt x="753" y="17"/>
                    </a:cubicBezTo>
                    <a:cubicBezTo>
                      <a:pt x="747" y="32"/>
                      <a:pt x="737" y="45"/>
                      <a:pt x="731" y="60"/>
                    </a:cubicBezTo>
                    <a:cubicBezTo>
                      <a:pt x="704" y="133"/>
                      <a:pt x="742" y="68"/>
                      <a:pt x="709" y="119"/>
                    </a:cubicBezTo>
                    <a:cubicBezTo>
                      <a:pt x="701" y="153"/>
                      <a:pt x="692" y="184"/>
                      <a:pt x="672" y="213"/>
                    </a:cubicBezTo>
                    <a:cubicBezTo>
                      <a:pt x="655" y="266"/>
                      <a:pt x="662" y="242"/>
                      <a:pt x="651" y="286"/>
                    </a:cubicBezTo>
                    <a:cubicBezTo>
                      <a:pt x="655" y="513"/>
                      <a:pt x="656" y="645"/>
                      <a:pt x="672" y="841"/>
                    </a:cubicBezTo>
                    <a:cubicBezTo>
                      <a:pt x="677" y="982"/>
                      <a:pt x="685" y="1111"/>
                      <a:pt x="702" y="1249"/>
                    </a:cubicBezTo>
                    <a:cubicBezTo>
                      <a:pt x="706" y="1318"/>
                      <a:pt x="704" y="1358"/>
                      <a:pt x="723" y="1417"/>
                    </a:cubicBezTo>
                    <a:cubicBezTo>
                      <a:pt x="726" y="1380"/>
                      <a:pt x="730" y="1344"/>
                      <a:pt x="731" y="1307"/>
                    </a:cubicBezTo>
                    <a:cubicBezTo>
                      <a:pt x="735" y="1066"/>
                      <a:pt x="733" y="826"/>
                      <a:pt x="738" y="585"/>
                    </a:cubicBezTo>
                    <a:cubicBezTo>
                      <a:pt x="738" y="577"/>
                      <a:pt x="743" y="570"/>
                      <a:pt x="745" y="563"/>
                    </a:cubicBezTo>
                    <a:cubicBezTo>
                      <a:pt x="758" y="513"/>
                      <a:pt x="761" y="439"/>
                      <a:pt x="789" y="396"/>
                    </a:cubicBezTo>
                    <a:cubicBezTo>
                      <a:pt x="806" y="370"/>
                      <a:pt x="856" y="329"/>
                      <a:pt x="877" y="308"/>
                    </a:cubicBezTo>
                    <a:cubicBezTo>
                      <a:pt x="897" y="288"/>
                      <a:pt x="910" y="257"/>
                      <a:pt x="928" y="235"/>
                    </a:cubicBezTo>
                    <a:cubicBezTo>
                      <a:pt x="975" y="178"/>
                      <a:pt x="1045" y="151"/>
                      <a:pt x="1117" y="141"/>
                    </a:cubicBezTo>
                    <a:cubicBezTo>
                      <a:pt x="1135" y="136"/>
                      <a:pt x="1165" y="123"/>
                      <a:pt x="1183" y="141"/>
                    </a:cubicBezTo>
                    <a:cubicBezTo>
                      <a:pt x="1188" y="146"/>
                      <a:pt x="1168" y="145"/>
                      <a:pt x="1161" y="148"/>
                    </a:cubicBezTo>
                    <a:cubicBezTo>
                      <a:pt x="1145" y="156"/>
                      <a:pt x="1128" y="170"/>
                      <a:pt x="1117" y="184"/>
                    </a:cubicBezTo>
                    <a:cubicBezTo>
                      <a:pt x="1100" y="206"/>
                      <a:pt x="1065" y="246"/>
                      <a:pt x="1052" y="272"/>
                    </a:cubicBezTo>
                    <a:cubicBezTo>
                      <a:pt x="1033" y="310"/>
                      <a:pt x="1033" y="325"/>
                      <a:pt x="1001" y="359"/>
                    </a:cubicBezTo>
                    <a:cubicBezTo>
                      <a:pt x="992" y="383"/>
                      <a:pt x="987" y="408"/>
                      <a:pt x="979" y="432"/>
                    </a:cubicBezTo>
                    <a:cubicBezTo>
                      <a:pt x="971" y="498"/>
                      <a:pt x="972" y="566"/>
                      <a:pt x="949" y="629"/>
                    </a:cubicBezTo>
                    <a:cubicBezTo>
                      <a:pt x="939" y="721"/>
                      <a:pt x="930" y="813"/>
                      <a:pt x="920" y="906"/>
                    </a:cubicBezTo>
                    <a:cubicBezTo>
                      <a:pt x="917" y="931"/>
                      <a:pt x="906" y="979"/>
                      <a:pt x="906" y="979"/>
                    </a:cubicBezTo>
                    <a:cubicBezTo>
                      <a:pt x="898" y="1072"/>
                      <a:pt x="897" y="1171"/>
                      <a:pt x="855" y="1256"/>
                    </a:cubicBezTo>
                    <a:cubicBezTo>
                      <a:pt x="838" y="1290"/>
                      <a:pt x="842" y="1313"/>
                      <a:pt x="811" y="1344"/>
                    </a:cubicBezTo>
                    <a:cubicBezTo>
                      <a:pt x="779" y="1376"/>
                      <a:pt x="747" y="1400"/>
                      <a:pt x="716" y="1431"/>
                    </a:cubicBezTo>
                    <a:cubicBezTo>
                      <a:pt x="707" y="1440"/>
                      <a:pt x="736" y="1417"/>
                      <a:pt x="745" y="1409"/>
                    </a:cubicBezTo>
                    <a:cubicBezTo>
                      <a:pt x="753" y="1402"/>
                      <a:pt x="759" y="1393"/>
                      <a:pt x="767" y="1387"/>
                    </a:cubicBezTo>
                    <a:cubicBezTo>
                      <a:pt x="807" y="1359"/>
                      <a:pt x="858" y="1322"/>
                      <a:pt x="906" y="1307"/>
                    </a:cubicBezTo>
                    <a:cubicBezTo>
                      <a:pt x="933" y="1265"/>
                      <a:pt x="983" y="1229"/>
                      <a:pt x="1030" y="1212"/>
                    </a:cubicBezTo>
                    <a:cubicBezTo>
                      <a:pt x="1063" y="1179"/>
                      <a:pt x="1087" y="1146"/>
                      <a:pt x="1132" y="1132"/>
                    </a:cubicBezTo>
                    <a:cubicBezTo>
                      <a:pt x="1172" y="1102"/>
                      <a:pt x="1201" y="1072"/>
                      <a:pt x="1248" y="1052"/>
                    </a:cubicBezTo>
                    <a:cubicBezTo>
                      <a:pt x="1282" y="1018"/>
                      <a:pt x="1328" y="1004"/>
                      <a:pt x="1372" y="986"/>
                    </a:cubicBezTo>
                    <a:cubicBezTo>
                      <a:pt x="1402" y="956"/>
                      <a:pt x="1424" y="957"/>
                      <a:pt x="1467" y="950"/>
                    </a:cubicBezTo>
                    <a:cubicBezTo>
                      <a:pt x="1528" y="952"/>
                      <a:pt x="1589" y="949"/>
                      <a:pt x="1649" y="957"/>
                    </a:cubicBezTo>
                    <a:cubicBezTo>
                      <a:pt x="1702" y="964"/>
                      <a:pt x="1734" y="1072"/>
                      <a:pt x="1752" y="1110"/>
                    </a:cubicBezTo>
                    <a:cubicBezTo>
                      <a:pt x="1767" y="1143"/>
                      <a:pt x="1786" y="1173"/>
                      <a:pt x="1803" y="1205"/>
                    </a:cubicBezTo>
                    <a:cubicBezTo>
                      <a:pt x="1807" y="1213"/>
                      <a:pt x="1821" y="1219"/>
                      <a:pt x="1817" y="1227"/>
                    </a:cubicBezTo>
                    <a:cubicBezTo>
                      <a:pt x="1813" y="1234"/>
                      <a:pt x="1802" y="1223"/>
                      <a:pt x="1795" y="1220"/>
                    </a:cubicBezTo>
                    <a:cubicBezTo>
                      <a:pt x="1766" y="1207"/>
                      <a:pt x="1737" y="1188"/>
                      <a:pt x="1708" y="1176"/>
                    </a:cubicBezTo>
                    <a:cubicBezTo>
                      <a:pt x="1684" y="1166"/>
                      <a:pt x="1659" y="1161"/>
                      <a:pt x="1635" y="1154"/>
                    </a:cubicBezTo>
                    <a:cubicBezTo>
                      <a:pt x="1604" y="1145"/>
                      <a:pt x="1540" y="1132"/>
                      <a:pt x="1540" y="1132"/>
                    </a:cubicBezTo>
                    <a:cubicBezTo>
                      <a:pt x="1500" y="1113"/>
                      <a:pt x="1465" y="1118"/>
                      <a:pt x="1423" y="1132"/>
                    </a:cubicBezTo>
                    <a:cubicBezTo>
                      <a:pt x="1404" y="1162"/>
                      <a:pt x="1364" y="1171"/>
                      <a:pt x="1329" y="1183"/>
                    </a:cubicBezTo>
                    <a:cubicBezTo>
                      <a:pt x="1312" y="1208"/>
                      <a:pt x="1281" y="1240"/>
                      <a:pt x="1256" y="1256"/>
                    </a:cubicBezTo>
                    <a:cubicBezTo>
                      <a:pt x="1236" y="1285"/>
                      <a:pt x="1213" y="1317"/>
                      <a:pt x="1183" y="1336"/>
                    </a:cubicBezTo>
                    <a:cubicBezTo>
                      <a:pt x="1106" y="1449"/>
                      <a:pt x="859" y="1380"/>
                      <a:pt x="789" y="1380"/>
                    </a:cubicBezTo>
                    <a:lnTo>
                      <a:pt x="735" y="1312"/>
                    </a:lnTo>
                  </a:path>
                </a:pathLst>
              </a:custGeom>
              <a:solidFill>
                <a:srgbClr val="00CC00"/>
              </a:solidFill>
              <a:ln w="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grpSp>
            <p:nvGrpSpPr>
              <p:cNvPr id="20533" name="Group 177"/>
              <p:cNvGrpSpPr/>
              <p:nvPr/>
            </p:nvGrpSpPr>
            <p:grpSpPr>
              <a:xfrm rot="701281">
                <a:off x="5562604" y="5257801"/>
                <a:ext cx="609602" cy="609600"/>
                <a:chOff x="1104" y="2880"/>
                <a:chExt cx="528" cy="480"/>
              </a:xfrm>
            </p:grpSpPr>
            <p:sp>
              <p:nvSpPr>
                <p:cNvPr id="20783" name="Oval 178"/>
                <p:cNvSpPr/>
                <p:nvPr/>
              </p:nvSpPr>
              <p:spPr>
                <a:xfrm>
                  <a:off x="1344" y="3168"/>
                  <a:ext cx="192" cy="192"/>
                </a:xfrm>
                <a:prstGeom prst="ellipse">
                  <a:avLst/>
                </a:prstGeom>
                <a:solidFill>
                  <a:srgbClr val="FFFF00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20784" name="Oval 179"/>
                <p:cNvSpPr/>
                <p:nvPr/>
              </p:nvSpPr>
              <p:spPr>
                <a:xfrm>
                  <a:off x="1200" y="3168"/>
                  <a:ext cx="192" cy="192"/>
                </a:xfrm>
                <a:prstGeom prst="ellipse">
                  <a:avLst/>
                </a:prstGeom>
                <a:solidFill>
                  <a:srgbClr val="FFFF00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20785" name="Oval 180"/>
                <p:cNvSpPr/>
                <p:nvPr/>
              </p:nvSpPr>
              <p:spPr>
                <a:xfrm>
                  <a:off x="1440" y="3024"/>
                  <a:ext cx="192" cy="192"/>
                </a:xfrm>
                <a:prstGeom prst="ellipse">
                  <a:avLst/>
                </a:prstGeom>
                <a:solidFill>
                  <a:srgbClr val="FFFF00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20786" name="Oval 181"/>
                <p:cNvSpPr/>
                <p:nvPr/>
              </p:nvSpPr>
              <p:spPr>
                <a:xfrm>
                  <a:off x="1104" y="3024"/>
                  <a:ext cx="192" cy="192"/>
                </a:xfrm>
                <a:prstGeom prst="ellipse">
                  <a:avLst/>
                </a:prstGeom>
                <a:solidFill>
                  <a:srgbClr val="FFFF00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20787" name="Oval 182"/>
                <p:cNvSpPr/>
                <p:nvPr/>
              </p:nvSpPr>
              <p:spPr>
                <a:xfrm>
                  <a:off x="1200" y="2880"/>
                  <a:ext cx="192" cy="192"/>
                </a:xfrm>
                <a:prstGeom prst="ellipse">
                  <a:avLst/>
                </a:prstGeom>
                <a:solidFill>
                  <a:srgbClr val="FFFF00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20788" name="Oval 183"/>
                <p:cNvSpPr/>
                <p:nvPr/>
              </p:nvSpPr>
              <p:spPr>
                <a:xfrm>
                  <a:off x="1344" y="2880"/>
                  <a:ext cx="192" cy="192"/>
                </a:xfrm>
                <a:prstGeom prst="ellipse">
                  <a:avLst/>
                </a:prstGeom>
                <a:solidFill>
                  <a:srgbClr val="FFFF00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20789" name="Oval 184"/>
                <p:cNvSpPr/>
                <p:nvPr/>
              </p:nvSpPr>
              <p:spPr>
                <a:xfrm>
                  <a:off x="1248" y="2976"/>
                  <a:ext cx="240" cy="288"/>
                </a:xfrm>
                <a:prstGeom prst="ellipse">
                  <a:avLst/>
                </a:prstGeom>
                <a:solidFill>
                  <a:srgbClr val="FF00FF"/>
                </a:solidFill>
                <a:ln w="3175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20534" name="Group 185"/>
              <p:cNvGrpSpPr/>
              <p:nvPr/>
            </p:nvGrpSpPr>
            <p:grpSpPr>
              <a:xfrm rot="701281">
                <a:off x="4784729" y="5095876"/>
                <a:ext cx="609602" cy="609600"/>
                <a:chOff x="1104" y="2880"/>
                <a:chExt cx="528" cy="480"/>
              </a:xfrm>
            </p:grpSpPr>
            <p:sp>
              <p:nvSpPr>
                <p:cNvPr id="20776" name="Oval 186"/>
                <p:cNvSpPr/>
                <p:nvPr/>
              </p:nvSpPr>
              <p:spPr>
                <a:xfrm>
                  <a:off x="1344" y="3168"/>
                  <a:ext cx="192" cy="192"/>
                </a:xfrm>
                <a:prstGeom prst="ellipse">
                  <a:avLst/>
                </a:prstGeom>
                <a:solidFill>
                  <a:srgbClr val="FFFF00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20777" name="Oval 187"/>
                <p:cNvSpPr/>
                <p:nvPr/>
              </p:nvSpPr>
              <p:spPr>
                <a:xfrm>
                  <a:off x="1200" y="3168"/>
                  <a:ext cx="192" cy="192"/>
                </a:xfrm>
                <a:prstGeom prst="ellipse">
                  <a:avLst/>
                </a:prstGeom>
                <a:solidFill>
                  <a:srgbClr val="FFFF00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20778" name="Oval 188"/>
                <p:cNvSpPr/>
                <p:nvPr/>
              </p:nvSpPr>
              <p:spPr>
                <a:xfrm>
                  <a:off x="1440" y="3024"/>
                  <a:ext cx="192" cy="192"/>
                </a:xfrm>
                <a:prstGeom prst="ellipse">
                  <a:avLst/>
                </a:prstGeom>
                <a:solidFill>
                  <a:srgbClr val="FFFF00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20779" name="Oval 189"/>
                <p:cNvSpPr/>
                <p:nvPr/>
              </p:nvSpPr>
              <p:spPr>
                <a:xfrm>
                  <a:off x="1104" y="3024"/>
                  <a:ext cx="192" cy="192"/>
                </a:xfrm>
                <a:prstGeom prst="ellipse">
                  <a:avLst/>
                </a:prstGeom>
                <a:solidFill>
                  <a:srgbClr val="FFFF00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20780" name="Oval 190"/>
                <p:cNvSpPr/>
                <p:nvPr/>
              </p:nvSpPr>
              <p:spPr>
                <a:xfrm>
                  <a:off x="1200" y="2880"/>
                  <a:ext cx="192" cy="192"/>
                </a:xfrm>
                <a:prstGeom prst="ellipse">
                  <a:avLst/>
                </a:prstGeom>
                <a:solidFill>
                  <a:srgbClr val="FFFF00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20781" name="Oval 191"/>
                <p:cNvSpPr/>
                <p:nvPr/>
              </p:nvSpPr>
              <p:spPr>
                <a:xfrm>
                  <a:off x="1344" y="2880"/>
                  <a:ext cx="192" cy="192"/>
                </a:xfrm>
                <a:prstGeom prst="ellipse">
                  <a:avLst/>
                </a:prstGeom>
                <a:solidFill>
                  <a:srgbClr val="FFFF00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20782" name="Oval 192"/>
                <p:cNvSpPr/>
                <p:nvPr/>
              </p:nvSpPr>
              <p:spPr>
                <a:xfrm>
                  <a:off x="1248" y="2976"/>
                  <a:ext cx="240" cy="288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00FF"/>
                    </a:gs>
                    <a:gs pos="100000">
                      <a:srgbClr val="0099FF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3175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20535" name="Group 193"/>
              <p:cNvGrpSpPr/>
              <p:nvPr/>
            </p:nvGrpSpPr>
            <p:grpSpPr>
              <a:xfrm rot="701281">
                <a:off x="6400800" y="5410202"/>
                <a:ext cx="457200" cy="457200"/>
                <a:chOff x="1104" y="2880"/>
                <a:chExt cx="528" cy="480"/>
              </a:xfrm>
            </p:grpSpPr>
            <p:sp>
              <p:nvSpPr>
                <p:cNvPr id="20769" name="Oval 194"/>
                <p:cNvSpPr/>
                <p:nvPr/>
              </p:nvSpPr>
              <p:spPr>
                <a:xfrm>
                  <a:off x="1344" y="3168"/>
                  <a:ext cx="192" cy="192"/>
                </a:xfrm>
                <a:prstGeom prst="ellipse">
                  <a:avLst/>
                </a:prstGeom>
                <a:solidFill>
                  <a:srgbClr val="FFFF00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20770" name="Oval 195"/>
                <p:cNvSpPr/>
                <p:nvPr/>
              </p:nvSpPr>
              <p:spPr>
                <a:xfrm>
                  <a:off x="1200" y="3168"/>
                  <a:ext cx="192" cy="192"/>
                </a:xfrm>
                <a:prstGeom prst="ellipse">
                  <a:avLst/>
                </a:prstGeom>
                <a:solidFill>
                  <a:srgbClr val="FFFF00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20771" name="Oval 196"/>
                <p:cNvSpPr/>
                <p:nvPr/>
              </p:nvSpPr>
              <p:spPr>
                <a:xfrm>
                  <a:off x="1440" y="3024"/>
                  <a:ext cx="192" cy="192"/>
                </a:xfrm>
                <a:prstGeom prst="ellipse">
                  <a:avLst/>
                </a:prstGeom>
                <a:solidFill>
                  <a:srgbClr val="FFFF00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20772" name="Oval 197"/>
                <p:cNvSpPr/>
                <p:nvPr/>
              </p:nvSpPr>
              <p:spPr>
                <a:xfrm>
                  <a:off x="1104" y="3024"/>
                  <a:ext cx="192" cy="192"/>
                </a:xfrm>
                <a:prstGeom prst="ellipse">
                  <a:avLst/>
                </a:prstGeom>
                <a:solidFill>
                  <a:srgbClr val="FFFF00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20773" name="Oval 198"/>
                <p:cNvSpPr/>
                <p:nvPr/>
              </p:nvSpPr>
              <p:spPr>
                <a:xfrm>
                  <a:off x="1200" y="2880"/>
                  <a:ext cx="192" cy="192"/>
                </a:xfrm>
                <a:prstGeom prst="ellipse">
                  <a:avLst/>
                </a:prstGeom>
                <a:solidFill>
                  <a:srgbClr val="FFFF00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20774" name="Oval 199"/>
                <p:cNvSpPr/>
                <p:nvPr/>
              </p:nvSpPr>
              <p:spPr>
                <a:xfrm>
                  <a:off x="1344" y="2880"/>
                  <a:ext cx="192" cy="192"/>
                </a:xfrm>
                <a:prstGeom prst="ellipse">
                  <a:avLst/>
                </a:prstGeom>
                <a:solidFill>
                  <a:srgbClr val="FFFF00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20775" name="Oval 200"/>
                <p:cNvSpPr/>
                <p:nvPr/>
              </p:nvSpPr>
              <p:spPr>
                <a:xfrm>
                  <a:off x="1248" y="2976"/>
                  <a:ext cx="240" cy="288"/>
                </a:xfrm>
                <a:prstGeom prst="ellipse">
                  <a:avLst/>
                </a:prstGeom>
                <a:solidFill>
                  <a:srgbClr val="FF00FF"/>
                </a:solidFill>
                <a:ln w="3175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20536" name="Group 201"/>
              <p:cNvGrpSpPr/>
              <p:nvPr/>
            </p:nvGrpSpPr>
            <p:grpSpPr>
              <a:xfrm rot="701281">
                <a:off x="7772400" y="5334000"/>
                <a:ext cx="685801" cy="609600"/>
                <a:chOff x="1104" y="2880"/>
                <a:chExt cx="528" cy="480"/>
              </a:xfrm>
            </p:grpSpPr>
            <p:sp>
              <p:nvSpPr>
                <p:cNvPr id="20762" name="Oval 202"/>
                <p:cNvSpPr/>
                <p:nvPr/>
              </p:nvSpPr>
              <p:spPr>
                <a:xfrm>
                  <a:off x="1344" y="3168"/>
                  <a:ext cx="192" cy="192"/>
                </a:xfrm>
                <a:prstGeom prst="ellipse">
                  <a:avLst/>
                </a:prstGeom>
                <a:solidFill>
                  <a:srgbClr val="FFFF00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20763" name="Oval 203"/>
                <p:cNvSpPr/>
                <p:nvPr/>
              </p:nvSpPr>
              <p:spPr>
                <a:xfrm>
                  <a:off x="1200" y="3168"/>
                  <a:ext cx="192" cy="192"/>
                </a:xfrm>
                <a:prstGeom prst="ellipse">
                  <a:avLst/>
                </a:prstGeom>
                <a:solidFill>
                  <a:srgbClr val="FFFF00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20764" name="Oval 204"/>
                <p:cNvSpPr/>
                <p:nvPr/>
              </p:nvSpPr>
              <p:spPr>
                <a:xfrm>
                  <a:off x="1440" y="3024"/>
                  <a:ext cx="192" cy="192"/>
                </a:xfrm>
                <a:prstGeom prst="ellipse">
                  <a:avLst/>
                </a:prstGeom>
                <a:solidFill>
                  <a:srgbClr val="FFFF00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20765" name="Oval 205"/>
                <p:cNvSpPr/>
                <p:nvPr/>
              </p:nvSpPr>
              <p:spPr>
                <a:xfrm>
                  <a:off x="1104" y="3024"/>
                  <a:ext cx="192" cy="192"/>
                </a:xfrm>
                <a:prstGeom prst="ellipse">
                  <a:avLst/>
                </a:prstGeom>
                <a:solidFill>
                  <a:srgbClr val="FFFF00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20766" name="Oval 206"/>
                <p:cNvSpPr/>
                <p:nvPr/>
              </p:nvSpPr>
              <p:spPr>
                <a:xfrm>
                  <a:off x="1200" y="2880"/>
                  <a:ext cx="192" cy="192"/>
                </a:xfrm>
                <a:prstGeom prst="ellipse">
                  <a:avLst/>
                </a:prstGeom>
                <a:solidFill>
                  <a:srgbClr val="FFFF00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20767" name="Oval 207"/>
                <p:cNvSpPr/>
                <p:nvPr/>
              </p:nvSpPr>
              <p:spPr>
                <a:xfrm>
                  <a:off x="1344" y="2880"/>
                  <a:ext cx="192" cy="192"/>
                </a:xfrm>
                <a:prstGeom prst="ellipse">
                  <a:avLst/>
                </a:prstGeom>
                <a:solidFill>
                  <a:srgbClr val="FFFF00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20768" name="Oval 208"/>
                <p:cNvSpPr/>
                <p:nvPr/>
              </p:nvSpPr>
              <p:spPr>
                <a:xfrm>
                  <a:off x="1248" y="2976"/>
                  <a:ext cx="240" cy="288"/>
                </a:xfrm>
                <a:prstGeom prst="ellipse">
                  <a:avLst/>
                </a:prstGeom>
                <a:solidFill>
                  <a:srgbClr val="FF00FF"/>
                </a:solidFill>
                <a:ln w="3175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20537" name="Group 209"/>
              <p:cNvGrpSpPr/>
              <p:nvPr/>
            </p:nvGrpSpPr>
            <p:grpSpPr>
              <a:xfrm rot="701281">
                <a:off x="7239000" y="5181600"/>
                <a:ext cx="685801" cy="609600"/>
                <a:chOff x="1104" y="2880"/>
                <a:chExt cx="528" cy="480"/>
              </a:xfrm>
            </p:grpSpPr>
            <p:sp>
              <p:nvSpPr>
                <p:cNvPr id="20755" name="Oval 210"/>
                <p:cNvSpPr/>
                <p:nvPr/>
              </p:nvSpPr>
              <p:spPr>
                <a:xfrm>
                  <a:off x="1344" y="3168"/>
                  <a:ext cx="192" cy="192"/>
                </a:xfrm>
                <a:prstGeom prst="ellipse">
                  <a:avLst/>
                </a:prstGeom>
                <a:solidFill>
                  <a:srgbClr val="FFFF00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20756" name="Oval 211"/>
                <p:cNvSpPr/>
                <p:nvPr/>
              </p:nvSpPr>
              <p:spPr>
                <a:xfrm>
                  <a:off x="1200" y="3168"/>
                  <a:ext cx="192" cy="192"/>
                </a:xfrm>
                <a:prstGeom prst="ellipse">
                  <a:avLst/>
                </a:prstGeom>
                <a:solidFill>
                  <a:srgbClr val="FFFF00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20757" name="Oval 212"/>
                <p:cNvSpPr/>
                <p:nvPr/>
              </p:nvSpPr>
              <p:spPr>
                <a:xfrm>
                  <a:off x="1440" y="3024"/>
                  <a:ext cx="192" cy="192"/>
                </a:xfrm>
                <a:prstGeom prst="ellipse">
                  <a:avLst/>
                </a:prstGeom>
                <a:solidFill>
                  <a:srgbClr val="FFFF00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20758" name="Oval 213"/>
                <p:cNvSpPr/>
                <p:nvPr/>
              </p:nvSpPr>
              <p:spPr>
                <a:xfrm>
                  <a:off x="1104" y="3024"/>
                  <a:ext cx="192" cy="192"/>
                </a:xfrm>
                <a:prstGeom prst="ellipse">
                  <a:avLst/>
                </a:prstGeom>
                <a:solidFill>
                  <a:srgbClr val="FFFF00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20759" name="Oval 214"/>
                <p:cNvSpPr/>
                <p:nvPr/>
              </p:nvSpPr>
              <p:spPr>
                <a:xfrm>
                  <a:off x="1200" y="2880"/>
                  <a:ext cx="192" cy="192"/>
                </a:xfrm>
                <a:prstGeom prst="ellipse">
                  <a:avLst/>
                </a:prstGeom>
                <a:solidFill>
                  <a:srgbClr val="FFFF00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20760" name="Oval 215"/>
                <p:cNvSpPr/>
                <p:nvPr/>
              </p:nvSpPr>
              <p:spPr>
                <a:xfrm>
                  <a:off x="1344" y="2880"/>
                  <a:ext cx="192" cy="192"/>
                </a:xfrm>
                <a:prstGeom prst="ellipse">
                  <a:avLst/>
                </a:prstGeom>
                <a:solidFill>
                  <a:srgbClr val="FFFF00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20761" name="Oval 216"/>
                <p:cNvSpPr/>
                <p:nvPr/>
              </p:nvSpPr>
              <p:spPr>
                <a:xfrm>
                  <a:off x="1248" y="2976"/>
                  <a:ext cx="240" cy="288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99FF"/>
                    </a:gs>
                    <a:gs pos="100000">
                      <a:srgbClr val="0066FF">
                        <a:alpha val="98000"/>
                      </a:srgb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3175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20538" name="Group 217"/>
              <p:cNvGrpSpPr/>
              <p:nvPr/>
            </p:nvGrpSpPr>
            <p:grpSpPr>
              <a:xfrm rot="701281">
                <a:off x="4191000" y="5257800"/>
                <a:ext cx="685801" cy="609600"/>
                <a:chOff x="1104" y="2880"/>
                <a:chExt cx="528" cy="480"/>
              </a:xfrm>
            </p:grpSpPr>
            <p:sp>
              <p:nvSpPr>
                <p:cNvPr id="20748" name="Oval 218"/>
                <p:cNvSpPr/>
                <p:nvPr/>
              </p:nvSpPr>
              <p:spPr>
                <a:xfrm>
                  <a:off x="1344" y="3168"/>
                  <a:ext cx="192" cy="192"/>
                </a:xfrm>
                <a:prstGeom prst="ellipse">
                  <a:avLst/>
                </a:prstGeom>
                <a:solidFill>
                  <a:srgbClr val="FFFF00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20749" name="Oval 219"/>
                <p:cNvSpPr/>
                <p:nvPr/>
              </p:nvSpPr>
              <p:spPr>
                <a:xfrm>
                  <a:off x="1200" y="3168"/>
                  <a:ext cx="192" cy="192"/>
                </a:xfrm>
                <a:prstGeom prst="ellipse">
                  <a:avLst/>
                </a:prstGeom>
                <a:solidFill>
                  <a:srgbClr val="FFFF00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20750" name="Oval 220"/>
                <p:cNvSpPr/>
                <p:nvPr/>
              </p:nvSpPr>
              <p:spPr>
                <a:xfrm>
                  <a:off x="1440" y="3024"/>
                  <a:ext cx="192" cy="192"/>
                </a:xfrm>
                <a:prstGeom prst="ellipse">
                  <a:avLst/>
                </a:prstGeom>
                <a:solidFill>
                  <a:srgbClr val="FFFF00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20751" name="Oval 221"/>
                <p:cNvSpPr/>
                <p:nvPr/>
              </p:nvSpPr>
              <p:spPr>
                <a:xfrm>
                  <a:off x="1104" y="3024"/>
                  <a:ext cx="192" cy="192"/>
                </a:xfrm>
                <a:prstGeom prst="ellipse">
                  <a:avLst/>
                </a:prstGeom>
                <a:solidFill>
                  <a:srgbClr val="FFFF00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20752" name="Oval 222"/>
                <p:cNvSpPr/>
                <p:nvPr/>
              </p:nvSpPr>
              <p:spPr>
                <a:xfrm>
                  <a:off x="1200" y="2880"/>
                  <a:ext cx="192" cy="192"/>
                </a:xfrm>
                <a:prstGeom prst="ellipse">
                  <a:avLst/>
                </a:prstGeom>
                <a:solidFill>
                  <a:srgbClr val="FFFF00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20753" name="Oval 223"/>
                <p:cNvSpPr/>
                <p:nvPr/>
              </p:nvSpPr>
              <p:spPr>
                <a:xfrm>
                  <a:off x="1344" y="2880"/>
                  <a:ext cx="192" cy="192"/>
                </a:xfrm>
                <a:prstGeom prst="ellipse">
                  <a:avLst/>
                </a:prstGeom>
                <a:solidFill>
                  <a:srgbClr val="FFFF00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20754" name="Oval 224"/>
                <p:cNvSpPr/>
                <p:nvPr/>
              </p:nvSpPr>
              <p:spPr>
                <a:xfrm>
                  <a:off x="1248" y="2976"/>
                  <a:ext cx="240" cy="288"/>
                </a:xfrm>
                <a:prstGeom prst="ellipse">
                  <a:avLst/>
                </a:prstGeom>
                <a:solidFill>
                  <a:srgbClr val="FF00FF"/>
                </a:solidFill>
                <a:ln w="3175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20539" name="Freeform 225"/>
              <p:cNvSpPr/>
              <p:nvPr/>
            </p:nvSpPr>
            <p:spPr>
              <a:xfrm rot="899285">
                <a:off x="5338763" y="4678363"/>
                <a:ext cx="685800" cy="498475"/>
              </a:xfrm>
              <a:custGeom>
                <a:avLst/>
                <a:gdLst>
                  <a:gd name="txL" fmla="*/ 0 w 1821"/>
                  <a:gd name="txT" fmla="*/ 0 h 1522"/>
                  <a:gd name="txR" fmla="*/ 1821 w 1821"/>
                  <a:gd name="txB" fmla="*/ 1522 h 1522"/>
                </a:gdLst>
                <a:ahLst/>
                <a:cxnLst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</a:cxnLst>
                <a:rect l="txL" t="txT" r="txR" b="txB"/>
                <a:pathLst>
                  <a:path w="1821" h="1522">
                    <a:moveTo>
                      <a:pt x="760" y="1504"/>
                    </a:moveTo>
                    <a:cubicBezTo>
                      <a:pt x="684" y="1522"/>
                      <a:pt x="699" y="1518"/>
                      <a:pt x="585" y="1511"/>
                    </a:cubicBezTo>
                    <a:cubicBezTo>
                      <a:pt x="556" y="1502"/>
                      <a:pt x="523" y="1504"/>
                      <a:pt x="497" y="1489"/>
                    </a:cubicBezTo>
                    <a:cubicBezTo>
                      <a:pt x="482" y="1480"/>
                      <a:pt x="470" y="1465"/>
                      <a:pt x="454" y="1460"/>
                    </a:cubicBezTo>
                    <a:cubicBezTo>
                      <a:pt x="439" y="1455"/>
                      <a:pt x="410" y="1446"/>
                      <a:pt x="410" y="1446"/>
                    </a:cubicBezTo>
                    <a:cubicBezTo>
                      <a:pt x="374" y="1394"/>
                      <a:pt x="297" y="1335"/>
                      <a:pt x="242" y="1300"/>
                    </a:cubicBezTo>
                    <a:cubicBezTo>
                      <a:pt x="237" y="1293"/>
                      <a:pt x="234" y="1284"/>
                      <a:pt x="228" y="1278"/>
                    </a:cubicBezTo>
                    <a:cubicBezTo>
                      <a:pt x="222" y="1272"/>
                      <a:pt x="212" y="1270"/>
                      <a:pt x="206" y="1263"/>
                    </a:cubicBezTo>
                    <a:cubicBezTo>
                      <a:pt x="201" y="1257"/>
                      <a:pt x="202" y="1248"/>
                      <a:pt x="198" y="1242"/>
                    </a:cubicBezTo>
                    <a:cubicBezTo>
                      <a:pt x="192" y="1234"/>
                      <a:pt x="183" y="1228"/>
                      <a:pt x="177" y="1220"/>
                    </a:cubicBezTo>
                    <a:cubicBezTo>
                      <a:pt x="160" y="1195"/>
                      <a:pt x="167" y="1189"/>
                      <a:pt x="147" y="1169"/>
                    </a:cubicBezTo>
                    <a:cubicBezTo>
                      <a:pt x="112" y="1134"/>
                      <a:pt x="138" y="1177"/>
                      <a:pt x="104" y="1132"/>
                    </a:cubicBezTo>
                    <a:cubicBezTo>
                      <a:pt x="59" y="1073"/>
                      <a:pt x="95" y="1101"/>
                      <a:pt x="53" y="1074"/>
                    </a:cubicBezTo>
                    <a:cubicBezTo>
                      <a:pt x="50" y="1067"/>
                      <a:pt x="50" y="1058"/>
                      <a:pt x="45" y="1052"/>
                    </a:cubicBezTo>
                    <a:cubicBezTo>
                      <a:pt x="40" y="1045"/>
                      <a:pt x="29" y="1044"/>
                      <a:pt x="24" y="1037"/>
                    </a:cubicBezTo>
                    <a:cubicBezTo>
                      <a:pt x="16" y="1024"/>
                      <a:pt x="14" y="1008"/>
                      <a:pt x="9" y="994"/>
                    </a:cubicBezTo>
                    <a:cubicBezTo>
                      <a:pt x="7" y="987"/>
                      <a:pt x="2" y="972"/>
                      <a:pt x="2" y="972"/>
                    </a:cubicBezTo>
                    <a:cubicBezTo>
                      <a:pt x="4" y="960"/>
                      <a:pt x="0" y="944"/>
                      <a:pt x="9" y="935"/>
                    </a:cubicBezTo>
                    <a:cubicBezTo>
                      <a:pt x="14" y="929"/>
                      <a:pt x="13" y="950"/>
                      <a:pt x="16" y="957"/>
                    </a:cubicBezTo>
                    <a:cubicBezTo>
                      <a:pt x="21" y="967"/>
                      <a:pt x="49" y="1003"/>
                      <a:pt x="53" y="1008"/>
                    </a:cubicBezTo>
                    <a:cubicBezTo>
                      <a:pt x="69" y="1057"/>
                      <a:pt x="89" y="1082"/>
                      <a:pt x="133" y="1110"/>
                    </a:cubicBezTo>
                    <a:cubicBezTo>
                      <a:pt x="167" y="1164"/>
                      <a:pt x="242" y="1162"/>
                      <a:pt x="301" y="1176"/>
                    </a:cubicBezTo>
                    <a:cubicBezTo>
                      <a:pt x="328" y="1189"/>
                      <a:pt x="345" y="1210"/>
                      <a:pt x="373" y="1220"/>
                    </a:cubicBezTo>
                    <a:cubicBezTo>
                      <a:pt x="388" y="1225"/>
                      <a:pt x="417" y="1234"/>
                      <a:pt x="417" y="1234"/>
                    </a:cubicBezTo>
                    <a:cubicBezTo>
                      <a:pt x="452" y="1261"/>
                      <a:pt x="484" y="1297"/>
                      <a:pt x="527" y="1307"/>
                    </a:cubicBezTo>
                    <a:cubicBezTo>
                      <a:pt x="561" y="1331"/>
                      <a:pt x="599" y="1340"/>
                      <a:pt x="636" y="1358"/>
                    </a:cubicBezTo>
                    <a:cubicBezTo>
                      <a:pt x="654" y="1385"/>
                      <a:pt x="645" y="1377"/>
                      <a:pt x="672" y="1395"/>
                    </a:cubicBezTo>
                    <a:cubicBezTo>
                      <a:pt x="687" y="1405"/>
                      <a:pt x="716" y="1424"/>
                      <a:pt x="716" y="1424"/>
                    </a:cubicBezTo>
                    <a:cubicBezTo>
                      <a:pt x="742" y="1463"/>
                      <a:pt x="725" y="1440"/>
                      <a:pt x="774" y="1489"/>
                    </a:cubicBezTo>
                    <a:cubicBezTo>
                      <a:pt x="781" y="1496"/>
                      <a:pt x="796" y="1511"/>
                      <a:pt x="796" y="1511"/>
                    </a:cubicBezTo>
                    <a:cubicBezTo>
                      <a:pt x="796" y="1511"/>
                      <a:pt x="769" y="1485"/>
                      <a:pt x="753" y="1475"/>
                    </a:cubicBezTo>
                    <a:cubicBezTo>
                      <a:pt x="738" y="1433"/>
                      <a:pt x="693" y="1414"/>
                      <a:pt x="665" y="1380"/>
                    </a:cubicBezTo>
                    <a:cubicBezTo>
                      <a:pt x="646" y="1357"/>
                      <a:pt x="625" y="1345"/>
                      <a:pt x="607" y="1322"/>
                    </a:cubicBezTo>
                    <a:cubicBezTo>
                      <a:pt x="572" y="1277"/>
                      <a:pt x="575" y="1278"/>
                      <a:pt x="534" y="1242"/>
                    </a:cubicBezTo>
                    <a:cubicBezTo>
                      <a:pt x="505" y="1216"/>
                      <a:pt x="485" y="1182"/>
                      <a:pt x="454" y="1161"/>
                    </a:cubicBezTo>
                    <a:cubicBezTo>
                      <a:pt x="433" y="1130"/>
                      <a:pt x="417" y="1097"/>
                      <a:pt x="395" y="1067"/>
                    </a:cubicBezTo>
                    <a:cubicBezTo>
                      <a:pt x="385" y="1034"/>
                      <a:pt x="370" y="1001"/>
                      <a:pt x="352" y="972"/>
                    </a:cubicBezTo>
                    <a:cubicBezTo>
                      <a:pt x="341" y="912"/>
                      <a:pt x="320" y="857"/>
                      <a:pt x="308" y="797"/>
                    </a:cubicBezTo>
                    <a:cubicBezTo>
                      <a:pt x="299" y="678"/>
                      <a:pt x="294" y="661"/>
                      <a:pt x="308" y="512"/>
                    </a:cubicBezTo>
                    <a:cubicBezTo>
                      <a:pt x="310" y="495"/>
                      <a:pt x="312" y="546"/>
                      <a:pt x="315" y="563"/>
                    </a:cubicBezTo>
                    <a:cubicBezTo>
                      <a:pt x="320" y="588"/>
                      <a:pt x="352" y="629"/>
                      <a:pt x="352" y="629"/>
                    </a:cubicBezTo>
                    <a:cubicBezTo>
                      <a:pt x="368" y="680"/>
                      <a:pt x="380" y="737"/>
                      <a:pt x="410" y="782"/>
                    </a:cubicBezTo>
                    <a:cubicBezTo>
                      <a:pt x="421" y="818"/>
                      <a:pt x="432" y="844"/>
                      <a:pt x="468" y="855"/>
                    </a:cubicBezTo>
                    <a:cubicBezTo>
                      <a:pt x="481" y="890"/>
                      <a:pt x="467" y="907"/>
                      <a:pt x="505" y="921"/>
                    </a:cubicBezTo>
                    <a:cubicBezTo>
                      <a:pt x="516" y="954"/>
                      <a:pt x="534" y="981"/>
                      <a:pt x="563" y="1001"/>
                    </a:cubicBezTo>
                    <a:cubicBezTo>
                      <a:pt x="573" y="1031"/>
                      <a:pt x="577" y="1044"/>
                      <a:pt x="600" y="1067"/>
                    </a:cubicBezTo>
                    <a:cubicBezTo>
                      <a:pt x="610" y="1131"/>
                      <a:pt x="605" y="1244"/>
                      <a:pt x="680" y="1271"/>
                    </a:cubicBezTo>
                    <a:cubicBezTo>
                      <a:pt x="694" y="1314"/>
                      <a:pt x="706" y="1372"/>
                      <a:pt x="731" y="1409"/>
                    </a:cubicBezTo>
                    <a:cubicBezTo>
                      <a:pt x="736" y="1424"/>
                      <a:pt x="740" y="1438"/>
                      <a:pt x="745" y="1453"/>
                    </a:cubicBezTo>
                    <a:cubicBezTo>
                      <a:pt x="748" y="1461"/>
                      <a:pt x="734" y="1439"/>
                      <a:pt x="731" y="1431"/>
                    </a:cubicBezTo>
                    <a:cubicBezTo>
                      <a:pt x="725" y="1417"/>
                      <a:pt x="720" y="1402"/>
                      <a:pt x="716" y="1387"/>
                    </a:cubicBezTo>
                    <a:cubicBezTo>
                      <a:pt x="707" y="1356"/>
                      <a:pt x="704" y="1324"/>
                      <a:pt x="694" y="1293"/>
                    </a:cubicBezTo>
                    <a:cubicBezTo>
                      <a:pt x="689" y="1278"/>
                      <a:pt x="680" y="1249"/>
                      <a:pt x="680" y="1249"/>
                    </a:cubicBezTo>
                    <a:cubicBezTo>
                      <a:pt x="672" y="1179"/>
                      <a:pt x="670" y="1107"/>
                      <a:pt x="658" y="1037"/>
                    </a:cubicBezTo>
                    <a:cubicBezTo>
                      <a:pt x="650" y="992"/>
                      <a:pt x="629" y="951"/>
                      <a:pt x="621" y="906"/>
                    </a:cubicBezTo>
                    <a:cubicBezTo>
                      <a:pt x="616" y="879"/>
                      <a:pt x="611" y="853"/>
                      <a:pt x="607" y="826"/>
                    </a:cubicBezTo>
                    <a:cubicBezTo>
                      <a:pt x="601" y="790"/>
                      <a:pt x="592" y="717"/>
                      <a:pt x="592" y="717"/>
                    </a:cubicBezTo>
                    <a:cubicBezTo>
                      <a:pt x="590" y="680"/>
                      <a:pt x="585" y="644"/>
                      <a:pt x="585" y="607"/>
                    </a:cubicBezTo>
                    <a:cubicBezTo>
                      <a:pt x="585" y="529"/>
                      <a:pt x="587" y="452"/>
                      <a:pt x="592" y="374"/>
                    </a:cubicBezTo>
                    <a:cubicBezTo>
                      <a:pt x="595" y="324"/>
                      <a:pt x="623" y="270"/>
                      <a:pt x="636" y="221"/>
                    </a:cubicBezTo>
                    <a:cubicBezTo>
                      <a:pt x="641" y="203"/>
                      <a:pt x="644" y="176"/>
                      <a:pt x="658" y="162"/>
                    </a:cubicBezTo>
                    <a:cubicBezTo>
                      <a:pt x="666" y="154"/>
                      <a:pt x="677" y="153"/>
                      <a:pt x="687" y="148"/>
                    </a:cubicBezTo>
                    <a:cubicBezTo>
                      <a:pt x="711" y="117"/>
                      <a:pt x="724" y="85"/>
                      <a:pt x="745" y="53"/>
                    </a:cubicBezTo>
                    <a:cubicBezTo>
                      <a:pt x="748" y="43"/>
                      <a:pt x="747" y="32"/>
                      <a:pt x="753" y="24"/>
                    </a:cubicBezTo>
                    <a:cubicBezTo>
                      <a:pt x="761" y="12"/>
                      <a:pt x="799" y="0"/>
                      <a:pt x="753" y="17"/>
                    </a:cubicBezTo>
                    <a:cubicBezTo>
                      <a:pt x="747" y="32"/>
                      <a:pt x="737" y="45"/>
                      <a:pt x="731" y="60"/>
                    </a:cubicBezTo>
                    <a:cubicBezTo>
                      <a:pt x="704" y="133"/>
                      <a:pt x="742" y="68"/>
                      <a:pt x="709" y="119"/>
                    </a:cubicBezTo>
                    <a:cubicBezTo>
                      <a:pt x="701" y="153"/>
                      <a:pt x="692" y="184"/>
                      <a:pt x="672" y="213"/>
                    </a:cubicBezTo>
                    <a:cubicBezTo>
                      <a:pt x="655" y="266"/>
                      <a:pt x="662" y="242"/>
                      <a:pt x="651" y="286"/>
                    </a:cubicBezTo>
                    <a:cubicBezTo>
                      <a:pt x="655" y="513"/>
                      <a:pt x="656" y="645"/>
                      <a:pt x="672" y="841"/>
                    </a:cubicBezTo>
                    <a:cubicBezTo>
                      <a:pt x="677" y="982"/>
                      <a:pt x="685" y="1111"/>
                      <a:pt x="702" y="1249"/>
                    </a:cubicBezTo>
                    <a:cubicBezTo>
                      <a:pt x="706" y="1318"/>
                      <a:pt x="704" y="1358"/>
                      <a:pt x="723" y="1417"/>
                    </a:cubicBezTo>
                    <a:cubicBezTo>
                      <a:pt x="726" y="1380"/>
                      <a:pt x="730" y="1344"/>
                      <a:pt x="731" y="1307"/>
                    </a:cubicBezTo>
                    <a:cubicBezTo>
                      <a:pt x="735" y="1066"/>
                      <a:pt x="733" y="826"/>
                      <a:pt x="738" y="585"/>
                    </a:cubicBezTo>
                    <a:cubicBezTo>
                      <a:pt x="738" y="577"/>
                      <a:pt x="743" y="570"/>
                      <a:pt x="745" y="563"/>
                    </a:cubicBezTo>
                    <a:cubicBezTo>
                      <a:pt x="758" y="513"/>
                      <a:pt x="761" y="439"/>
                      <a:pt x="789" y="396"/>
                    </a:cubicBezTo>
                    <a:cubicBezTo>
                      <a:pt x="806" y="370"/>
                      <a:pt x="856" y="329"/>
                      <a:pt x="877" y="308"/>
                    </a:cubicBezTo>
                    <a:cubicBezTo>
                      <a:pt x="897" y="288"/>
                      <a:pt x="910" y="257"/>
                      <a:pt x="928" y="235"/>
                    </a:cubicBezTo>
                    <a:cubicBezTo>
                      <a:pt x="975" y="178"/>
                      <a:pt x="1045" y="151"/>
                      <a:pt x="1117" y="141"/>
                    </a:cubicBezTo>
                    <a:cubicBezTo>
                      <a:pt x="1135" y="136"/>
                      <a:pt x="1165" y="123"/>
                      <a:pt x="1183" y="141"/>
                    </a:cubicBezTo>
                    <a:cubicBezTo>
                      <a:pt x="1188" y="146"/>
                      <a:pt x="1168" y="145"/>
                      <a:pt x="1161" y="148"/>
                    </a:cubicBezTo>
                    <a:cubicBezTo>
                      <a:pt x="1145" y="156"/>
                      <a:pt x="1128" y="170"/>
                      <a:pt x="1117" y="184"/>
                    </a:cubicBezTo>
                    <a:cubicBezTo>
                      <a:pt x="1100" y="206"/>
                      <a:pt x="1065" y="246"/>
                      <a:pt x="1052" y="272"/>
                    </a:cubicBezTo>
                    <a:cubicBezTo>
                      <a:pt x="1033" y="310"/>
                      <a:pt x="1033" y="325"/>
                      <a:pt x="1001" y="359"/>
                    </a:cubicBezTo>
                    <a:cubicBezTo>
                      <a:pt x="992" y="383"/>
                      <a:pt x="987" y="408"/>
                      <a:pt x="979" y="432"/>
                    </a:cubicBezTo>
                    <a:cubicBezTo>
                      <a:pt x="971" y="498"/>
                      <a:pt x="972" y="566"/>
                      <a:pt x="949" y="629"/>
                    </a:cubicBezTo>
                    <a:cubicBezTo>
                      <a:pt x="939" y="721"/>
                      <a:pt x="930" y="813"/>
                      <a:pt x="920" y="906"/>
                    </a:cubicBezTo>
                    <a:cubicBezTo>
                      <a:pt x="917" y="931"/>
                      <a:pt x="906" y="979"/>
                      <a:pt x="906" y="979"/>
                    </a:cubicBezTo>
                    <a:cubicBezTo>
                      <a:pt x="898" y="1072"/>
                      <a:pt x="897" y="1171"/>
                      <a:pt x="855" y="1256"/>
                    </a:cubicBezTo>
                    <a:cubicBezTo>
                      <a:pt x="838" y="1290"/>
                      <a:pt x="842" y="1313"/>
                      <a:pt x="811" y="1344"/>
                    </a:cubicBezTo>
                    <a:cubicBezTo>
                      <a:pt x="779" y="1376"/>
                      <a:pt x="747" y="1400"/>
                      <a:pt x="716" y="1431"/>
                    </a:cubicBezTo>
                    <a:cubicBezTo>
                      <a:pt x="707" y="1440"/>
                      <a:pt x="736" y="1417"/>
                      <a:pt x="745" y="1409"/>
                    </a:cubicBezTo>
                    <a:cubicBezTo>
                      <a:pt x="753" y="1402"/>
                      <a:pt x="759" y="1393"/>
                      <a:pt x="767" y="1387"/>
                    </a:cubicBezTo>
                    <a:cubicBezTo>
                      <a:pt x="807" y="1359"/>
                      <a:pt x="858" y="1322"/>
                      <a:pt x="906" y="1307"/>
                    </a:cubicBezTo>
                    <a:cubicBezTo>
                      <a:pt x="933" y="1265"/>
                      <a:pt x="983" y="1229"/>
                      <a:pt x="1030" y="1212"/>
                    </a:cubicBezTo>
                    <a:cubicBezTo>
                      <a:pt x="1063" y="1179"/>
                      <a:pt x="1087" y="1146"/>
                      <a:pt x="1132" y="1132"/>
                    </a:cubicBezTo>
                    <a:cubicBezTo>
                      <a:pt x="1172" y="1102"/>
                      <a:pt x="1201" y="1072"/>
                      <a:pt x="1248" y="1052"/>
                    </a:cubicBezTo>
                    <a:cubicBezTo>
                      <a:pt x="1282" y="1018"/>
                      <a:pt x="1328" y="1004"/>
                      <a:pt x="1372" y="986"/>
                    </a:cubicBezTo>
                    <a:cubicBezTo>
                      <a:pt x="1402" y="956"/>
                      <a:pt x="1424" y="957"/>
                      <a:pt x="1467" y="950"/>
                    </a:cubicBezTo>
                    <a:cubicBezTo>
                      <a:pt x="1528" y="952"/>
                      <a:pt x="1589" y="949"/>
                      <a:pt x="1649" y="957"/>
                    </a:cubicBezTo>
                    <a:cubicBezTo>
                      <a:pt x="1702" y="964"/>
                      <a:pt x="1734" y="1072"/>
                      <a:pt x="1752" y="1110"/>
                    </a:cubicBezTo>
                    <a:cubicBezTo>
                      <a:pt x="1767" y="1143"/>
                      <a:pt x="1786" y="1173"/>
                      <a:pt x="1803" y="1205"/>
                    </a:cubicBezTo>
                    <a:cubicBezTo>
                      <a:pt x="1807" y="1213"/>
                      <a:pt x="1821" y="1219"/>
                      <a:pt x="1817" y="1227"/>
                    </a:cubicBezTo>
                    <a:cubicBezTo>
                      <a:pt x="1813" y="1234"/>
                      <a:pt x="1802" y="1223"/>
                      <a:pt x="1795" y="1220"/>
                    </a:cubicBezTo>
                    <a:cubicBezTo>
                      <a:pt x="1766" y="1207"/>
                      <a:pt x="1737" y="1188"/>
                      <a:pt x="1708" y="1176"/>
                    </a:cubicBezTo>
                    <a:cubicBezTo>
                      <a:pt x="1684" y="1166"/>
                      <a:pt x="1659" y="1161"/>
                      <a:pt x="1635" y="1154"/>
                    </a:cubicBezTo>
                    <a:cubicBezTo>
                      <a:pt x="1604" y="1145"/>
                      <a:pt x="1540" y="1132"/>
                      <a:pt x="1540" y="1132"/>
                    </a:cubicBezTo>
                    <a:cubicBezTo>
                      <a:pt x="1500" y="1113"/>
                      <a:pt x="1465" y="1118"/>
                      <a:pt x="1423" y="1132"/>
                    </a:cubicBezTo>
                    <a:cubicBezTo>
                      <a:pt x="1404" y="1162"/>
                      <a:pt x="1364" y="1171"/>
                      <a:pt x="1329" y="1183"/>
                    </a:cubicBezTo>
                    <a:cubicBezTo>
                      <a:pt x="1312" y="1208"/>
                      <a:pt x="1281" y="1240"/>
                      <a:pt x="1256" y="1256"/>
                    </a:cubicBezTo>
                    <a:cubicBezTo>
                      <a:pt x="1236" y="1285"/>
                      <a:pt x="1213" y="1317"/>
                      <a:pt x="1183" y="1336"/>
                    </a:cubicBezTo>
                    <a:cubicBezTo>
                      <a:pt x="1106" y="1449"/>
                      <a:pt x="859" y="1380"/>
                      <a:pt x="789" y="1380"/>
                    </a:cubicBezTo>
                    <a:lnTo>
                      <a:pt x="735" y="1312"/>
                    </a:lnTo>
                  </a:path>
                </a:pathLst>
              </a:custGeom>
              <a:solidFill>
                <a:srgbClr val="00CC00"/>
              </a:solidFill>
              <a:ln w="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0540" name="Freeform 226"/>
              <p:cNvSpPr/>
              <p:nvPr/>
            </p:nvSpPr>
            <p:spPr>
              <a:xfrm rot="899285">
                <a:off x="5334000" y="3276600"/>
                <a:ext cx="914400" cy="422275"/>
              </a:xfrm>
              <a:custGeom>
                <a:avLst/>
                <a:gdLst>
                  <a:gd name="txL" fmla="*/ 0 w 1821"/>
                  <a:gd name="txT" fmla="*/ 0 h 1522"/>
                  <a:gd name="txR" fmla="*/ 1821 w 1821"/>
                  <a:gd name="txB" fmla="*/ 1522 h 1522"/>
                </a:gdLst>
                <a:ahLst/>
                <a:cxnLst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</a:cxnLst>
                <a:rect l="txL" t="txT" r="txR" b="txB"/>
                <a:pathLst>
                  <a:path w="1821" h="1522">
                    <a:moveTo>
                      <a:pt x="760" y="1504"/>
                    </a:moveTo>
                    <a:cubicBezTo>
                      <a:pt x="684" y="1522"/>
                      <a:pt x="699" y="1518"/>
                      <a:pt x="585" y="1511"/>
                    </a:cubicBezTo>
                    <a:cubicBezTo>
                      <a:pt x="556" y="1502"/>
                      <a:pt x="523" y="1504"/>
                      <a:pt x="497" y="1489"/>
                    </a:cubicBezTo>
                    <a:cubicBezTo>
                      <a:pt x="482" y="1480"/>
                      <a:pt x="470" y="1465"/>
                      <a:pt x="454" y="1460"/>
                    </a:cubicBezTo>
                    <a:cubicBezTo>
                      <a:pt x="439" y="1455"/>
                      <a:pt x="410" y="1446"/>
                      <a:pt x="410" y="1446"/>
                    </a:cubicBezTo>
                    <a:cubicBezTo>
                      <a:pt x="374" y="1394"/>
                      <a:pt x="297" y="1335"/>
                      <a:pt x="242" y="1300"/>
                    </a:cubicBezTo>
                    <a:cubicBezTo>
                      <a:pt x="237" y="1293"/>
                      <a:pt x="234" y="1284"/>
                      <a:pt x="228" y="1278"/>
                    </a:cubicBezTo>
                    <a:cubicBezTo>
                      <a:pt x="222" y="1272"/>
                      <a:pt x="212" y="1270"/>
                      <a:pt x="206" y="1263"/>
                    </a:cubicBezTo>
                    <a:cubicBezTo>
                      <a:pt x="201" y="1257"/>
                      <a:pt x="202" y="1248"/>
                      <a:pt x="198" y="1242"/>
                    </a:cubicBezTo>
                    <a:cubicBezTo>
                      <a:pt x="192" y="1234"/>
                      <a:pt x="183" y="1228"/>
                      <a:pt x="177" y="1220"/>
                    </a:cubicBezTo>
                    <a:cubicBezTo>
                      <a:pt x="160" y="1195"/>
                      <a:pt x="167" y="1189"/>
                      <a:pt x="147" y="1169"/>
                    </a:cubicBezTo>
                    <a:cubicBezTo>
                      <a:pt x="112" y="1134"/>
                      <a:pt x="138" y="1177"/>
                      <a:pt x="104" y="1132"/>
                    </a:cubicBezTo>
                    <a:cubicBezTo>
                      <a:pt x="59" y="1073"/>
                      <a:pt x="95" y="1101"/>
                      <a:pt x="53" y="1074"/>
                    </a:cubicBezTo>
                    <a:cubicBezTo>
                      <a:pt x="50" y="1067"/>
                      <a:pt x="50" y="1058"/>
                      <a:pt x="45" y="1052"/>
                    </a:cubicBezTo>
                    <a:cubicBezTo>
                      <a:pt x="40" y="1045"/>
                      <a:pt x="29" y="1044"/>
                      <a:pt x="24" y="1037"/>
                    </a:cubicBezTo>
                    <a:cubicBezTo>
                      <a:pt x="16" y="1024"/>
                      <a:pt x="14" y="1008"/>
                      <a:pt x="9" y="994"/>
                    </a:cubicBezTo>
                    <a:cubicBezTo>
                      <a:pt x="7" y="987"/>
                      <a:pt x="2" y="972"/>
                      <a:pt x="2" y="972"/>
                    </a:cubicBezTo>
                    <a:cubicBezTo>
                      <a:pt x="4" y="960"/>
                      <a:pt x="0" y="944"/>
                      <a:pt x="9" y="935"/>
                    </a:cubicBezTo>
                    <a:cubicBezTo>
                      <a:pt x="14" y="929"/>
                      <a:pt x="13" y="950"/>
                      <a:pt x="16" y="957"/>
                    </a:cubicBezTo>
                    <a:cubicBezTo>
                      <a:pt x="21" y="967"/>
                      <a:pt x="49" y="1003"/>
                      <a:pt x="53" y="1008"/>
                    </a:cubicBezTo>
                    <a:cubicBezTo>
                      <a:pt x="69" y="1057"/>
                      <a:pt x="89" y="1082"/>
                      <a:pt x="133" y="1110"/>
                    </a:cubicBezTo>
                    <a:cubicBezTo>
                      <a:pt x="167" y="1164"/>
                      <a:pt x="242" y="1162"/>
                      <a:pt x="301" y="1176"/>
                    </a:cubicBezTo>
                    <a:cubicBezTo>
                      <a:pt x="328" y="1189"/>
                      <a:pt x="345" y="1210"/>
                      <a:pt x="373" y="1220"/>
                    </a:cubicBezTo>
                    <a:cubicBezTo>
                      <a:pt x="388" y="1225"/>
                      <a:pt x="417" y="1234"/>
                      <a:pt x="417" y="1234"/>
                    </a:cubicBezTo>
                    <a:cubicBezTo>
                      <a:pt x="452" y="1261"/>
                      <a:pt x="484" y="1297"/>
                      <a:pt x="527" y="1307"/>
                    </a:cubicBezTo>
                    <a:cubicBezTo>
                      <a:pt x="561" y="1331"/>
                      <a:pt x="599" y="1340"/>
                      <a:pt x="636" y="1358"/>
                    </a:cubicBezTo>
                    <a:cubicBezTo>
                      <a:pt x="654" y="1385"/>
                      <a:pt x="645" y="1377"/>
                      <a:pt x="672" y="1395"/>
                    </a:cubicBezTo>
                    <a:cubicBezTo>
                      <a:pt x="687" y="1405"/>
                      <a:pt x="716" y="1424"/>
                      <a:pt x="716" y="1424"/>
                    </a:cubicBezTo>
                    <a:cubicBezTo>
                      <a:pt x="742" y="1463"/>
                      <a:pt x="725" y="1440"/>
                      <a:pt x="774" y="1489"/>
                    </a:cubicBezTo>
                    <a:cubicBezTo>
                      <a:pt x="781" y="1496"/>
                      <a:pt x="796" y="1511"/>
                      <a:pt x="796" y="1511"/>
                    </a:cubicBezTo>
                    <a:cubicBezTo>
                      <a:pt x="796" y="1511"/>
                      <a:pt x="769" y="1485"/>
                      <a:pt x="753" y="1475"/>
                    </a:cubicBezTo>
                    <a:cubicBezTo>
                      <a:pt x="738" y="1433"/>
                      <a:pt x="693" y="1414"/>
                      <a:pt x="665" y="1380"/>
                    </a:cubicBezTo>
                    <a:cubicBezTo>
                      <a:pt x="646" y="1357"/>
                      <a:pt x="625" y="1345"/>
                      <a:pt x="607" y="1322"/>
                    </a:cubicBezTo>
                    <a:cubicBezTo>
                      <a:pt x="572" y="1277"/>
                      <a:pt x="575" y="1278"/>
                      <a:pt x="534" y="1242"/>
                    </a:cubicBezTo>
                    <a:cubicBezTo>
                      <a:pt x="505" y="1216"/>
                      <a:pt x="485" y="1182"/>
                      <a:pt x="454" y="1161"/>
                    </a:cubicBezTo>
                    <a:cubicBezTo>
                      <a:pt x="433" y="1130"/>
                      <a:pt x="417" y="1097"/>
                      <a:pt x="395" y="1067"/>
                    </a:cubicBezTo>
                    <a:cubicBezTo>
                      <a:pt x="385" y="1034"/>
                      <a:pt x="370" y="1001"/>
                      <a:pt x="352" y="972"/>
                    </a:cubicBezTo>
                    <a:cubicBezTo>
                      <a:pt x="341" y="912"/>
                      <a:pt x="320" y="857"/>
                      <a:pt x="308" y="797"/>
                    </a:cubicBezTo>
                    <a:cubicBezTo>
                      <a:pt x="299" y="678"/>
                      <a:pt x="294" y="661"/>
                      <a:pt x="308" y="512"/>
                    </a:cubicBezTo>
                    <a:cubicBezTo>
                      <a:pt x="310" y="495"/>
                      <a:pt x="312" y="546"/>
                      <a:pt x="315" y="563"/>
                    </a:cubicBezTo>
                    <a:cubicBezTo>
                      <a:pt x="320" y="588"/>
                      <a:pt x="352" y="629"/>
                      <a:pt x="352" y="629"/>
                    </a:cubicBezTo>
                    <a:cubicBezTo>
                      <a:pt x="368" y="680"/>
                      <a:pt x="380" y="737"/>
                      <a:pt x="410" y="782"/>
                    </a:cubicBezTo>
                    <a:cubicBezTo>
                      <a:pt x="421" y="818"/>
                      <a:pt x="432" y="844"/>
                      <a:pt x="468" y="855"/>
                    </a:cubicBezTo>
                    <a:cubicBezTo>
                      <a:pt x="481" y="890"/>
                      <a:pt x="467" y="907"/>
                      <a:pt x="505" y="921"/>
                    </a:cubicBezTo>
                    <a:cubicBezTo>
                      <a:pt x="516" y="954"/>
                      <a:pt x="534" y="981"/>
                      <a:pt x="563" y="1001"/>
                    </a:cubicBezTo>
                    <a:cubicBezTo>
                      <a:pt x="573" y="1031"/>
                      <a:pt x="577" y="1044"/>
                      <a:pt x="600" y="1067"/>
                    </a:cubicBezTo>
                    <a:cubicBezTo>
                      <a:pt x="610" y="1131"/>
                      <a:pt x="605" y="1244"/>
                      <a:pt x="680" y="1271"/>
                    </a:cubicBezTo>
                    <a:cubicBezTo>
                      <a:pt x="694" y="1314"/>
                      <a:pt x="706" y="1372"/>
                      <a:pt x="731" y="1409"/>
                    </a:cubicBezTo>
                    <a:cubicBezTo>
                      <a:pt x="736" y="1424"/>
                      <a:pt x="740" y="1438"/>
                      <a:pt x="745" y="1453"/>
                    </a:cubicBezTo>
                    <a:cubicBezTo>
                      <a:pt x="748" y="1461"/>
                      <a:pt x="734" y="1439"/>
                      <a:pt x="731" y="1431"/>
                    </a:cubicBezTo>
                    <a:cubicBezTo>
                      <a:pt x="725" y="1417"/>
                      <a:pt x="720" y="1402"/>
                      <a:pt x="716" y="1387"/>
                    </a:cubicBezTo>
                    <a:cubicBezTo>
                      <a:pt x="707" y="1356"/>
                      <a:pt x="704" y="1324"/>
                      <a:pt x="694" y="1293"/>
                    </a:cubicBezTo>
                    <a:cubicBezTo>
                      <a:pt x="689" y="1278"/>
                      <a:pt x="680" y="1249"/>
                      <a:pt x="680" y="1249"/>
                    </a:cubicBezTo>
                    <a:cubicBezTo>
                      <a:pt x="672" y="1179"/>
                      <a:pt x="670" y="1107"/>
                      <a:pt x="658" y="1037"/>
                    </a:cubicBezTo>
                    <a:cubicBezTo>
                      <a:pt x="650" y="992"/>
                      <a:pt x="629" y="951"/>
                      <a:pt x="621" y="906"/>
                    </a:cubicBezTo>
                    <a:cubicBezTo>
                      <a:pt x="616" y="879"/>
                      <a:pt x="611" y="853"/>
                      <a:pt x="607" y="826"/>
                    </a:cubicBezTo>
                    <a:cubicBezTo>
                      <a:pt x="601" y="790"/>
                      <a:pt x="592" y="717"/>
                      <a:pt x="592" y="717"/>
                    </a:cubicBezTo>
                    <a:cubicBezTo>
                      <a:pt x="590" y="680"/>
                      <a:pt x="585" y="644"/>
                      <a:pt x="585" y="607"/>
                    </a:cubicBezTo>
                    <a:cubicBezTo>
                      <a:pt x="585" y="529"/>
                      <a:pt x="587" y="452"/>
                      <a:pt x="592" y="374"/>
                    </a:cubicBezTo>
                    <a:cubicBezTo>
                      <a:pt x="595" y="324"/>
                      <a:pt x="623" y="270"/>
                      <a:pt x="636" y="221"/>
                    </a:cubicBezTo>
                    <a:cubicBezTo>
                      <a:pt x="641" y="203"/>
                      <a:pt x="644" y="176"/>
                      <a:pt x="658" y="162"/>
                    </a:cubicBezTo>
                    <a:cubicBezTo>
                      <a:pt x="666" y="154"/>
                      <a:pt x="677" y="153"/>
                      <a:pt x="687" y="148"/>
                    </a:cubicBezTo>
                    <a:cubicBezTo>
                      <a:pt x="711" y="117"/>
                      <a:pt x="724" y="85"/>
                      <a:pt x="745" y="53"/>
                    </a:cubicBezTo>
                    <a:cubicBezTo>
                      <a:pt x="748" y="43"/>
                      <a:pt x="747" y="32"/>
                      <a:pt x="753" y="24"/>
                    </a:cubicBezTo>
                    <a:cubicBezTo>
                      <a:pt x="761" y="12"/>
                      <a:pt x="799" y="0"/>
                      <a:pt x="753" y="17"/>
                    </a:cubicBezTo>
                    <a:cubicBezTo>
                      <a:pt x="747" y="32"/>
                      <a:pt x="737" y="45"/>
                      <a:pt x="731" y="60"/>
                    </a:cubicBezTo>
                    <a:cubicBezTo>
                      <a:pt x="704" y="133"/>
                      <a:pt x="742" y="68"/>
                      <a:pt x="709" y="119"/>
                    </a:cubicBezTo>
                    <a:cubicBezTo>
                      <a:pt x="701" y="153"/>
                      <a:pt x="692" y="184"/>
                      <a:pt x="672" y="213"/>
                    </a:cubicBezTo>
                    <a:cubicBezTo>
                      <a:pt x="655" y="266"/>
                      <a:pt x="662" y="242"/>
                      <a:pt x="651" y="286"/>
                    </a:cubicBezTo>
                    <a:cubicBezTo>
                      <a:pt x="655" y="513"/>
                      <a:pt x="656" y="645"/>
                      <a:pt x="672" y="841"/>
                    </a:cubicBezTo>
                    <a:cubicBezTo>
                      <a:pt x="677" y="982"/>
                      <a:pt x="685" y="1111"/>
                      <a:pt x="702" y="1249"/>
                    </a:cubicBezTo>
                    <a:cubicBezTo>
                      <a:pt x="706" y="1318"/>
                      <a:pt x="704" y="1358"/>
                      <a:pt x="723" y="1417"/>
                    </a:cubicBezTo>
                    <a:cubicBezTo>
                      <a:pt x="726" y="1380"/>
                      <a:pt x="730" y="1344"/>
                      <a:pt x="731" y="1307"/>
                    </a:cubicBezTo>
                    <a:cubicBezTo>
                      <a:pt x="735" y="1066"/>
                      <a:pt x="733" y="826"/>
                      <a:pt x="738" y="585"/>
                    </a:cubicBezTo>
                    <a:cubicBezTo>
                      <a:pt x="738" y="577"/>
                      <a:pt x="743" y="570"/>
                      <a:pt x="745" y="563"/>
                    </a:cubicBezTo>
                    <a:cubicBezTo>
                      <a:pt x="758" y="513"/>
                      <a:pt x="761" y="439"/>
                      <a:pt x="789" y="396"/>
                    </a:cubicBezTo>
                    <a:cubicBezTo>
                      <a:pt x="806" y="370"/>
                      <a:pt x="856" y="329"/>
                      <a:pt x="877" y="308"/>
                    </a:cubicBezTo>
                    <a:cubicBezTo>
                      <a:pt x="897" y="288"/>
                      <a:pt x="910" y="257"/>
                      <a:pt x="928" y="235"/>
                    </a:cubicBezTo>
                    <a:cubicBezTo>
                      <a:pt x="975" y="178"/>
                      <a:pt x="1045" y="151"/>
                      <a:pt x="1117" y="141"/>
                    </a:cubicBezTo>
                    <a:cubicBezTo>
                      <a:pt x="1135" y="136"/>
                      <a:pt x="1165" y="123"/>
                      <a:pt x="1183" y="141"/>
                    </a:cubicBezTo>
                    <a:cubicBezTo>
                      <a:pt x="1188" y="146"/>
                      <a:pt x="1168" y="145"/>
                      <a:pt x="1161" y="148"/>
                    </a:cubicBezTo>
                    <a:cubicBezTo>
                      <a:pt x="1145" y="156"/>
                      <a:pt x="1128" y="170"/>
                      <a:pt x="1117" y="184"/>
                    </a:cubicBezTo>
                    <a:cubicBezTo>
                      <a:pt x="1100" y="206"/>
                      <a:pt x="1065" y="246"/>
                      <a:pt x="1052" y="272"/>
                    </a:cubicBezTo>
                    <a:cubicBezTo>
                      <a:pt x="1033" y="310"/>
                      <a:pt x="1033" y="325"/>
                      <a:pt x="1001" y="359"/>
                    </a:cubicBezTo>
                    <a:cubicBezTo>
                      <a:pt x="992" y="383"/>
                      <a:pt x="987" y="408"/>
                      <a:pt x="979" y="432"/>
                    </a:cubicBezTo>
                    <a:cubicBezTo>
                      <a:pt x="971" y="498"/>
                      <a:pt x="972" y="566"/>
                      <a:pt x="949" y="629"/>
                    </a:cubicBezTo>
                    <a:cubicBezTo>
                      <a:pt x="939" y="721"/>
                      <a:pt x="930" y="813"/>
                      <a:pt x="920" y="906"/>
                    </a:cubicBezTo>
                    <a:cubicBezTo>
                      <a:pt x="917" y="931"/>
                      <a:pt x="906" y="979"/>
                      <a:pt x="906" y="979"/>
                    </a:cubicBezTo>
                    <a:cubicBezTo>
                      <a:pt x="898" y="1072"/>
                      <a:pt x="897" y="1171"/>
                      <a:pt x="855" y="1256"/>
                    </a:cubicBezTo>
                    <a:cubicBezTo>
                      <a:pt x="838" y="1290"/>
                      <a:pt x="842" y="1313"/>
                      <a:pt x="811" y="1344"/>
                    </a:cubicBezTo>
                    <a:cubicBezTo>
                      <a:pt x="779" y="1376"/>
                      <a:pt x="747" y="1400"/>
                      <a:pt x="716" y="1431"/>
                    </a:cubicBezTo>
                    <a:cubicBezTo>
                      <a:pt x="707" y="1440"/>
                      <a:pt x="736" y="1417"/>
                      <a:pt x="745" y="1409"/>
                    </a:cubicBezTo>
                    <a:cubicBezTo>
                      <a:pt x="753" y="1402"/>
                      <a:pt x="759" y="1393"/>
                      <a:pt x="767" y="1387"/>
                    </a:cubicBezTo>
                    <a:cubicBezTo>
                      <a:pt x="807" y="1359"/>
                      <a:pt x="858" y="1322"/>
                      <a:pt x="906" y="1307"/>
                    </a:cubicBezTo>
                    <a:cubicBezTo>
                      <a:pt x="933" y="1265"/>
                      <a:pt x="983" y="1229"/>
                      <a:pt x="1030" y="1212"/>
                    </a:cubicBezTo>
                    <a:cubicBezTo>
                      <a:pt x="1063" y="1179"/>
                      <a:pt x="1087" y="1146"/>
                      <a:pt x="1132" y="1132"/>
                    </a:cubicBezTo>
                    <a:cubicBezTo>
                      <a:pt x="1172" y="1102"/>
                      <a:pt x="1201" y="1072"/>
                      <a:pt x="1248" y="1052"/>
                    </a:cubicBezTo>
                    <a:cubicBezTo>
                      <a:pt x="1282" y="1018"/>
                      <a:pt x="1328" y="1004"/>
                      <a:pt x="1372" y="986"/>
                    </a:cubicBezTo>
                    <a:cubicBezTo>
                      <a:pt x="1402" y="956"/>
                      <a:pt x="1424" y="957"/>
                      <a:pt x="1467" y="950"/>
                    </a:cubicBezTo>
                    <a:cubicBezTo>
                      <a:pt x="1528" y="952"/>
                      <a:pt x="1589" y="949"/>
                      <a:pt x="1649" y="957"/>
                    </a:cubicBezTo>
                    <a:cubicBezTo>
                      <a:pt x="1702" y="964"/>
                      <a:pt x="1734" y="1072"/>
                      <a:pt x="1752" y="1110"/>
                    </a:cubicBezTo>
                    <a:cubicBezTo>
                      <a:pt x="1767" y="1143"/>
                      <a:pt x="1786" y="1173"/>
                      <a:pt x="1803" y="1205"/>
                    </a:cubicBezTo>
                    <a:cubicBezTo>
                      <a:pt x="1807" y="1213"/>
                      <a:pt x="1821" y="1219"/>
                      <a:pt x="1817" y="1227"/>
                    </a:cubicBezTo>
                    <a:cubicBezTo>
                      <a:pt x="1813" y="1234"/>
                      <a:pt x="1802" y="1223"/>
                      <a:pt x="1795" y="1220"/>
                    </a:cubicBezTo>
                    <a:cubicBezTo>
                      <a:pt x="1766" y="1207"/>
                      <a:pt x="1737" y="1188"/>
                      <a:pt x="1708" y="1176"/>
                    </a:cubicBezTo>
                    <a:cubicBezTo>
                      <a:pt x="1684" y="1166"/>
                      <a:pt x="1659" y="1161"/>
                      <a:pt x="1635" y="1154"/>
                    </a:cubicBezTo>
                    <a:cubicBezTo>
                      <a:pt x="1604" y="1145"/>
                      <a:pt x="1540" y="1132"/>
                      <a:pt x="1540" y="1132"/>
                    </a:cubicBezTo>
                    <a:cubicBezTo>
                      <a:pt x="1500" y="1113"/>
                      <a:pt x="1465" y="1118"/>
                      <a:pt x="1423" y="1132"/>
                    </a:cubicBezTo>
                    <a:cubicBezTo>
                      <a:pt x="1404" y="1162"/>
                      <a:pt x="1364" y="1171"/>
                      <a:pt x="1329" y="1183"/>
                    </a:cubicBezTo>
                    <a:cubicBezTo>
                      <a:pt x="1312" y="1208"/>
                      <a:pt x="1281" y="1240"/>
                      <a:pt x="1256" y="1256"/>
                    </a:cubicBezTo>
                    <a:cubicBezTo>
                      <a:pt x="1236" y="1285"/>
                      <a:pt x="1213" y="1317"/>
                      <a:pt x="1183" y="1336"/>
                    </a:cubicBezTo>
                    <a:cubicBezTo>
                      <a:pt x="1106" y="1449"/>
                      <a:pt x="859" y="1380"/>
                      <a:pt x="789" y="1380"/>
                    </a:cubicBezTo>
                    <a:lnTo>
                      <a:pt x="735" y="1312"/>
                    </a:lnTo>
                  </a:path>
                </a:pathLst>
              </a:custGeom>
              <a:solidFill>
                <a:srgbClr val="00CC00"/>
              </a:solidFill>
              <a:ln w="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0541" name="Freeform 227"/>
              <p:cNvSpPr/>
              <p:nvPr/>
            </p:nvSpPr>
            <p:spPr>
              <a:xfrm rot="899285">
                <a:off x="6172200" y="4572000"/>
                <a:ext cx="914400" cy="422275"/>
              </a:xfrm>
              <a:custGeom>
                <a:avLst/>
                <a:gdLst>
                  <a:gd name="txL" fmla="*/ 0 w 1821"/>
                  <a:gd name="txT" fmla="*/ 0 h 1522"/>
                  <a:gd name="txR" fmla="*/ 1821 w 1821"/>
                  <a:gd name="txB" fmla="*/ 1522 h 1522"/>
                </a:gdLst>
                <a:ahLst/>
                <a:cxnLst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</a:cxnLst>
                <a:rect l="txL" t="txT" r="txR" b="txB"/>
                <a:pathLst>
                  <a:path w="1821" h="1522">
                    <a:moveTo>
                      <a:pt x="760" y="1504"/>
                    </a:moveTo>
                    <a:cubicBezTo>
                      <a:pt x="684" y="1522"/>
                      <a:pt x="699" y="1518"/>
                      <a:pt x="585" y="1511"/>
                    </a:cubicBezTo>
                    <a:cubicBezTo>
                      <a:pt x="556" y="1502"/>
                      <a:pt x="523" y="1504"/>
                      <a:pt x="497" y="1489"/>
                    </a:cubicBezTo>
                    <a:cubicBezTo>
                      <a:pt x="482" y="1480"/>
                      <a:pt x="470" y="1465"/>
                      <a:pt x="454" y="1460"/>
                    </a:cubicBezTo>
                    <a:cubicBezTo>
                      <a:pt x="439" y="1455"/>
                      <a:pt x="410" y="1446"/>
                      <a:pt x="410" y="1446"/>
                    </a:cubicBezTo>
                    <a:cubicBezTo>
                      <a:pt x="374" y="1394"/>
                      <a:pt x="297" y="1335"/>
                      <a:pt x="242" y="1300"/>
                    </a:cubicBezTo>
                    <a:cubicBezTo>
                      <a:pt x="237" y="1293"/>
                      <a:pt x="234" y="1284"/>
                      <a:pt x="228" y="1278"/>
                    </a:cubicBezTo>
                    <a:cubicBezTo>
                      <a:pt x="222" y="1272"/>
                      <a:pt x="212" y="1270"/>
                      <a:pt x="206" y="1263"/>
                    </a:cubicBezTo>
                    <a:cubicBezTo>
                      <a:pt x="201" y="1257"/>
                      <a:pt x="202" y="1248"/>
                      <a:pt x="198" y="1242"/>
                    </a:cubicBezTo>
                    <a:cubicBezTo>
                      <a:pt x="192" y="1234"/>
                      <a:pt x="183" y="1228"/>
                      <a:pt x="177" y="1220"/>
                    </a:cubicBezTo>
                    <a:cubicBezTo>
                      <a:pt x="160" y="1195"/>
                      <a:pt x="167" y="1189"/>
                      <a:pt x="147" y="1169"/>
                    </a:cubicBezTo>
                    <a:cubicBezTo>
                      <a:pt x="112" y="1134"/>
                      <a:pt x="138" y="1177"/>
                      <a:pt x="104" y="1132"/>
                    </a:cubicBezTo>
                    <a:cubicBezTo>
                      <a:pt x="59" y="1073"/>
                      <a:pt x="95" y="1101"/>
                      <a:pt x="53" y="1074"/>
                    </a:cubicBezTo>
                    <a:cubicBezTo>
                      <a:pt x="50" y="1067"/>
                      <a:pt x="50" y="1058"/>
                      <a:pt x="45" y="1052"/>
                    </a:cubicBezTo>
                    <a:cubicBezTo>
                      <a:pt x="40" y="1045"/>
                      <a:pt x="29" y="1044"/>
                      <a:pt x="24" y="1037"/>
                    </a:cubicBezTo>
                    <a:cubicBezTo>
                      <a:pt x="16" y="1024"/>
                      <a:pt x="14" y="1008"/>
                      <a:pt x="9" y="994"/>
                    </a:cubicBezTo>
                    <a:cubicBezTo>
                      <a:pt x="7" y="987"/>
                      <a:pt x="2" y="972"/>
                      <a:pt x="2" y="972"/>
                    </a:cubicBezTo>
                    <a:cubicBezTo>
                      <a:pt x="4" y="960"/>
                      <a:pt x="0" y="944"/>
                      <a:pt x="9" y="935"/>
                    </a:cubicBezTo>
                    <a:cubicBezTo>
                      <a:pt x="14" y="929"/>
                      <a:pt x="13" y="950"/>
                      <a:pt x="16" y="957"/>
                    </a:cubicBezTo>
                    <a:cubicBezTo>
                      <a:pt x="21" y="967"/>
                      <a:pt x="49" y="1003"/>
                      <a:pt x="53" y="1008"/>
                    </a:cubicBezTo>
                    <a:cubicBezTo>
                      <a:pt x="69" y="1057"/>
                      <a:pt x="89" y="1082"/>
                      <a:pt x="133" y="1110"/>
                    </a:cubicBezTo>
                    <a:cubicBezTo>
                      <a:pt x="167" y="1164"/>
                      <a:pt x="242" y="1162"/>
                      <a:pt x="301" y="1176"/>
                    </a:cubicBezTo>
                    <a:cubicBezTo>
                      <a:pt x="328" y="1189"/>
                      <a:pt x="345" y="1210"/>
                      <a:pt x="373" y="1220"/>
                    </a:cubicBezTo>
                    <a:cubicBezTo>
                      <a:pt x="388" y="1225"/>
                      <a:pt x="417" y="1234"/>
                      <a:pt x="417" y="1234"/>
                    </a:cubicBezTo>
                    <a:cubicBezTo>
                      <a:pt x="452" y="1261"/>
                      <a:pt x="484" y="1297"/>
                      <a:pt x="527" y="1307"/>
                    </a:cubicBezTo>
                    <a:cubicBezTo>
                      <a:pt x="561" y="1331"/>
                      <a:pt x="599" y="1340"/>
                      <a:pt x="636" y="1358"/>
                    </a:cubicBezTo>
                    <a:cubicBezTo>
                      <a:pt x="654" y="1385"/>
                      <a:pt x="645" y="1377"/>
                      <a:pt x="672" y="1395"/>
                    </a:cubicBezTo>
                    <a:cubicBezTo>
                      <a:pt x="687" y="1405"/>
                      <a:pt x="716" y="1424"/>
                      <a:pt x="716" y="1424"/>
                    </a:cubicBezTo>
                    <a:cubicBezTo>
                      <a:pt x="742" y="1463"/>
                      <a:pt x="725" y="1440"/>
                      <a:pt x="774" y="1489"/>
                    </a:cubicBezTo>
                    <a:cubicBezTo>
                      <a:pt x="781" y="1496"/>
                      <a:pt x="796" y="1511"/>
                      <a:pt x="796" y="1511"/>
                    </a:cubicBezTo>
                    <a:cubicBezTo>
                      <a:pt x="796" y="1511"/>
                      <a:pt x="769" y="1485"/>
                      <a:pt x="753" y="1475"/>
                    </a:cubicBezTo>
                    <a:cubicBezTo>
                      <a:pt x="738" y="1433"/>
                      <a:pt x="693" y="1414"/>
                      <a:pt x="665" y="1380"/>
                    </a:cubicBezTo>
                    <a:cubicBezTo>
                      <a:pt x="646" y="1357"/>
                      <a:pt x="625" y="1345"/>
                      <a:pt x="607" y="1322"/>
                    </a:cubicBezTo>
                    <a:cubicBezTo>
                      <a:pt x="572" y="1277"/>
                      <a:pt x="575" y="1278"/>
                      <a:pt x="534" y="1242"/>
                    </a:cubicBezTo>
                    <a:cubicBezTo>
                      <a:pt x="505" y="1216"/>
                      <a:pt x="485" y="1182"/>
                      <a:pt x="454" y="1161"/>
                    </a:cubicBezTo>
                    <a:cubicBezTo>
                      <a:pt x="433" y="1130"/>
                      <a:pt x="417" y="1097"/>
                      <a:pt x="395" y="1067"/>
                    </a:cubicBezTo>
                    <a:cubicBezTo>
                      <a:pt x="385" y="1034"/>
                      <a:pt x="370" y="1001"/>
                      <a:pt x="352" y="972"/>
                    </a:cubicBezTo>
                    <a:cubicBezTo>
                      <a:pt x="341" y="912"/>
                      <a:pt x="320" y="857"/>
                      <a:pt x="308" y="797"/>
                    </a:cubicBezTo>
                    <a:cubicBezTo>
                      <a:pt x="299" y="678"/>
                      <a:pt x="294" y="661"/>
                      <a:pt x="308" y="512"/>
                    </a:cubicBezTo>
                    <a:cubicBezTo>
                      <a:pt x="310" y="495"/>
                      <a:pt x="312" y="546"/>
                      <a:pt x="315" y="563"/>
                    </a:cubicBezTo>
                    <a:cubicBezTo>
                      <a:pt x="320" y="588"/>
                      <a:pt x="352" y="629"/>
                      <a:pt x="352" y="629"/>
                    </a:cubicBezTo>
                    <a:cubicBezTo>
                      <a:pt x="368" y="680"/>
                      <a:pt x="380" y="737"/>
                      <a:pt x="410" y="782"/>
                    </a:cubicBezTo>
                    <a:cubicBezTo>
                      <a:pt x="421" y="818"/>
                      <a:pt x="432" y="844"/>
                      <a:pt x="468" y="855"/>
                    </a:cubicBezTo>
                    <a:cubicBezTo>
                      <a:pt x="481" y="890"/>
                      <a:pt x="467" y="907"/>
                      <a:pt x="505" y="921"/>
                    </a:cubicBezTo>
                    <a:cubicBezTo>
                      <a:pt x="516" y="954"/>
                      <a:pt x="534" y="981"/>
                      <a:pt x="563" y="1001"/>
                    </a:cubicBezTo>
                    <a:cubicBezTo>
                      <a:pt x="573" y="1031"/>
                      <a:pt x="577" y="1044"/>
                      <a:pt x="600" y="1067"/>
                    </a:cubicBezTo>
                    <a:cubicBezTo>
                      <a:pt x="610" y="1131"/>
                      <a:pt x="605" y="1244"/>
                      <a:pt x="680" y="1271"/>
                    </a:cubicBezTo>
                    <a:cubicBezTo>
                      <a:pt x="694" y="1314"/>
                      <a:pt x="706" y="1372"/>
                      <a:pt x="731" y="1409"/>
                    </a:cubicBezTo>
                    <a:cubicBezTo>
                      <a:pt x="736" y="1424"/>
                      <a:pt x="740" y="1438"/>
                      <a:pt x="745" y="1453"/>
                    </a:cubicBezTo>
                    <a:cubicBezTo>
                      <a:pt x="748" y="1461"/>
                      <a:pt x="734" y="1439"/>
                      <a:pt x="731" y="1431"/>
                    </a:cubicBezTo>
                    <a:cubicBezTo>
                      <a:pt x="725" y="1417"/>
                      <a:pt x="720" y="1402"/>
                      <a:pt x="716" y="1387"/>
                    </a:cubicBezTo>
                    <a:cubicBezTo>
                      <a:pt x="707" y="1356"/>
                      <a:pt x="704" y="1324"/>
                      <a:pt x="694" y="1293"/>
                    </a:cubicBezTo>
                    <a:cubicBezTo>
                      <a:pt x="689" y="1278"/>
                      <a:pt x="680" y="1249"/>
                      <a:pt x="680" y="1249"/>
                    </a:cubicBezTo>
                    <a:cubicBezTo>
                      <a:pt x="672" y="1179"/>
                      <a:pt x="670" y="1107"/>
                      <a:pt x="658" y="1037"/>
                    </a:cubicBezTo>
                    <a:cubicBezTo>
                      <a:pt x="650" y="992"/>
                      <a:pt x="629" y="951"/>
                      <a:pt x="621" y="906"/>
                    </a:cubicBezTo>
                    <a:cubicBezTo>
                      <a:pt x="616" y="879"/>
                      <a:pt x="611" y="853"/>
                      <a:pt x="607" y="826"/>
                    </a:cubicBezTo>
                    <a:cubicBezTo>
                      <a:pt x="601" y="790"/>
                      <a:pt x="592" y="717"/>
                      <a:pt x="592" y="717"/>
                    </a:cubicBezTo>
                    <a:cubicBezTo>
                      <a:pt x="590" y="680"/>
                      <a:pt x="585" y="644"/>
                      <a:pt x="585" y="607"/>
                    </a:cubicBezTo>
                    <a:cubicBezTo>
                      <a:pt x="585" y="529"/>
                      <a:pt x="587" y="452"/>
                      <a:pt x="592" y="374"/>
                    </a:cubicBezTo>
                    <a:cubicBezTo>
                      <a:pt x="595" y="324"/>
                      <a:pt x="623" y="270"/>
                      <a:pt x="636" y="221"/>
                    </a:cubicBezTo>
                    <a:cubicBezTo>
                      <a:pt x="641" y="203"/>
                      <a:pt x="644" y="176"/>
                      <a:pt x="658" y="162"/>
                    </a:cubicBezTo>
                    <a:cubicBezTo>
                      <a:pt x="666" y="154"/>
                      <a:pt x="677" y="153"/>
                      <a:pt x="687" y="148"/>
                    </a:cubicBezTo>
                    <a:cubicBezTo>
                      <a:pt x="711" y="117"/>
                      <a:pt x="724" y="85"/>
                      <a:pt x="745" y="53"/>
                    </a:cubicBezTo>
                    <a:cubicBezTo>
                      <a:pt x="748" y="43"/>
                      <a:pt x="747" y="32"/>
                      <a:pt x="753" y="24"/>
                    </a:cubicBezTo>
                    <a:cubicBezTo>
                      <a:pt x="761" y="12"/>
                      <a:pt x="799" y="0"/>
                      <a:pt x="753" y="17"/>
                    </a:cubicBezTo>
                    <a:cubicBezTo>
                      <a:pt x="747" y="32"/>
                      <a:pt x="737" y="45"/>
                      <a:pt x="731" y="60"/>
                    </a:cubicBezTo>
                    <a:cubicBezTo>
                      <a:pt x="704" y="133"/>
                      <a:pt x="742" y="68"/>
                      <a:pt x="709" y="119"/>
                    </a:cubicBezTo>
                    <a:cubicBezTo>
                      <a:pt x="701" y="153"/>
                      <a:pt x="692" y="184"/>
                      <a:pt x="672" y="213"/>
                    </a:cubicBezTo>
                    <a:cubicBezTo>
                      <a:pt x="655" y="266"/>
                      <a:pt x="662" y="242"/>
                      <a:pt x="651" y="286"/>
                    </a:cubicBezTo>
                    <a:cubicBezTo>
                      <a:pt x="655" y="513"/>
                      <a:pt x="656" y="645"/>
                      <a:pt x="672" y="841"/>
                    </a:cubicBezTo>
                    <a:cubicBezTo>
                      <a:pt x="677" y="982"/>
                      <a:pt x="685" y="1111"/>
                      <a:pt x="702" y="1249"/>
                    </a:cubicBezTo>
                    <a:cubicBezTo>
                      <a:pt x="706" y="1318"/>
                      <a:pt x="704" y="1358"/>
                      <a:pt x="723" y="1417"/>
                    </a:cubicBezTo>
                    <a:cubicBezTo>
                      <a:pt x="726" y="1380"/>
                      <a:pt x="730" y="1344"/>
                      <a:pt x="731" y="1307"/>
                    </a:cubicBezTo>
                    <a:cubicBezTo>
                      <a:pt x="735" y="1066"/>
                      <a:pt x="733" y="826"/>
                      <a:pt x="738" y="585"/>
                    </a:cubicBezTo>
                    <a:cubicBezTo>
                      <a:pt x="738" y="577"/>
                      <a:pt x="743" y="570"/>
                      <a:pt x="745" y="563"/>
                    </a:cubicBezTo>
                    <a:cubicBezTo>
                      <a:pt x="758" y="513"/>
                      <a:pt x="761" y="439"/>
                      <a:pt x="789" y="396"/>
                    </a:cubicBezTo>
                    <a:cubicBezTo>
                      <a:pt x="806" y="370"/>
                      <a:pt x="856" y="329"/>
                      <a:pt x="877" y="308"/>
                    </a:cubicBezTo>
                    <a:cubicBezTo>
                      <a:pt x="897" y="288"/>
                      <a:pt x="910" y="257"/>
                      <a:pt x="928" y="235"/>
                    </a:cubicBezTo>
                    <a:cubicBezTo>
                      <a:pt x="975" y="178"/>
                      <a:pt x="1045" y="151"/>
                      <a:pt x="1117" y="141"/>
                    </a:cubicBezTo>
                    <a:cubicBezTo>
                      <a:pt x="1135" y="136"/>
                      <a:pt x="1165" y="123"/>
                      <a:pt x="1183" y="141"/>
                    </a:cubicBezTo>
                    <a:cubicBezTo>
                      <a:pt x="1188" y="146"/>
                      <a:pt x="1168" y="145"/>
                      <a:pt x="1161" y="148"/>
                    </a:cubicBezTo>
                    <a:cubicBezTo>
                      <a:pt x="1145" y="156"/>
                      <a:pt x="1128" y="170"/>
                      <a:pt x="1117" y="184"/>
                    </a:cubicBezTo>
                    <a:cubicBezTo>
                      <a:pt x="1100" y="206"/>
                      <a:pt x="1065" y="246"/>
                      <a:pt x="1052" y="272"/>
                    </a:cubicBezTo>
                    <a:cubicBezTo>
                      <a:pt x="1033" y="310"/>
                      <a:pt x="1033" y="325"/>
                      <a:pt x="1001" y="359"/>
                    </a:cubicBezTo>
                    <a:cubicBezTo>
                      <a:pt x="992" y="383"/>
                      <a:pt x="987" y="408"/>
                      <a:pt x="979" y="432"/>
                    </a:cubicBezTo>
                    <a:cubicBezTo>
                      <a:pt x="971" y="498"/>
                      <a:pt x="972" y="566"/>
                      <a:pt x="949" y="629"/>
                    </a:cubicBezTo>
                    <a:cubicBezTo>
                      <a:pt x="939" y="721"/>
                      <a:pt x="930" y="813"/>
                      <a:pt x="920" y="906"/>
                    </a:cubicBezTo>
                    <a:cubicBezTo>
                      <a:pt x="917" y="931"/>
                      <a:pt x="906" y="979"/>
                      <a:pt x="906" y="979"/>
                    </a:cubicBezTo>
                    <a:cubicBezTo>
                      <a:pt x="898" y="1072"/>
                      <a:pt x="897" y="1171"/>
                      <a:pt x="855" y="1256"/>
                    </a:cubicBezTo>
                    <a:cubicBezTo>
                      <a:pt x="838" y="1290"/>
                      <a:pt x="842" y="1313"/>
                      <a:pt x="811" y="1344"/>
                    </a:cubicBezTo>
                    <a:cubicBezTo>
                      <a:pt x="779" y="1376"/>
                      <a:pt x="747" y="1400"/>
                      <a:pt x="716" y="1431"/>
                    </a:cubicBezTo>
                    <a:cubicBezTo>
                      <a:pt x="707" y="1440"/>
                      <a:pt x="736" y="1417"/>
                      <a:pt x="745" y="1409"/>
                    </a:cubicBezTo>
                    <a:cubicBezTo>
                      <a:pt x="753" y="1402"/>
                      <a:pt x="759" y="1393"/>
                      <a:pt x="767" y="1387"/>
                    </a:cubicBezTo>
                    <a:cubicBezTo>
                      <a:pt x="807" y="1359"/>
                      <a:pt x="858" y="1322"/>
                      <a:pt x="906" y="1307"/>
                    </a:cubicBezTo>
                    <a:cubicBezTo>
                      <a:pt x="933" y="1265"/>
                      <a:pt x="983" y="1229"/>
                      <a:pt x="1030" y="1212"/>
                    </a:cubicBezTo>
                    <a:cubicBezTo>
                      <a:pt x="1063" y="1179"/>
                      <a:pt x="1087" y="1146"/>
                      <a:pt x="1132" y="1132"/>
                    </a:cubicBezTo>
                    <a:cubicBezTo>
                      <a:pt x="1172" y="1102"/>
                      <a:pt x="1201" y="1072"/>
                      <a:pt x="1248" y="1052"/>
                    </a:cubicBezTo>
                    <a:cubicBezTo>
                      <a:pt x="1282" y="1018"/>
                      <a:pt x="1328" y="1004"/>
                      <a:pt x="1372" y="986"/>
                    </a:cubicBezTo>
                    <a:cubicBezTo>
                      <a:pt x="1402" y="956"/>
                      <a:pt x="1424" y="957"/>
                      <a:pt x="1467" y="950"/>
                    </a:cubicBezTo>
                    <a:cubicBezTo>
                      <a:pt x="1528" y="952"/>
                      <a:pt x="1589" y="949"/>
                      <a:pt x="1649" y="957"/>
                    </a:cubicBezTo>
                    <a:cubicBezTo>
                      <a:pt x="1702" y="964"/>
                      <a:pt x="1734" y="1072"/>
                      <a:pt x="1752" y="1110"/>
                    </a:cubicBezTo>
                    <a:cubicBezTo>
                      <a:pt x="1767" y="1143"/>
                      <a:pt x="1786" y="1173"/>
                      <a:pt x="1803" y="1205"/>
                    </a:cubicBezTo>
                    <a:cubicBezTo>
                      <a:pt x="1807" y="1213"/>
                      <a:pt x="1821" y="1219"/>
                      <a:pt x="1817" y="1227"/>
                    </a:cubicBezTo>
                    <a:cubicBezTo>
                      <a:pt x="1813" y="1234"/>
                      <a:pt x="1802" y="1223"/>
                      <a:pt x="1795" y="1220"/>
                    </a:cubicBezTo>
                    <a:cubicBezTo>
                      <a:pt x="1766" y="1207"/>
                      <a:pt x="1737" y="1188"/>
                      <a:pt x="1708" y="1176"/>
                    </a:cubicBezTo>
                    <a:cubicBezTo>
                      <a:pt x="1684" y="1166"/>
                      <a:pt x="1659" y="1161"/>
                      <a:pt x="1635" y="1154"/>
                    </a:cubicBezTo>
                    <a:cubicBezTo>
                      <a:pt x="1604" y="1145"/>
                      <a:pt x="1540" y="1132"/>
                      <a:pt x="1540" y="1132"/>
                    </a:cubicBezTo>
                    <a:cubicBezTo>
                      <a:pt x="1500" y="1113"/>
                      <a:pt x="1465" y="1118"/>
                      <a:pt x="1423" y="1132"/>
                    </a:cubicBezTo>
                    <a:cubicBezTo>
                      <a:pt x="1404" y="1162"/>
                      <a:pt x="1364" y="1171"/>
                      <a:pt x="1329" y="1183"/>
                    </a:cubicBezTo>
                    <a:cubicBezTo>
                      <a:pt x="1312" y="1208"/>
                      <a:pt x="1281" y="1240"/>
                      <a:pt x="1256" y="1256"/>
                    </a:cubicBezTo>
                    <a:cubicBezTo>
                      <a:pt x="1236" y="1285"/>
                      <a:pt x="1213" y="1317"/>
                      <a:pt x="1183" y="1336"/>
                    </a:cubicBezTo>
                    <a:cubicBezTo>
                      <a:pt x="1106" y="1449"/>
                      <a:pt x="859" y="1380"/>
                      <a:pt x="789" y="1380"/>
                    </a:cubicBezTo>
                    <a:lnTo>
                      <a:pt x="735" y="1312"/>
                    </a:lnTo>
                  </a:path>
                </a:pathLst>
              </a:custGeom>
              <a:solidFill>
                <a:srgbClr val="00CC00"/>
              </a:solidFill>
              <a:ln w="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0542" name="Freeform 228"/>
              <p:cNvSpPr/>
              <p:nvPr/>
            </p:nvSpPr>
            <p:spPr>
              <a:xfrm rot="899285">
                <a:off x="6705600" y="4572000"/>
                <a:ext cx="914400" cy="422275"/>
              </a:xfrm>
              <a:custGeom>
                <a:avLst/>
                <a:gdLst>
                  <a:gd name="txL" fmla="*/ 0 w 1821"/>
                  <a:gd name="txT" fmla="*/ 0 h 1522"/>
                  <a:gd name="txR" fmla="*/ 1821 w 1821"/>
                  <a:gd name="txB" fmla="*/ 1522 h 1522"/>
                </a:gdLst>
                <a:ahLst/>
                <a:cxnLst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</a:cxnLst>
                <a:rect l="txL" t="txT" r="txR" b="txB"/>
                <a:pathLst>
                  <a:path w="1821" h="1522">
                    <a:moveTo>
                      <a:pt x="760" y="1504"/>
                    </a:moveTo>
                    <a:cubicBezTo>
                      <a:pt x="684" y="1522"/>
                      <a:pt x="699" y="1518"/>
                      <a:pt x="585" y="1511"/>
                    </a:cubicBezTo>
                    <a:cubicBezTo>
                      <a:pt x="556" y="1502"/>
                      <a:pt x="523" y="1504"/>
                      <a:pt x="497" y="1489"/>
                    </a:cubicBezTo>
                    <a:cubicBezTo>
                      <a:pt x="482" y="1480"/>
                      <a:pt x="470" y="1465"/>
                      <a:pt x="454" y="1460"/>
                    </a:cubicBezTo>
                    <a:cubicBezTo>
                      <a:pt x="439" y="1455"/>
                      <a:pt x="410" y="1446"/>
                      <a:pt x="410" y="1446"/>
                    </a:cubicBezTo>
                    <a:cubicBezTo>
                      <a:pt x="374" y="1394"/>
                      <a:pt x="297" y="1335"/>
                      <a:pt x="242" y="1300"/>
                    </a:cubicBezTo>
                    <a:cubicBezTo>
                      <a:pt x="237" y="1293"/>
                      <a:pt x="234" y="1284"/>
                      <a:pt x="228" y="1278"/>
                    </a:cubicBezTo>
                    <a:cubicBezTo>
                      <a:pt x="222" y="1272"/>
                      <a:pt x="212" y="1270"/>
                      <a:pt x="206" y="1263"/>
                    </a:cubicBezTo>
                    <a:cubicBezTo>
                      <a:pt x="201" y="1257"/>
                      <a:pt x="202" y="1248"/>
                      <a:pt x="198" y="1242"/>
                    </a:cubicBezTo>
                    <a:cubicBezTo>
                      <a:pt x="192" y="1234"/>
                      <a:pt x="183" y="1228"/>
                      <a:pt x="177" y="1220"/>
                    </a:cubicBezTo>
                    <a:cubicBezTo>
                      <a:pt x="160" y="1195"/>
                      <a:pt x="167" y="1189"/>
                      <a:pt x="147" y="1169"/>
                    </a:cubicBezTo>
                    <a:cubicBezTo>
                      <a:pt x="112" y="1134"/>
                      <a:pt x="138" y="1177"/>
                      <a:pt x="104" y="1132"/>
                    </a:cubicBezTo>
                    <a:cubicBezTo>
                      <a:pt x="59" y="1073"/>
                      <a:pt x="95" y="1101"/>
                      <a:pt x="53" y="1074"/>
                    </a:cubicBezTo>
                    <a:cubicBezTo>
                      <a:pt x="50" y="1067"/>
                      <a:pt x="50" y="1058"/>
                      <a:pt x="45" y="1052"/>
                    </a:cubicBezTo>
                    <a:cubicBezTo>
                      <a:pt x="40" y="1045"/>
                      <a:pt x="29" y="1044"/>
                      <a:pt x="24" y="1037"/>
                    </a:cubicBezTo>
                    <a:cubicBezTo>
                      <a:pt x="16" y="1024"/>
                      <a:pt x="14" y="1008"/>
                      <a:pt x="9" y="994"/>
                    </a:cubicBezTo>
                    <a:cubicBezTo>
                      <a:pt x="7" y="987"/>
                      <a:pt x="2" y="972"/>
                      <a:pt x="2" y="972"/>
                    </a:cubicBezTo>
                    <a:cubicBezTo>
                      <a:pt x="4" y="960"/>
                      <a:pt x="0" y="944"/>
                      <a:pt x="9" y="935"/>
                    </a:cubicBezTo>
                    <a:cubicBezTo>
                      <a:pt x="14" y="929"/>
                      <a:pt x="13" y="950"/>
                      <a:pt x="16" y="957"/>
                    </a:cubicBezTo>
                    <a:cubicBezTo>
                      <a:pt x="21" y="967"/>
                      <a:pt x="49" y="1003"/>
                      <a:pt x="53" y="1008"/>
                    </a:cubicBezTo>
                    <a:cubicBezTo>
                      <a:pt x="69" y="1057"/>
                      <a:pt x="89" y="1082"/>
                      <a:pt x="133" y="1110"/>
                    </a:cubicBezTo>
                    <a:cubicBezTo>
                      <a:pt x="167" y="1164"/>
                      <a:pt x="242" y="1162"/>
                      <a:pt x="301" y="1176"/>
                    </a:cubicBezTo>
                    <a:cubicBezTo>
                      <a:pt x="328" y="1189"/>
                      <a:pt x="345" y="1210"/>
                      <a:pt x="373" y="1220"/>
                    </a:cubicBezTo>
                    <a:cubicBezTo>
                      <a:pt x="388" y="1225"/>
                      <a:pt x="417" y="1234"/>
                      <a:pt x="417" y="1234"/>
                    </a:cubicBezTo>
                    <a:cubicBezTo>
                      <a:pt x="452" y="1261"/>
                      <a:pt x="484" y="1297"/>
                      <a:pt x="527" y="1307"/>
                    </a:cubicBezTo>
                    <a:cubicBezTo>
                      <a:pt x="561" y="1331"/>
                      <a:pt x="599" y="1340"/>
                      <a:pt x="636" y="1358"/>
                    </a:cubicBezTo>
                    <a:cubicBezTo>
                      <a:pt x="654" y="1385"/>
                      <a:pt x="645" y="1377"/>
                      <a:pt x="672" y="1395"/>
                    </a:cubicBezTo>
                    <a:cubicBezTo>
                      <a:pt x="687" y="1405"/>
                      <a:pt x="716" y="1424"/>
                      <a:pt x="716" y="1424"/>
                    </a:cubicBezTo>
                    <a:cubicBezTo>
                      <a:pt x="742" y="1463"/>
                      <a:pt x="725" y="1440"/>
                      <a:pt x="774" y="1489"/>
                    </a:cubicBezTo>
                    <a:cubicBezTo>
                      <a:pt x="781" y="1496"/>
                      <a:pt x="796" y="1511"/>
                      <a:pt x="796" y="1511"/>
                    </a:cubicBezTo>
                    <a:cubicBezTo>
                      <a:pt x="796" y="1511"/>
                      <a:pt x="769" y="1485"/>
                      <a:pt x="753" y="1475"/>
                    </a:cubicBezTo>
                    <a:cubicBezTo>
                      <a:pt x="738" y="1433"/>
                      <a:pt x="693" y="1414"/>
                      <a:pt x="665" y="1380"/>
                    </a:cubicBezTo>
                    <a:cubicBezTo>
                      <a:pt x="646" y="1357"/>
                      <a:pt x="625" y="1345"/>
                      <a:pt x="607" y="1322"/>
                    </a:cubicBezTo>
                    <a:cubicBezTo>
                      <a:pt x="572" y="1277"/>
                      <a:pt x="575" y="1278"/>
                      <a:pt x="534" y="1242"/>
                    </a:cubicBezTo>
                    <a:cubicBezTo>
                      <a:pt x="505" y="1216"/>
                      <a:pt x="485" y="1182"/>
                      <a:pt x="454" y="1161"/>
                    </a:cubicBezTo>
                    <a:cubicBezTo>
                      <a:pt x="433" y="1130"/>
                      <a:pt x="417" y="1097"/>
                      <a:pt x="395" y="1067"/>
                    </a:cubicBezTo>
                    <a:cubicBezTo>
                      <a:pt x="385" y="1034"/>
                      <a:pt x="370" y="1001"/>
                      <a:pt x="352" y="972"/>
                    </a:cubicBezTo>
                    <a:cubicBezTo>
                      <a:pt x="341" y="912"/>
                      <a:pt x="320" y="857"/>
                      <a:pt x="308" y="797"/>
                    </a:cubicBezTo>
                    <a:cubicBezTo>
                      <a:pt x="299" y="678"/>
                      <a:pt x="294" y="661"/>
                      <a:pt x="308" y="512"/>
                    </a:cubicBezTo>
                    <a:cubicBezTo>
                      <a:pt x="310" y="495"/>
                      <a:pt x="312" y="546"/>
                      <a:pt x="315" y="563"/>
                    </a:cubicBezTo>
                    <a:cubicBezTo>
                      <a:pt x="320" y="588"/>
                      <a:pt x="352" y="629"/>
                      <a:pt x="352" y="629"/>
                    </a:cubicBezTo>
                    <a:cubicBezTo>
                      <a:pt x="368" y="680"/>
                      <a:pt x="380" y="737"/>
                      <a:pt x="410" y="782"/>
                    </a:cubicBezTo>
                    <a:cubicBezTo>
                      <a:pt x="421" y="818"/>
                      <a:pt x="432" y="844"/>
                      <a:pt x="468" y="855"/>
                    </a:cubicBezTo>
                    <a:cubicBezTo>
                      <a:pt x="481" y="890"/>
                      <a:pt x="467" y="907"/>
                      <a:pt x="505" y="921"/>
                    </a:cubicBezTo>
                    <a:cubicBezTo>
                      <a:pt x="516" y="954"/>
                      <a:pt x="534" y="981"/>
                      <a:pt x="563" y="1001"/>
                    </a:cubicBezTo>
                    <a:cubicBezTo>
                      <a:pt x="573" y="1031"/>
                      <a:pt x="577" y="1044"/>
                      <a:pt x="600" y="1067"/>
                    </a:cubicBezTo>
                    <a:cubicBezTo>
                      <a:pt x="610" y="1131"/>
                      <a:pt x="605" y="1244"/>
                      <a:pt x="680" y="1271"/>
                    </a:cubicBezTo>
                    <a:cubicBezTo>
                      <a:pt x="694" y="1314"/>
                      <a:pt x="706" y="1372"/>
                      <a:pt x="731" y="1409"/>
                    </a:cubicBezTo>
                    <a:cubicBezTo>
                      <a:pt x="736" y="1424"/>
                      <a:pt x="740" y="1438"/>
                      <a:pt x="745" y="1453"/>
                    </a:cubicBezTo>
                    <a:cubicBezTo>
                      <a:pt x="748" y="1461"/>
                      <a:pt x="734" y="1439"/>
                      <a:pt x="731" y="1431"/>
                    </a:cubicBezTo>
                    <a:cubicBezTo>
                      <a:pt x="725" y="1417"/>
                      <a:pt x="720" y="1402"/>
                      <a:pt x="716" y="1387"/>
                    </a:cubicBezTo>
                    <a:cubicBezTo>
                      <a:pt x="707" y="1356"/>
                      <a:pt x="704" y="1324"/>
                      <a:pt x="694" y="1293"/>
                    </a:cubicBezTo>
                    <a:cubicBezTo>
                      <a:pt x="689" y="1278"/>
                      <a:pt x="680" y="1249"/>
                      <a:pt x="680" y="1249"/>
                    </a:cubicBezTo>
                    <a:cubicBezTo>
                      <a:pt x="672" y="1179"/>
                      <a:pt x="670" y="1107"/>
                      <a:pt x="658" y="1037"/>
                    </a:cubicBezTo>
                    <a:cubicBezTo>
                      <a:pt x="650" y="992"/>
                      <a:pt x="629" y="951"/>
                      <a:pt x="621" y="906"/>
                    </a:cubicBezTo>
                    <a:cubicBezTo>
                      <a:pt x="616" y="879"/>
                      <a:pt x="611" y="853"/>
                      <a:pt x="607" y="826"/>
                    </a:cubicBezTo>
                    <a:cubicBezTo>
                      <a:pt x="601" y="790"/>
                      <a:pt x="592" y="717"/>
                      <a:pt x="592" y="717"/>
                    </a:cubicBezTo>
                    <a:cubicBezTo>
                      <a:pt x="590" y="680"/>
                      <a:pt x="585" y="644"/>
                      <a:pt x="585" y="607"/>
                    </a:cubicBezTo>
                    <a:cubicBezTo>
                      <a:pt x="585" y="529"/>
                      <a:pt x="587" y="452"/>
                      <a:pt x="592" y="374"/>
                    </a:cubicBezTo>
                    <a:cubicBezTo>
                      <a:pt x="595" y="324"/>
                      <a:pt x="623" y="270"/>
                      <a:pt x="636" y="221"/>
                    </a:cubicBezTo>
                    <a:cubicBezTo>
                      <a:pt x="641" y="203"/>
                      <a:pt x="644" y="176"/>
                      <a:pt x="658" y="162"/>
                    </a:cubicBezTo>
                    <a:cubicBezTo>
                      <a:pt x="666" y="154"/>
                      <a:pt x="677" y="153"/>
                      <a:pt x="687" y="148"/>
                    </a:cubicBezTo>
                    <a:cubicBezTo>
                      <a:pt x="711" y="117"/>
                      <a:pt x="724" y="85"/>
                      <a:pt x="745" y="53"/>
                    </a:cubicBezTo>
                    <a:cubicBezTo>
                      <a:pt x="748" y="43"/>
                      <a:pt x="747" y="32"/>
                      <a:pt x="753" y="24"/>
                    </a:cubicBezTo>
                    <a:cubicBezTo>
                      <a:pt x="761" y="12"/>
                      <a:pt x="799" y="0"/>
                      <a:pt x="753" y="17"/>
                    </a:cubicBezTo>
                    <a:cubicBezTo>
                      <a:pt x="747" y="32"/>
                      <a:pt x="737" y="45"/>
                      <a:pt x="731" y="60"/>
                    </a:cubicBezTo>
                    <a:cubicBezTo>
                      <a:pt x="704" y="133"/>
                      <a:pt x="742" y="68"/>
                      <a:pt x="709" y="119"/>
                    </a:cubicBezTo>
                    <a:cubicBezTo>
                      <a:pt x="701" y="153"/>
                      <a:pt x="692" y="184"/>
                      <a:pt x="672" y="213"/>
                    </a:cubicBezTo>
                    <a:cubicBezTo>
                      <a:pt x="655" y="266"/>
                      <a:pt x="662" y="242"/>
                      <a:pt x="651" y="286"/>
                    </a:cubicBezTo>
                    <a:cubicBezTo>
                      <a:pt x="655" y="513"/>
                      <a:pt x="656" y="645"/>
                      <a:pt x="672" y="841"/>
                    </a:cubicBezTo>
                    <a:cubicBezTo>
                      <a:pt x="677" y="982"/>
                      <a:pt x="685" y="1111"/>
                      <a:pt x="702" y="1249"/>
                    </a:cubicBezTo>
                    <a:cubicBezTo>
                      <a:pt x="706" y="1318"/>
                      <a:pt x="704" y="1358"/>
                      <a:pt x="723" y="1417"/>
                    </a:cubicBezTo>
                    <a:cubicBezTo>
                      <a:pt x="726" y="1380"/>
                      <a:pt x="730" y="1344"/>
                      <a:pt x="731" y="1307"/>
                    </a:cubicBezTo>
                    <a:cubicBezTo>
                      <a:pt x="735" y="1066"/>
                      <a:pt x="733" y="826"/>
                      <a:pt x="738" y="585"/>
                    </a:cubicBezTo>
                    <a:cubicBezTo>
                      <a:pt x="738" y="577"/>
                      <a:pt x="743" y="570"/>
                      <a:pt x="745" y="563"/>
                    </a:cubicBezTo>
                    <a:cubicBezTo>
                      <a:pt x="758" y="513"/>
                      <a:pt x="761" y="439"/>
                      <a:pt x="789" y="396"/>
                    </a:cubicBezTo>
                    <a:cubicBezTo>
                      <a:pt x="806" y="370"/>
                      <a:pt x="856" y="329"/>
                      <a:pt x="877" y="308"/>
                    </a:cubicBezTo>
                    <a:cubicBezTo>
                      <a:pt x="897" y="288"/>
                      <a:pt x="910" y="257"/>
                      <a:pt x="928" y="235"/>
                    </a:cubicBezTo>
                    <a:cubicBezTo>
                      <a:pt x="975" y="178"/>
                      <a:pt x="1045" y="151"/>
                      <a:pt x="1117" y="141"/>
                    </a:cubicBezTo>
                    <a:cubicBezTo>
                      <a:pt x="1135" y="136"/>
                      <a:pt x="1165" y="123"/>
                      <a:pt x="1183" y="141"/>
                    </a:cubicBezTo>
                    <a:cubicBezTo>
                      <a:pt x="1188" y="146"/>
                      <a:pt x="1168" y="145"/>
                      <a:pt x="1161" y="148"/>
                    </a:cubicBezTo>
                    <a:cubicBezTo>
                      <a:pt x="1145" y="156"/>
                      <a:pt x="1128" y="170"/>
                      <a:pt x="1117" y="184"/>
                    </a:cubicBezTo>
                    <a:cubicBezTo>
                      <a:pt x="1100" y="206"/>
                      <a:pt x="1065" y="246"/>
                      <a:pt x="1052" y="272"/>
                    </a:cubicBezTo>
                    <a:cubicBezTo>
                      <a:pt x="1033" y="310"/>
                      <a:pt x="1033" y="325"/>
                      <a:pt x="1001" y="359"/>
                    </a:cubicBezTo>
                    <a:cubicBezTo>
                      <a:pt x="992" y="383"/>
                      <a:pt x="987" y="408"/>
                      <a:pt x="979" y="432"/>
                    </a:cubicBezTo>
                    <a:cubicBezTo>
                      <a:pt x="971" y="498"/>
                      <a:pt x="972" y="566"/>
                      <a:pt x="949" y="629"/>
                    </a:cubicBezTo>
                    <a:cubicBezTo>
                      <a:pt x="939" y="721"/>
                      <a:pt x="930" y="813"/>
                      <a:pt x="920" y="906"/>
                    </a:cubicBezTo>
                    <a:cubicBezTo>
                      <a:pt x="917" y="931"/>
                      <a:pt x="906" y="979"/>
                      <a:pt x="906" y="979"/>
                    </a:cubicBezTo>
                    <a:cubicBezTo>
                      <a:pt x="898" y="1072"/>
                      <a:pt x="897" y="1171"/>
                      <a:pt x="855" y="1256"/>
                    </a:cubicBezTo>
                    <a:cubicBezTo>
                      <a:pt x="838" y="1290"/>
                      <a:pt x="842" y="1313"/>
                      <a:pt x="811" y="1344"/>
                    </a:cubicBezTo>
                    <a:cubicBezTo>
                      <a:pt x="779" y="1376"/>
                      <a:pt x="747" y="1400"/>
                      <a:pt x="716" y="1431"/>
                    </a:cubicBezTo>
                    <a:cubicBezTo>
                      <a:pt x="707" y="1440"/>
                      <a:pt x="736" y="1417"/>
                      <a:pt x="745" y="1409"/>
                    </a:cubicBezTo>
                    <a:cubicBezTo>
                      <a:pt x="753" y="1402"/>
                      <a:pt x="759" y="1393"/>
                      <a:pt x="767" y="1387"/>
                    </a:cubicBezTo>
                    <a:cubicBezTo>
                      <a:pt x="807" y="1359"/>
                      <a:pt x="858" y="1322"/>
                      <a:pt x="906" y="1307"/>
                    </a:cubicBezTo>
                    <a:cubicBezTo>
                      <a:pt x="933" y="1265"/>
                      <a:pt x="983" y="1229"/>
                      <a:pt x="1030" y="1212"/>
                    </a:cubicBezTo>
                    <a:cubicBezTo>
                      <a:pt x="1063" y="1179"/>
                      <a:pt x="1087" y="1146"/>
                      <a:pt x="1132" y="1132"/>
                    </a:cubicBezTo>
                    <a:cubicBezTo>
                      <a:pt x="1172" y="1102"/>
                      <a:pt x="1201" y="1072"/>
                      <a:pt x="1248" y="1052"/>
                    </a:cubicBezTo>
                    <a:cubicBezTo>
                      <a:pt x="1282" y="1018"/>
                      <a:pt x="1328" y="1004"/>
                      <a:pt x="1372" y="986"/>
                    </a:cubicBezTo>
                    <a:cubicBezTo>
                      <a:pt x="1402" y="956"/>
                      <a:pt x="1424" y="957"/>
                      <a:pt x="1467" y="950"/>
                    </a:cubicBezTo>
                    <a:cubicBezTo>
                      <a:pt x="1528" y="952"/>
                      <a:pt x="1589" y="949"/>
                      <a:pt x="1649" y="957"/>
                    </a:cubicBezTo>
                    <a:cubicBezTo>
                      <a:pt x="1702" y="964"/>
                      <a:pt x="1734" y="1072"/>
                      <a:pt x="1752" y="1110"/>
                    </a:cubicBezTo>
                    <a:cubicBezTo>
                      <a:pt x="1767" y="1143"/>
                      <a:pt x="1786" y="1173"/>
                      <a:pt x="1803" y="1205"/>
                    </a:cubicBezTo>
                    <a:cubicBezTo>
                      <a:pt x="1807" y="1213"/>
                      <a:pt x="1821" y="1219"/>
                      <a:pt x="1817" y="1227"/>
                    </a:cubicBezTo>
                    <a:cubicBezTo>
                      <a:pt x="1813" y="1234"/>
                      <a:pt x="1802" y="1223"/>
                      <a:pt x="1795" y="1220"/>
                    </a:cubicBezTo>
                    <a:cubicBezTo>
                      <a:pt x="1766" y="1207"/>
                      <a:pt x="1737" y="1188"/>
                      <a:pt x="1708" y="1176"/>
                    </a:cubicBezTo>
                    <a:cubicBezTo>
                      <a:pt x="1684" y="1166"/>
                      <a:pt x="1659" y="1161"/>
                      <a:pt x="1635" y="1154"/>
                    </a:cubicBezTo>
                    <a:cubicBezTo>
                      <a:pt x="1604" y="1145"/>
                      <a:pt x="1540" y="1132"/>
                      <a:pt x="1540" y="1132"/>
                    </a:cubicBezTo>
                    <a:cubicBezTo>
                      <a:pt x="1500" y="1113"/>
                      <a:pt x="1465" y="1118"/>
                      <a:pt x="1423" y="1132"/>
                    </a:cubicBezTo>
                    <a:cubicBezTo>
                      <a:pt x="1404" y="1162"/>
                      <a:pt x="1364" y="1171"/>
                      <a:pt x="1329" y="1183"/>
                    </a:cubicBezTo>
                    <a:cubicBezTo>
                      <a:pt x="1312" y="1208"/>
                      <a:pt x="1281" y="1240"/>
                      <a:pt x="1256" y="1256"/>
                    </a:cubicBezTo>
                    <a:cubicBezTo>
                      <a:pt x="1236" y="1285"/>
                      <a:pt x="1213" y="1317"/>
                      <a:pt x="1183" y="1336"/>
                    </a:cubicBezTo>
                    <a:cubicBezTo>
                      <a:pt x="1106" y="1449"/>
                      <a:pt x="859" y="1380"/>
                      <a:pt x="789" y="1380"/>
                    </a:cubicBezTo>
                    <a:lnTo>
                      <a:pt x="735" y="1312"/>
                    </a:lnTo>
                  </a:path>
                </a:pathLst>
              </a:custGeom>
              <a:solidFill>
                <a:srgbClr val="00CC00"/>
              </a:solidFill>
              <a:ln w="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0543" name="Freeform 229"/>
              <p:cNvSpPr/>
              <p:nvPr/>
            </p:nvSpPr>
            <p:spPr>
              <a:xfrm rot="899285">
                <a:off x="3505200" y="4267200"/>
                <a:ext cx="914400" cy="422275"/>
              </a:xfrm>
              <a:custGeom>
                <a:avLst/>
                <a:gdLst>
                  <a:gd name="txL" fmla="*/ 0 w 1821"/>
                  <a:gd name="txT" fmla="*/ 0 h 1522"/>
                  <a:gd name="txR" fmla="*/ 1821 w 1821"/>
                  <a:gd name="txB" fmla="*/ 1522 h 1522"/>
                </a:gdLst>
                <a:ahLst/>
                <a:cxnLst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</a:cxnLst>
                <a:rect l="txL" t="txT" r="txR" b="txB"/>
                <a:pathLst>
                  <a:path w="1821" h="1522">
                    <a:moveTo>
                      <a:pt x="760" y="1504"/>
                    </a:moveTo>
                    <a:cubicBezTo>
                      <a:pt x="684" y="1522"/>
                      <a:pt x="699" y="1518"/>
                      <a:pt x="585" y="1511"/>
                    </a:cubicBezTo>
                    <a:cubicBezTo>
                      <a:pt x="556" y="1502"/>
                      <a:pt x="523" y="1504"/>
                      <a:pt x="497" y="1489"/>
                    </a:cubicBezTo>
                    <a:cubicBezTo>
                      <a:pt x="482" y="1480"/>
                      <a:pt x="470" y="1465"/>
                      <a:pt x="454" y="1460"/>
                    </a:cubicBezTo>
                    <a:cubicBezTo>
                      <a:pt x="439" y="1455"/>
                      <a:pt x="410" y="1446"/>
                      <a:pt x="410" y="1446"/>
                    </a:cubicBezTo>
                    <a:cubicBezTo>
                      <a:pt x="374" y="1394"/>
                      <a:pt x="297" y="1335"/>
                      <a:pt x="242" y="1300"/>
                    </a:cubicBezTo>
                    <a:cubicBezTo>
                      <a:pt x="237" y="1293"/>
                      <a:pt x="234" y="1284"/>
                      <a:pt x="228" y="1278"/>
                    </a:cubicBezTo>
                    <a:cubicBezTo>
                      <a:pt x="222" y="1272"/>
                      <a:pt x="212" y="1270"/>
                      <a:pt x="206" y="1263"/>
                    </a:cubicBezTo>
                    <a:cubicBezTo>
                      <a:pt x="201" y="1257"/>
                      <a:pt x="202" y="1248"/>
                      <a:pt x="198" y="1242"/>
                    </a:cubicBezTo>
                    <a:cubicBezTo>
                      <a:pt x="192" y="1234"/>
                      <a:pt x="183" y="1228"/>
                      <a:pt x="177" y="1220"/>
                    </a:cubicBezTo>
                    <a:cubicBezTo>
                      <a:pt x="160" y="1195"/>
                      <a:pt x="167" y="1189"/>
                      <a:pt x="147" y="1169"/>
                    </a:cubicBezTo>
                    <a:cubicBezTo>
                      <a:pt x="112" y="1134"/>
                      <a:pt x="138" y="1177"/>
                      <a:pt x="104" y="1132"/>
                    </a:cubicBezTo>
                    <a:cubicBezTo>
                      <a:pt x="59" y="1073"/>
                      <a:pt x="95" y="1101"/>
                      <a:pt x="53" y="1074"/>
                    </a:cubicBezTo>
                    <a:cubicBezTo>
                      <a:pt x="50" y="1067"/>
                      <a:pt x="50" y="1058"/>
                      <a:pt x="45" y="1052"/>
                    </a:cubicBezTo>
                    <a:cubicBezTo>
                      <a:pt x="40" y="1045"/>
                      <a:pt x="29" y="1044"/>
                      <a:pt x="24" y="1037"/>
                    </a:cubicBezTo>
                    <a:cubicBezTo>
                      <a:pt x="16" y="1024"/>
                      <a:pt x="14" y="1008"/>
                      <a:pt x="9" y="994"/>
                    </a:cubicBezTo>
                    <a:cubicBezTo>
                      <a:pt x="7" y="987"/>
                      <a:pt x="2" y="972"/>
                      <a:pt x="2" y="972"/>
                    </a:cubicBezTo>
                    <a:cubicBezTo>
                      <a:pt x="4" y="960"/>
                      <a:pt x="0" y="944"/>
                      <a:pt x="9" y="935"/>
                    </a:cubicBezTo>
                    <a:cubicBezTo>
                      <a:pt x="14" y="929"/>
                      <a:pt x="13" y="950"/>
                      <a:pt x="16" y="957"/>
                    </a:cubicBezTo>
                    <a:cubicBezTo>
                      <a:pt x="21" y="967"/>
                      <a:pt x="49" y="1003"/>
                      <a:pt x="53" y="1008"/>
                    </a:cubicBezTo>
                    <a:cubicBezTo>
                      <a:pt x="69" y="1057"/>
                      <a:pt x="89" y="1082"/>
                      <a:pt x="133" y="1110"/>
                    </a:cubicBezTo>
                    <a:cubicBezTo>
                      <a:pt x="167" y="1164"/>
                      <a:pt x="242" y="1162"/>
                      <a:pt x="301" y="1176"/>
                    </a:cubicBezTo>
                    <a:cubicBezTo>
                      <a:pt x="328" y="1189"/>
                      <a:pt x="345" y="1210"/>
                      <a:pt x="373" y="1220"/>
                    </a:cubicBezTo>
                    <a:cubicBezTo>
                      <a:pt x="388" y="1225"/>
                      <a:pt x="417" y="1234"/>
                      <a:pt x="417" y="1234"/>
                    </a:cubicBezTo>
                    <a:cubicBezTo>
                      <a:pt x="452" y="1261"/>
                      <a:pt x="484" y="1297"/>
                      <a:pt x="527" y="1307"/>
                    </a:cubicBezTo>
                    <a:cubicBezTo>
                      <a:pt x="561" y="1331"/>
                      <a:pt x="599" y="1340"/>
                      <a:pt x="636" y="1358"/>
                    </a:cubicBezTo>
                    <a:cubicBezTo>
                      <a:pt x="654" y="1385"/>
                      <a:pt x="645" y="1377"/>
                      <a:pt x="672" y="1395"/>
                    </a:cubicBezTo>
                    <a:cubicBezTo>
                      <a:pt x="687" y="1405"/>
                      <a:pt x="716" y="1424"/>
                      <a:pt x="716" y="1424"/>
                    </a:cubicBezTo>
                    <a:cubicBezTo>
                      <a:pt x="742" y="1463"/>
                      <a:pt x="725" y="1440"/>
                      <a:pt x="774" y="1489"/>
                    </a:cubicBezTo>
                    <a:cubicBezTo>
                      <a:pt x="781" y="1496"/>
                      <a:pt x="796" y="1511"/>
                      <a:pt x="796" y="1511"/>
                    </a:cubicBezTo>
                    <a:cubicBezTo>
                      <a:pt x="796" y="1511"/>
                      <a:pt x="769" y="1485"/>
                      <a:pt x="753" y="1475"/>
                    </a:cubicBezTo>
                    <a:cubicBezTo>
                      <a:pt x="738" y="1433"/>
                      <a:pt x="693" y="1414"/>
                      <a:pt x="665" y="1380"/>
                    </a:cubicBezTo>
                    <a:cubicBezTo>
                      <a:pt x="646" y="1357"/>
                      <a:pt x="625" y="1345"/>
                      <a:pt x="607" y="1322"/>
                    </a:cubicBezTo>
                    <a:cubicBezTo>
                      <a:pt x="572" y="1277"/>
                      <a:pt x="575" y="1278"/>
                      <a:pt x="534" y="1242"/>
                    </a:cubicBezTo>
                    <a:cubicBezTo>
                      <a:pt x="505" y="1216"/>
                      <a:pt x="485" y="1182"/>
                      <a:pt x="454" y="1161"/>
                    </a:cubicBezTo>
                    <a:cubicBezTo>
                      <a:pt x="433" y="1130"/>
                      <a:pt x="417" y="1097"/>
                      <a:pt x="395" y="1067"/>
                    </a:cubicBezTo>
                    <a:cubicBezTo>
                      <a:pt x="385" y="1034"/>
                      <a:pt x="370" y="1001"/>
                      <a:pt x="352" y="972"/>
                    </a:cubicBezTo>
                    <a:cubicBezTo>
                      <a:pt x="341" y="912"/>
                      <a:pt x="320" y="857"/>
                      <a:pt x="308" y="797"/>
                    </a:cubicBezTo>
                    <a:cubicBezTo>
                      <a:pt x="299" y="678"/>
                      <a:pt x="294" y="661"/>
                      <a:pt x="308" y="512"/>
                    </a:cubicBezTo>
                    <a:cubicBezTo>
                      <a:pt x="310" y="495"/>
                      <a:pt x="312" y="546"/>
                      <a:pt x="315" y="563"/>
                    </a:cubicBezTo>
                    <a:cubicBezTo>
                      <a:pt x="320" y="588"/>
                      <a:pt x="352" y="629"/>
                      <a:pt x="352" y="629"/>
                    </a:cubicBezTo>
                    <a:cubicBezTo>
                      <a:pt x="368" y="680"/>
                      <a:pt x="380" y="737"/>
                      <a:pt x="410" y="782"/>
                    </a:cubicBezTo>
                    <a:cubicBezTo>
                      <a:pt x="421" y="818"/>
                      <a:pt x="432" y="844"/>
                      <a:pt x="468" y="855"/>
                    </a:cubicBezTo>
                    <a:cubicBezTo>
                      <a:pt x="481" y="890"/>
                      <a:pt x="467" y="907"/>
                      <a:pt x="505" y="921"/>
                    </a:cubicBezTo>
                    <a:cubicBezTo>
                      <a:pt x="516" y="954"/>
                      <a:pt x="534" y="981"/>
                      <a:pt x="563" y="1001"/>
                    </a:cubicBezTo>
                    <a:cubicBezTo>
                      <a:pt x="573" y="1031"/>
                      <a:pt x="577" y="1044"/>
                      <a:pt x="600" y="1067"/>
                    </a:cubicBezTo>
                    <a:cubicBezTo>
                      <a:pt x="610" y="1131"/>
                      <a:pt x="605" y="1244"/>
                      <a:pt x="680" y="1271"/>
                    </a:cubicBezTo>
                    <a:cubicBezTo>
                      <a:pt x="694" y="1314"/>
                      <a:pt x="706" y="1372"/>
                      <a:pt x="731" y="1409"/>
                    </a:cubicBezTo>
                    <a:cubicBezTo>
                      <a:pt x="736" y="1424"/>
                      <a:pt x="740" y="1438"/>
                      <a:pt x="745" y="1453"/>
                    </a:cubicBezTo>
                    <a:cubicBezTo>
                      <a:pt x="748" y="1461"/>
                      <a:pt x="734" y="1439"/>
                      <a:pt x="731" y="1431"/>
                    </a:cubicBezTo>
                    <a:cubicBezTo>
                      <a:pt x="725" y="1417"/>
                      <a:pt x="720" y="1402"/>
                      <a:pt x="716" y="1387"/>
                    </a:cubicBezTo>
                    <a:cubicBezTo>
                      <a:pt x="707" y="1356"/>
                      <a:pt x="704" y="1324"/>
                      <a:pt x="694" y="1293"/>
                    </a:cubicBezTo>
                    <a:cubicBezTo>
                      <a:pt x="689" y="1278"/>
                      <a:pt x="680" y="1249"/>
                      <a:pt x="680" y="1249"/>
                    </a:cubicBezTo>
                    <a:cubicBezTo>
                      <a:pt x="672" y="1179"/>
                      <a:pt x="670" y="1107"/>
                      <a:pt x="658" y="1037"/>
                    </a:cubicBezTo>
                    <a:cubicBezTo>
                      <a:pt x="650" y="992"/>
                      <a:pt x="629" y="951"/>
                      <a:pt x="621" y="906"/>
                    </a:cubicBezTo>
                    <a:cubicBezTo>
                      <a:pt x="616" y="879"/>
                      <a:pt x="611" y="853"/>
                      <a:pt x="607" y="826"/>
                    </a:cubicBezTo>
                    <a:cubicBezTo>
                      <a:pt x="601" y="790"/>
                      <a:pt x="592" y="717"/>
                      <a:pt x="592" y="717"/>
                    </a:cubicBezTo>
                    <a:cubicBezTo>
                      <a:pt x="590" y="680"/>
                      <a:pt x="585" y="644"/>
                      <a:pt x="585" y="607"/>
                    </a:cubicBezTo>
                    <a:cubicBezTo>
                      <a:pt x="585" y="529"/>
                      <a:pt x="587" y="452"/>
                      <a:pt x="592" y="374"/>
                    </a:cubicBezTo>
                    <a:cubicBezTo>
                      <a:pt x="595" y="324"/>
                      <a:pt x="623" y="270"/>
                      <a:pt x="636" y="221"/>
                    </a:cubicBezTo>
                    <a:cubicBezTo>
                      <a:pt x="641" y="203"/>
                      <a:pt x="644" y="176"/>
                      <a:pt x="658" y="162"/>
                    </a:cubicBezTo>
                    <a:cubicBezTo>
                      <a:pt x="666" y="154"/>
                      <a:pt x="677" y="153"/>
                      <a:pt x="687" y="148"/>
                    </a:cubicBezTo>
                    <a:cubicBezTo>
                      <a:pt x="711" y="117"/>
                      <a:pt x="724" y="85"/>
                      <a:pt x="745" y="53"/>
                    </a:cubicBezTo>
                    <a:cubicBezTo>
                      <a:pt x="748" y="43"/>
                      <a:pt x="747" y="32"/>
                      <a:pt x="753" y="24"/>
                    </a:cubicBezTo>
                    <a:cubicBezTo>
                      <a:pt x="761" y="12"/>
                      <a:pt x="799" y="0"/>
                      <a:pt x="753" y="17"/>
                    </a:cubicBezTo>
                    <a:cubicBezTo>
                      <a:pt x="747" y="32"/>
                      <a:pt x="737" y="45"/>
                      <a:pt x="731" y="60"/>
                    </a:cubicBezTo>
                    <a:cubicBezTo>
                      <a:pt x="704" y="133"/>
                      <a:pt x="742" y="68"/>
                      <a:pt x="709" y="119"/>
                    </a:cubicBezTo>
                    <a:cubicBezTo>
                      <a:pt x="701" y="153"/>
                      <a:pt x="692" y="184"/>
                      <a:pt x="672" y="213"/>
                    </a:cubicBezTo>
                    <a:cubicBezTo>
                      <a:pt x="655" y="266"/>
                      <a:pt x="662" y="242"/>
                      <a:pt x="651" y="286"/>
                    </a:cubicBezTo>
                    <a:cubicBezTo>
                      <a:pt x="655" y="513"/>
                      <a:pt x="656" y="645"/>
                      <a:pt x="672" y="841"/>
                    </a:cubicBezTo>
                    <a:cubicBezTo>
                      <a:pt x="677" y="982"/>
                      <a:pt x="685" y="1111"/>
                      <a:pt x="702" y="1249"/>
                    </a:cubicBezTo>
                    <a:cubicBezTo>
                      <a:pt x="706" y="1318"/>
                      <a:pt x="704" y="1358"/>
                      <a:pt x="723" y="1417"/>
                    </a:cubicBezTo>
                    <a:cubicBezTo>
                      <a:pt x="726" y="1380"/>
                      <a:pt x="730" y="1344"/>
                      <a:pt x="731" y="1307"/>
                    </a:cubicBezTo>
                    <a:cubicBezTo>
                      <a:pt x="735" y="1066"/>
                      <a:pt x="733" y="826"/>
                      <a:pt x="738" y="585"/>
                    </a:cubicBezTo>
                    <a:cubicBezTo>
                      <a:pt x="738" y="577"/>
                      <a:pt x="743" y="570"/>
                      <a:pt x="745" y="563"/>
                    </a:cubicBezTo>
                    <a:cubicBezTo>
                      <a:pt x="758" y="513"/>
                      <a:pt x="761" y="439"/>
                      <a:pt x="789" y="396"/>
                    </a:cubicBezTo>
                    <a:cubicBezTo>
                      <a:pt x="806" y="370"/>
                      <a:pt x="856" y="329"/>
                      <a:pt x="877" y="308"/>
                    </a:cubicBezTo>
                    <a:cubicBezTo>
                      <a:pt x="897" y="288"/>
                      <a:pt x="910" y="257"/>
                      <a:pt x="928" y="235"/>
                    </a:cubicBezTo>
                    <a:cubicBezTo>
                      <a:pt x="975" y="178"/>
                      <a:pt x="1045" y="151"/>
                      <a:pt x="1117" y="141"/>
                    </a:cubicBezTo>
                    <a:cubicBezTo>
                      <a:pt x="1135" y="136"/>
                      <a:pt x="1165" y="123"/>
                      <a:pt x="1183" y="141"/>
                    </a:cubicBezTo>
                    <a:cubicBezTo>
                      <a:pt x="1188" y="146"/>
                      <a:pt x="1168" y="145"/>
                      <a:pt x="1161" y="148"/>
                    </a:cubicBezTo>
                    <a:cubicBezTo>
                      <a:pt x="1145" y="156"/>
                      <a:pt x="1128" y="170"/>
                      <a:pt x="1117" y="184"/>
                    </a:cubicBezTo>
                    <a:cubicBezTo>
                      <a:pt x="1100" y="206"/>
                      <a:pt x="1065" y="246"/>
                      <a:pt x="1052" y="272"/>
                    </a:cubicBezTo>
                    <a:cubicBezTo>
                      <a:pt x="1033" y="310"/>
                      <a:pt x="1033" y="325"/>
                      <a:pt x="1001" y="359"/>
                    </a:cubicBezTo>
                    <a:cubicBezTo>
                      <a:pt x="992" y="383"/>
                      <a:pt x="987" y="408"/>
                      <a:pt x="979" y="432"/>
                    </a:cubicBezTo>
                    <a:cubicBezTo>
                      <a:pt x="971" y="498"/>
                      <a:pt x="972" y="566"/>
                      <a:pt x="949" y="629"/>
                    </a:cubicBezTo>
                    <a:cubicBezTo>
                      <a:pt x="939" y="721"/>
                      <a:pt x="930" y="813"/>
                      <a:pt x="920" y="906"/>
                    </a:cubicBezTo>
                    <a:cubicBezTo>
                      <a:pt x="917" y="931"/>
                      <a:pt x="906" y="979"/>
                      <a:pt x="906" y="979"/>
                    </a:cubicBezTo>
                    <a:cubicBezTo>
                      <a:pt x="898" y="1072"/>
                      <a:pt x="897" y="1171"/>
                      <a:pt x="855" y="1256"/>
                    </a:cubicBezTo>
                    <a:cubicBezTo>
                      <a:pt x="838" y="1290"/>
                      <a:pt x="842" y="1313"/>
                      <a:pt x="811" y="1344"/>
                    </a:cubicBezTo>
                    <a:cubicBezTo>
                      <a:pt x="779" y="1376"/>
                      <a:pt x="747" y="1400"/>
                      <a:pt x="716" y="1431"/>
                    </a:cubicBezTo>
                    <a:cubicBezTo>
                      <a:pt x="707" y="1440"/>
                      <a:pt x="736" y="1417"/>
                      <a:pt x="745" y="1409"/>
                    </a:cubicBezTo>
                    <a:cubicBezTo>
                      <a:pt x="753" y="1402"/>
                      <a:pt x="759" y="1393"/>
                      <a:pt x="767" y="1387"/>
                    </a:cubicBezTo>
                    <a:cubicBezTo>
                      <a:pt x="807" y="1359"/>
                      <a:pt x="858" y="1322"/>
                      <a:pt x="906" y="1307"/>
                    </a:cubicBezTo>
                    <a:cubicBezTo>
                      <a:pt x="933" y="1265"/>
                      <a:pt x="983" y="1229"/>
                      <a:pt x="1030" y="1212"/>
                    </a:cubicBezTo>
                    <a:cubicBezTo>
                      <a:pt x="1063" y="1179"/>
                      <a:pt x="1087" y="1146"/>
                      <a:pt x="1132" y="1132"/>
                    </a:cubicBezTo>
                    <a:cubicBezTo>
                      <a:pt x="1172" y="1102"/>
                      <a:pt x="1201" y="1072"/>
                      <a:pt x="1248" y="1052"/>
                    </a:cubicBezTo>
                    <a:cubicBezTo>
                      <a:pt x="1282" y="1018"/>
                      <a:pt x="1328" y="1004"/>
                      <a:pt x="1372" y="986"/>
                    </a:cubicBezTo>
                    <a:cubicBezTo>
                      <a:pt x="1402" y="956"/>
                      <a:pt x="1424" y="957"/>
                      <a:pt x="1467" y="950"/>
                    </a:cubicBezTo>
                    <a:cubicBezTo>
                      <a:pt x="1528" y="952"/>
                      <a:pt x="1589" y="949"/>
                      <a:pt x="1649" y="957"/>
                    </a:cubicBezTo>
                    <a:cubicBezTo>
                      <a:pt x="1702" y="964"/>
                      <a:pt x="1734" y="1072"/>
                      <a:pt x="1752" y="1110"/>
                    </a:cubicBezTo>
                    <a:cubicBezTo>
                      <a:pt x="1767" y="1143"/>
                      <a:pt x="1786" y="1173"/>
                      <a:pt x="1803" y="1205"/>
                    </a:cubicBezTo>
                    <a:cubicBezTo>
                      <a:pt x="1807" y="1213"/>
                      <a:pt x="1821" y="1219"/>
                      <a:pt x="1817" y="1227"/>
                    </a:cubicBezTo>
                    <a:cubicBezTo>
                      <a:pt x="1813" y="1234"/>
                      <a:pt x="1802" y="1223"/>
                      <a:pt x="1795" y="1220"/>
                    </a:cubicBezTo>
                    <a:cubicBezTo>
                      <a:pt x="1766" y="1207"/>
                      <a:pt x="1737" y="1188"/>
                      <a:pt x="1708" y="1176"/>
                    </a:cubicBezTo>
                    <a:cubicBezTo>
                      <a:pt x="1684" y="1166"/>
                      <a:pt x="1659" y="1161"/>
                      <a:pt x="1635" y="1154"/>
                    </a:cubicBezTo>
                    <a:cubicBezTo>
                      <a:pt x="1604" y="1145"/>
                      <a:pt x="1540" y="1132"/>
                      <a:pt x="1540" y="1132"/>
                    </a:cubicBezTo>
                    <a:cubicBezTo>
                      <a:pt x="1500" y="1113"/>
                      <a:pt x="1465" y="1118"/>
                      <a:pt x="1423" y="1132"/>
                    </a:cubicBezTo>
                    <a:cubicBezTo>
                      <a:pt x="1404" y="1162"/>
                      <a:pt x="1364" y="1171"/>
                      <a:pt x="1329" y="1183"/>
                    </a:cubicBezTo>
                    <a:cubicBezTo>
                      <a:pt x="1312" y="1208"/>
                      <a:pt x="1281" y="1240"/>
                      <a:pt x="1256" y="1256"/>
                    </a:cubicBezTo>
                    <a:cubicBezTo>
                      <a:pt x="1236" y="1285"/>
                      <a:pt x="1213" y="1317"/>
                      <a:pt x="1183" y="1336"/>
                    </a:cubicBezTo>
                    <a:cubicBezTo>
                      <a:pt x="1106" y="1449"/>
                      <a:pt x="859" y="1380"/>
                      <a:pt x="789" y="1380"/>
                    </a:cubicBezTo>
                    <a:lnTo>
                      <a:pt x="735" y="1312"/>
                    </a:lnTo>
                  </a:path>
                </a:pathLst>
              </a:custGeom>
              <a:solidFill>
                <a:srgbClr val="00CC00"/>
              </a:solidFill>
              <a:ln w="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0544" name="Freeform 230"/>
              <p:cNvSpPr/>
              <p:nvPr/>
            </p:nvSpPr>
            <p:spPr>
              <a:xfrm rot="899285">
                <a:off x="5105400" y="4191000"/>
                <a:ext cx="914400" cy="422275"/>
              </a:xfrm>
              <a:custGeom>
                <a:avLst/>
                <a:gdLst>
                  <a:gd name="txL" fmla="*/ 0 w 1821"/>
                  <a:gd name="txT" fmla="*/ 0 h 1522"/>
                  <a:gd name="txR" fmla="*/ 1821 w 1821"/>
                  <a:gd name="txB" fmla="*/ 1522 h 1522"/>
                </a:gdLst>
                <a:ahLst/>
                <a:cxnLst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</a:cxnLst>
                <a:rect l="txL" t="txT" r="txR" b="txB"/>
                <a:pathLst>
                  <a:path w="1821" h="1522">
                    <a:moveTo>
                      <a:pt x="760" y="1504"/>
                    </a:moveTo>
                    <a:cubicBezTo>
                      <a:pt x="684" y="1522"/>
                      <a:pt x="699" y="1518"/>
                      <a:pt x="585" y="1511"/>
                    </a:cubicBezTo>
                    <a:cubicBezTo>
                      <a:pt x="556" y="1502"/>
                      <a:pt x="523" y="1504"/>
                      <a:pt x="497" y="1489"/>
                    </a:cubicBezTo>
                    <a:cubicBezTo>
                      <a:pt x="482" y="1480"/>
                      <a:pt x="470" y="1465"/>
                      <a:pt x="454" y="1460"/>
                    </a:cubicBezTo>
                    <a:cubicBezTo>
                      <a:pt x="439" y="1455"/>
                      <a:pt x="410" y="1446"/>
                      <a:pt x="410" y="1446"/>
                    </a:cubicBezTo>
                    <a:cubicBezTo>
                      <a:pt x="374" y="1394"/>
                      <a:pt x="297" y="1335"/>
                      <a:pt x="242" y="1300"/>
                    </a:cubicBezTo>
                    <a:cubicBezTo>
                      <a:pt x="237" y="1293"/>
                      <a:pt x="234" y="1284"/>
                      <a:pt x="228" y="1278"/>
                    </a:cubicBezTo>
                    <a:cubicBezTo>
                      <a:pt x="222" y="1272"/>
                      <a:pt x="212" y="1270"/>
                      <a:pt x="206" y="1263"/>
                    </a:cubicBezTo>
                    <a:cubicBezTo>
                      <a:pt x="201" y="1257"/>
                      <a:pt x="202" y="1248"/>
                      <a:pt x="198" y="1242"/>
                    </a:cubicBezTo>
                    <a:cubicBezTo>
                      <a:pt x="192" y="1234"/>
                      <a:pt x="183" y="1228"/>
                      <a:pt x="177" y="1220"/>
                    </a:cubicBezTo>
                    <a:cubicBezTo>
                      <a:pt x="160" y="1195"/>
                      <a:pt x="167" y="1189"/>
                      <a:pt x="147" y="1169"/>
                    </a:cubicBezTo>
                    <a:cubicBezTo>
                      <a:pt x="112" y="1134"/>
                      <a:pt x="138" y="1177"/>
                      <a:pt x="104" y="1132"/>
                    </a:cubicBezTo>
                    <a:cubicBezTo>
                      <a:pt x="59" y="1073"/>
                      <a:pt x="95" y="1101"/>
                      <a:pt x="53" y="1074"/>
                    </a:cubicBezTo>
                    <a:cubicBezTo>
                      <a:pt x="50" y="1067"/>
                      <a:pt x="50" y="1058"/>
                      <a:pt x="45" y="1052"/>
                    </a:cubicBezTo>
                    <a:cubicBezTo>
                      <a:pt x="40" y="1045"/>
                      <a:pt x="29" y="1044"/>
                      <a:pt x="24" y="1037"/>
                    </a:cubicBezTo>
                    <a:cubicBezTo>
                      <a:pt x="16" y="1024"/>
                      <a:pt x="14" y="1008"/>
                      <a:pt x="9" y="994"/>
                    </a:cubicBezTo>
                    <a:cubicBezTo>
                      <a:pt x="7" y="987"/>
                      <a:pt x="2" y="972"/>
                      <a:pt x="2" y="972"/>
                    </a:cubicBezTo>
                    <a:cubicBezTo>
                      <a:pt x="4" y="960"/>
                      <a:pt x="0" y="944"/>
                      <a:pt x="9" y="935"/>
                    </a:cubicBezTo>
                    <a:cubicBezTo>
                      <a:pt x="14" y="929"/>
                      <a:pt x="13" y="950"/>
                      <a:pt x="16" y="957"/>
                    </a:cubicBezTo>
                    <a:cubicBezTo>
                      <a:pt x="21" y="967"/>
                      <a:pt x="49" y="1003"/>
                      <a:pt x="53" y="1008"/>
                    </a:cubicBezTo>
                    <a:cubicBezTo>
                      <a:pt x="69" y="1057"/>
                      <a:pt x="89" y="1082"/>
                      <a:pt x="133" y="1110"/>
                    </a:cubicBezTo>
                    <a:cubicBezTo>
                      <a:pt x="167" y="1164"/>
                      <a:pt x="242" y="1162"/>
                      <a:pt x="301" y="1176"/>
                    </a:cubicBezTo>
                    <a:cubicBezTo>
                      <a:pt x="328" y="1189"/>
                      <a:pt x="345" y="1210"/>
                      <a:pt x="373" y="1220"/>
                    </a:cubicBezTo>
                    <a:cubicBezTo>
                      <a:pt x="388" y="1225"/>
                      <a:pt x="417" y="1234"/>
                      <a:pt x="417" y="1234"/>
                    </a:cubicBezTo>
                    <a:cubicBezTo>
                      <a:pt x="452" y="1261"/>
                      <a:pt x="484" y="1297"/>
                      <a:pt x="527" y="1307"/>
                    </a:cubicBezTo>
                    <a:cubicBezTo>
                      <a:pt x="561" y="1331"/>
                      <a:pt x="599" y="1340"/>
                      <a:pt x="636" y="1358"/>
                    </a:cubicBezTo>
                    <a:cubicBezTo>
                      <a:pt x="654" y="1385"/>
                      <a:pt x="645" y="1377"/>
                      <a:pt x="672" y="1395"/>
                    </a:cubicBezTo>
                    <a:cubicBezTo>
                      <a:pt x="687" y="1405"/>
                      <a:pt x="716" y="1424"/>
                      <a:pt x="716" y="1424"/>
                    </a:cubicBezTo>
                    <a:cubicBezTo>
                      <a:pt x="742" y="1463"/>
                      <a:pt x="725" y="1440"/>
                      <a:pt x="774" y="1489"/>
                    </a:cubicBezTo>
                    <a:cubicBezTo>
                      <a:pt x="781" y="1496"/>
                      <a:pt x="796" y="1511"/>
                      <a:pt x="796" y="1511"/>
                    </a:cubicBezTo>
                    <a:cubicBezTo>
                      <a:pt x="796" y="1511"/>
                      <a:pt x="769" y="1485"/>
                      <a:pt x="753" y="1475"/>
                    </a:cubicBezTo>
                    <a:cubicBezTo>
                      <a:pt x="738" y="1433"/>
                      <a:pt x="693" y="1414"/>
                      <a:pt x="665" y="1380"/>
                    </a:cubicBezTo>
                    <a:cubicBezTo>
                      <a:pt x="646" y="1357"/>
                      <a:pt x="625" y="1345"/>
                      <a:pt x="607" y="1322"/>
                    </a:cubicBezTo>
                    <a:cubicBezTo>
                      <a:pt x="572" y="1277"/>
                      <a:pt x="575" y="1278"/>
                      <a:pt x="534" y="1242"/>
                    </a:cubicBezTo>
                    <a:cubicBezTo>
                      <a:pt x="505" y="1216"/>
                      <a:pt x="485" y="1182"/>
                      <a:pt x="454" y="1161"/>
                    </a:cubicBezTo>
                    <a:cubicBezTo>
                      <a:pt x="433" y="1130"/>
                      <a:pt x="417" y="1097"/>
                      <a:pt x="395" y="1067"/>
                    </a:cubicBezTo>
                    <a:cubicBezTo>
                      <a:pt x="385" y="1034"/>
                      <a:pt x="370" y="1001"/>
                      <a:pt x="352" y="972"/>
                    </a:cubicBezTo>
                    <a:cubicBezTo>
                      <a:pt x="341" y="912"/>
                      <a:pt x="320" y="857"/>
                      <a:pt x="308" y="797"/>
                    </a:cubicBezTo>
                    <a:cubicBezTo>
                      <a:pt x="299" y="678"/>
                      <a:pt x="294" y="661"/>
                      <a:pt x="308" y="512"/>
                    </a:cubicBezTo>
                    <a:cubicBezTo>
                      <a:pt x="310" y="495"/>
                      <a:pt x="312" y="546"/>
                      <a:pt x="315" y="563"/>
                    </a:cubicBezTo>
                    <a:cubicBezTo>
                      <a:pt x="320" y="588"/>
                      <a:pt x="352" y="629"/>
                      <a:pt x="352" y="629"/>
                    </a:cubicBezTo>
                    <a:cubicBezTo>
                      <a:pt x="368" y="680"/>
                      <a:pt x="380" y="737"/>
                      <a:pt x="410" y="782"/>
                    </a:cubicBezTo>
                    <a:cubicBezTo>
                      <a:pt x="421" y="818"/>
                      <a:pt x="432" y="844"/>
                      <a:pt x="468" y="855"/>
                    </a:cubicBezTo>
                    <a:cubicBezTo>
                      <a:pt x="481" y="890"/>
                      <a:pt x="467" y="907"/>
                      <a:pt x="505" y="921"/>
                    </a:cubicBezTo>
                    <a:cubicBezTo>
                      <a:pt x="516" y="954"/>
                      <a:pt x="534" y="981"/>
                      <a:pt x="563" y="1001"/>
                    </a:cubicBezTo>
                    <a:cubicBezTo>
                      <a:pt x="573" y="1031"/>
                      <a:pt x="577" y="1044"/>
                      <a:pt x="600" y="1067"/>
                    </a:cubicBezTo>
                    <a:cubicBezTo>
                      <a:pt x="610" y="1131"/>
                      <a:pt x="605" y="1244"/>
                      <a:pt x="680" y="1271"/>
                    </a:cubicBezTo>
                    <a:cubicBezTo>
                      <a:pt x="694" y="1314"/>
                      <a:pt x="706" y="1372"/>
                      <a:pt x="731" y="1409"/>
                    </a:cubicBezTo>
                    <a:cubicBezTo>
                      <a:pt x="736" y="1424"/>
                      <a:pt x="740" y="1438"/>
                      <a:pt x="745" y="1453"/>
                    </a:cubicBezTo>
                    <a:cubicBezTo>
                      <a:pt x="748" y="1461"/>
                      <a:pt x="734" y="1439"/>
                      <a:pt x="731" y="1431"/>
                    </a:cubicBezTo>
                    <a:cubicBezTo>
                      <a:pt x="725" y="1417"/>
                      <a:pt x="720" y="1402"/>
                      <a:pt x="716" y="1387"/>
                    </a:cubicBezTo>
                    <a:cubicBezTo>
                      <a:pt x="707" y="1356"/>
                      <a:pt x="704" y="1324"/>
                      <a:pt x="694" y="1293"/>
                    </a:cubicBezTo>
                    <a:cubicBezTo>
                      <a:pt x="689" y="1278"/>
                      <a:pt x="680" y="1249"/>
                      <a:pt x="680" y="1249"/>
                    </a:cubicBezTo>
                    <a:cubicBezTo>
                      <a:pt x="672" y="1179"/>
                      <a:pt x="670" y="1107"/>
                      <a:pt x="658" y="1037"/>
                    </a:cubicBezTo>
                    <a:cubicBezTo>
                      <a:pt x="650" y="992"/>
                      <a:pt x="629" y="951"/>
                      <a:pt x="621" y="906"/>
                    </a:cubicBezTo>
                    <a:cubicBezTo>
                      <a:pt x="616" y="879"/>
                      <a:pt x="611" y="853"/>
                      <a:pt x="607" y="826"/>
                    </a:cubicBezTo>
                    <a:cubicBezTo>
                      <a:pt x="601" y="790"/>
                      <a:pt x="592" y="717"/>
                      <a:pt x="592" y="717"/>
                    </a:cubicBezTo>
                    <a:cubicBezTo>
                      <a:pt x="590" y="680"/>
                      <a:pt x="585" y="644"/>
                      <a:pt x="585" y="607"/>
                    </a:cubicBezTo>
                    <a:cubicBezTo>
                      <a:pt x="585" y="529"/>
                      <a:pt x="587" y="452"/>
                      <a:pt x="592" y="374"/>
                    </a:cubicBezTo>
                    <a:cubicBezTo>
                      <a:pt x="595" y="324"/>
                      <a:pt x="623" y="270"/>
                      <a:pt x="636" y="221"/>
                    </a:cubicBezTo>
                    <a:cubicBezTo>
                      <a:pt x="641" y="203"/>
                      <a:pt x="644" y="176"/>
                      <a:pt x="658" y="162"/>
                    </a:cubicBezTo>
                    <a:cubicBezTo>
                      <a:pt x="666" y="154"/>
                      <a:pt x="677" y="153"/>
                      <a:pt x="687" y="148"/>
                    </a:cubicBezTo>
                    <a:cubicBezTo>
                      <a:pt x="711" y="117"/>
                      <a:pt x="724" y="85"/>
                      <a:pt x="745" y="53"/>
                    </a:cubicBezTo>
                    <a:cubicBezTo>
                      <a:pt x="748" y="43"/>
                      <a:pt x="747" y="32"/>
                      <a:pt x="753" y="24"/>
                    </a:cubicBezTo>
                    <a:cubicBezTo>
                      <a:pt x="761" y="12"/>
                      <a:pt x="799" y="0"/>
                      <a:pt x="753" y="17"/>
                    </a:cubicBezTo>
                    <a:cubicBezTo>
                      <a:pt x="747" y="32"/>
                      <a:pt x="737" y="45"/>
                      <a:pt x="731" y="60"/>
                    </a:cubicBezTo>
                    <a:cubicBezTo>
                      <a:pt x="704" y="133"/>
                      <a:pt x="742" y="68"/>
                      <a:pt x="709" y="119"/>
                    </a:cubicBezTo>
                    <a:cubicBezTo>
                      <a:pt x="701" y="153"/>
                      <a:pt x="692" y="184"/>
                      <a:pt x="672" y="213"/>
                    </a:cubicBezTo>
                    <a:cubicBezTo>
                      <a:pt x="655" y="266"/>
                      <a:pt x="662" y="242"/>
                      <a:pt x="651" y="286"/>
                    </a:cubicBezTo>
                    <a:cubicBezTo>
                      <a:pt x="655" y="513"/>
                      <a:pt x="656" y="645"/>
                      <a:pt x="672" y="841"/>
                    </a:cubicBezTo>
                    <a:cubicBezTo>
                      <a:pt x="677" y="982"/>
                      <a:pt x="685" y="1111"/>
                      <a:pt x="702" y="1249"/>
                    </a:cubicBezTo>
                    <a:cubicBezTo>
                      <a:pt x="706" y="1318"/>
                      <a:pt x="704" y="1358"/>
                      <a:pt x="723" y="1417"/>
                    </a:cubicBezTo>
                    <a:cubicBezTo>
                      <a:pt x="726" y="1380"/>
                      <a:pt x="730" y="1344"/>
                      <a:pt x="731" y="1307"/>
                    </a:cubicBezTo>
                    <a:cubicBezTo>
                      <a:pt x="735" y="1066"/>
                      <a:pt x="733" y="826"/>
                      <a:pt x="738" y="585"/>
                    </a:cubicBezTo>
                    <a:cubicBezTo>
                      <a:pt x="738" y="577"/>
                      <a:pt x="743" y="570"/>
                      <a:pt x="745" y="563"/>
                    </a:cubicBezTo>
                    <a:cubicBezTo>
                      <a:pt x="758" y="513"/>
                      <a:pt x="761" y="439"/>
                      <a:pt x="789" y="396"/>
                    </a:cubicBezTo>
                    <a:cubicBezTo>
                      <a:pt x="806" y="370"/>
                      <a:pt x="856" y="329"/>
                      <a:pt x="877" y="308"/>
                    </a:cubicBezTo>
                    <a:cubicBezTo>
                      <a:pt x="897" y="288"/>
                      <a:pt x="910" y="257"/>
                      <a:pt x="928" y="235"/>
                    </a:cubicBezTo>
                    <a:cubicBezTo>
                      <a:pt x="975" y="178"/>
                      <a:pt x="1045" y="151"/>
                      <a:pt x="1117" y="141"/>
                    </a:cubicBezTo>
                    <a:cubicBezTo>
                      <a:pt x="1135" y="136"/>
                      <a:pt x="1165" y="123"/>
                      <a:pt x="1183" y="141"/>
                    </a:cubicBezTo>
                    <a:cubicBezTo>
                      <a:pt x="1188" y="146"/>
                      <a:pt x="1168" y="145"/>
                      <a:pt x="1161" y="148"/>
                    </a:cubicBezTo>
                    <a:cubicBezTo>
                      <a:pt x="1145" y="156"/>
                      <a:pt x="1128" y="170"/>
                      <a:pt x="1117" y="184"/>
                    </a:cubicBezTo>
                    <a:cubicBezTo>
                      <a:pt x="1100" y="206"/>
                      <a:pt x="1065" y="246"/>
                      <a:pt x="1052" y="272"/>
                    </a:cubicBezTo>
                    <a:cubicBezTo>
                      <a:pt x="1033" y="310"/>
                      <a:pt x="1033" y="325"/>
                      <a:pt x="1001" y="359"/>
                    </a:cubicBezTo>
                    <a:cubicBezTo>
                      <a:pt x="992" y="383"/>
                      <a:pt x="987" y="408"/>
                      <a:pt x="979" y="432"/>
                    </a:cubicBezTo>
                    <a:cubicBezTo>
                      <a:pt x="971" y="498"/>
                      <a:pt x="972" y="566"/>
                      <a:pt x="949" y="629"/>
                    </a:cubicBezTo>
                    <a:cubicBezTo>
                      <a:pt x="939" y="721"/>
                      <a:pt x="930" y="813"/>
                      <a:pt x="920" y="906"/>
                    </a:cubicBezTo>
                    <a:cubicBezTo>
                      <a:pt x="917" y="931"/>
                      <a:pt x="906" y="979"/>
                      <a:pt x="906" y="979"/>
                    </a:cubicBezTo>
                    <a:cubicBezTo>
                      <a:pt x="898" y="1072"/>
                      <a:pt x="897" y="1171"/>
                      <a:pt x="855" y="1256"/>
                    </a:cubicBezTo>
                    <a:cubicBezTo>
                      <a:pt x="838" y="1290"/>
                      <a:pt x="842" y="1313"/>
                      <a:pt x="811" y="1344"/>
                    </a:cubicBezTo>
                    <a:cubicBezTo>
                      <a:pt x="779" y="1376"/>
                      <a:pt x="747" y="1400"/>
                      <a:pt x="716" y="1431"/>
                    </a:cubicBezTo>
                    <a:cubicBezTo>
                      <a:pt x="707" y="1440"/>
                      <a:pt x="736" y="1417"/>
                      <a:pt x="745" y="1409"/>
                    </a:cubicBezTo>
                    <a:cubicBezTo>
                      <a:pt x="753" y="1402"/>
                      <a:pt x="759" y="1393"/>
                      <a:pt x="767" y="1387"/>
                    </a:cubicBezTo>
                    <a:cubicBezTo>
                      <a:pt x="807" y="1359"/>
                      <a:pt x="858" y="1322"/>
                      <a:pt x="906" y="1307"/>
                    </a:cubicBezTo>
                    <a:cubicBezTo>
                      <a:pt x="933" y="1265"/>
                      <a:pt x="983" y="1229"/>
                      <a:pt x="1030" y="1212"/>
                    </a:cubicBezTo>
                    <a:cubicBezTo>
                      <a:pt x="1063" y="1179"/>
                      <a:pt x="1087" y="1146"/>
                      <a:pt x="1132" y="1132"/>
                    </a:cubicBezTo>
                    <a:cubicBezTo>
                      <a:pt x="1172" y="1102"/>
                      <a:pt x="1201" y="1072"/>
                      <a:pt x="1248" y="1052"/>
                    </a:cubicBezTo>
                    <a:cubicBezTo>
                      <a:pt x="1282" y="1018"/>
                      <a:pt x="1328" y="1004"/>
                      <a:pt x="1372" y="986"/>
                    </a:cubicBezTo>
                    <a:cubicBezTo>
                      <a:pt x="1402" y="956"/>
                      <a:pt x="1424" y="957"/>
                      <a:pt x="1467" y="950"/>
                    </a:cubicBezTo>
                    <a:cubicBezTo>
                      <a:pt x="1528" y="952"/>
                      <a:pt x="1589" y="949"/>
                      <a:pt x="1649" y="957"/>
                    </a:cubicBezTo>
                    <a:cubicBezTo>
                      <a:pt x="1702" y="964"/>
                      <a:pt x="1734" y="1072"/>
                      <a:pt x="1752" y="1110"/>
                    </a:cubicBezTo>
                    <a:cubicBezTo>
                      <a:pt x="1767" y="1143"/>
                      <a:pt x="1786" y="1173"/>
                      <a:pt x="1803" y="1205"/>
                    </a:cubicBezTo>
                    <a:cubicBezTo>
                      <a:pt x="1807" y="1213"/>
                      <a:pt x="1821" y="1219"/>
                      <a:pt x="1817" y="1227"/>
                    </a:cubicBezTo>
                    <a:cubicBezTo>
                      <a:pt x="1813" y="1234"/>
                      <a:pt x="1802" y="1223"/>
                      <a:pt x="1795" y="1220"/>
                    </a:cubicBezTo>
                    <a:cubicBezTo>
                      <a:pt x="1766" y="1207"/>
                      <a:pt x="1737" y="1188"/>
                      <a:pt x="1708" y="1176"/>
                    </a:cubicBezTo>
                    <a:cubicBezTo>
                      <a:pt x="1684" y="1166"/>
                      <a:pt x="1659" y="1161"/>
                      <a:pt x="1635" y="1154"/>
                    </a:cubicBezTo>
                    <a:cubicBezTo>
                      <a:pt x="1604" y="1145"/>
                      <a:pt x="1540" y="1132"/>
                      <a:pt x="1540" y="1132"/>
                    </a:cubicBezTo>
                    <a:cubicBezTo>
                      <a:pt x="1500" y="1113"/>
                      <a:pt x="1465" y="1118"/>
                      <a:pt x="1423" y="1132"/>
                    </a:cubicBezTo>
                    <a:cubicBezTo>
                      <a:pt x="1404" y="1162"/>
                      <a:pt x="1364" y="1171"/>
                      <a:pt x="1329" y="1183"/>
                    </a:cubicBezTo>
                    <a:cubicBezTo>
                      <a:pt x="1312" y="1208"/>
                      <a:pt x="1281" y="1240"/>
                      <a:pt x="1256" y="1256"/>
                    </a:cubicBezTo>
                    <a:cubicBezTo>
                      <a:pt x="1236" y="1285"/>
                      <a:pt x="1213" y="1317"/>
                      <a:pt x="1183" y="1336"/>
                    </a:cubicBezTo>
                    <a:cubicBezTo>
                      <a:pt x="1106" y="1449"/>
                      <a:pt x="859" y="1380"/>
                      <a:pt x="789" y="1380"/>
                    </a:cubicBezTo>
                    <a:lnTo>
                      <a:pt x="735" y="1312"/>
                    </a:lnTo>
                  </a:path>
                </a:pathLst>
              </a:custGeom>
              <a:solidFill>
                <a:srgbClr val="00CC00"/>
              </a:solidFill>
              <a:ln w="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0545" name="Freeform 231"/>
              <p:cNvSpPr/>
              <p:nvPr/>
            </p:nvSpPr>
            <p:spPr>
              <a:xfrm rot="899285">
                <a:off x="5943600" y="3200400"/>
                <a:ext cx="914400" cy="422275"/>
              </a:xfrm>
              <a:custGeom>
                <a:avLst/>
                <a:gdLst>
                  <a:gd name="txL" fmla="*/ 0 w 1821"/>
                  <a:gd name="txT" fmla="*/ 0 h 1522"/>
                  <a:gd name="txR" fmla="*/ 1821 w 1821"/>
                  <a:gd name="txB" fmla="*/ 1522 h 1522"/>
                </a:gdLst>
                <a:ahLst/>
                <a:cxnLst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</a:cxnLst>
                <a:rect l="txL" t="txT" r="txR" b="txB"/>
                <a:pathLst>
                  <a:path w="1821" h="1522">
                    <a:moveTo>
                      <a:pt x="760" y="1504"/>
                    </a:moveTo>
                    <a:cubicBezTo>
                      <a:pt x="684" y="1522"/>
                      <a:pt x="699" y="1518"/>
                      <a:pt x="585" y="1511"/>
                    </a:cubicBezTo>
                    <a:cubicBezTo>
                      <a:pt x="556" y="1502"/>
                      <a:pt x="523" y="1504"/>
                      <a:pt x="497" y="1489"/>
                    </a:cubicBezTo>
                    <a:cubicBezTo>
                      <a:pt x="482" y="1480"/>
                      <a:pt x="470" y="1465"/>
                      <a:pt x="454" y="1460"/>
                    </a:cubicBezTo>
                    <a:cubicBezTo>
                      <a:pt x="439" y="1455"/>
                      <a:pt x="410" y="1446"/>
                      <a:pt x="410" y="1446"/>
                    </a:cubicBezTo>
                    <a:cubicBezTo>
                      <a:pt x="374" y="1394"/>
                      <a:pt x="297" y="1335"/>
                      <a:pt x="242" y="1300"/>
                    </a:cubicBezTo>
                    <a:cubicBezTo>
                      <a:pt x="237" y="1293"/>
                      <a:pt x="234" y="1284"/>
                      <a:pt x="228" y="1278"/>
                    </a:cubicBezTo>
                    <a:cubicBezTo>
                      <a:pt x="222" y="1272"/>
                      <a:pt x="212" y="1270"/>
                      <a:pt x="206" y="1263"/>
                    </a:cubicBezTo>
                    <a:cubicBezTo>
                      <a:pt x="201" y="1257"/>
                      <a:pt x="202" y="1248"/>
                      <a:pt x="198" y="1242"/>
                    </a:cubicBezTo>
                    <a:cubicBezTo>
                      <a:pt x="192" y="1234"/>
                      <a:pt x="183" y="1228"/>
                      <a:pt x="177" y="1220"/>
                    </a:cubicBezTo>
                    <a:cubicBezTo>
                      <a:pt x="160" y="1195"/>
                      <a:pt x="167" y="1189"/>
                      <a:pt x="147" y="1169"/>
                    </a:cubicBezTo>
                    <a:cubicBezTo>
                      <a:pt x="112" y="1134"/>
                      <a:pt x="138" y="1177"/>
                      <a:pt x="104" y="1132"/>
                    </a:cubicBezTo>
                    <a:cubicBezTo>
                      <a:pt x="59" y="1073"/>
                      <a:pt x="95" y="1101"/>
                      <a:pt x="53" y="1074"/>
                    </a:cubicBezTo>
                    <a:cubicBezTo>
                      <a:pt x="50" y="1067"/>
                      <a:pt x="50" y="1058"/>
                      <a:pt x="45" y="1052"/>
                    </a:cubicBezTo>
                    <a:cubicBezTo>
                      <a:pt x="40" y="1045"/>
                      <a:pt x="29" y="1044"/>
                      <a:pt x="24" y="1037"/>
                    </a:cubicBezTo>
                    <a:cubicBezTo>
                      <a:pt x="16" y="1024"/>
                      <a:pt x="14" y="1008"/>
                      <a:pt x="9" y="994"/>
                    </a:cubicBezTo>
                    <a:cubicBezTo>
                      <a:pt x="7" y="987"/>
                      <a:pt x="2" y="972"/>
                      <a:pt x="2" y="972"/>
                    </a:cubicBezTo>
                    <a:cubicBezTo>
                      <a:pt x="4" y="960"/>
                      <a:pt x="0" y="944"/>
                      <a:pt x="9" y="935"/>
                    </a:cubicBezTo>
                    <a:cubicBezTo>
                      <a:pt x="14" y="929"/>
                      <a:pt x="13" y="950"/>
                      <a:pt x="16" y="957"/>
                    </a:cubicBezTo>
                    <a:cubicBezTo>
                      <a:pt x="21" y="967"/>
                      <a:pt x="49" y="1003"/>
                      <a:pt x="53" y="1008"/>
                    </a:cubicBezTo>
                    <a:cubicBezTo>
                      <a:pt x="69" y="1057"/>
                      <a:pt x="89" y="1082"/>
                      <a:pt x="133" y="1110"/>
                    </a:cubicBezTo>
                    <a:cubicBezTo>
                      <a:pt x="167" y="1164"/>
                      <a:pt x="242" y="1162"/>
                      <a:pt x="301" y="1176"/>
                    </a:cubicBezTo>
                    <a:cubicBezTo>
                      <a:pt x="328" y="1189"/>
                      <a:pt x="345" y="1210"/>
                      <a:pt x="373" y="1220"/>
                    </a:cubicBezTo>
                    <a:cubicBezTo>
                      <a:pt x="388" y="1225"/>
                      <a:pt x="417" y="1234"/>
                      <a:pt x="417" y="1234"/>
                    </a:cubicBezTo>
                    <a:cubicBezTo>
                      <a:pt x="452" y="1261"/>
                      <a:pt x="484" y="1297"/>
                      <a:pt x="527" y="1307"/>
                    </a:cubicBezTo>
                    <a:cubicBezTo>
                      <a:pt x="561" y="1331"/>
                      <a:pt x="599" y="1340"/>
                      <a:pt x="636" y="1358"/>
                    </a:cubicBezTo>
                    <a:cubicBezTo>
                      <a:pt x="654" y="1385"/>
                      <a:pt x="645" y="1377"/>
                      <a:pt x="672" y="1395"/>
                    </a:cubicBezTo>
                    <a:cubicBezTo>
                      <a:pt x="687" y="1405"/>
                      <a:pt x="716" y="1424"/>
                      <a:pt x="716" y="1424"/>
                    </a:cubicBezTo>
                    <a:cubicBezTo>
                      <a:pt x="742" y="1463"/>
                      <a:pt x="725" y="1440"/>
                      <a:pt x="774" y="1489"/>
                    </a:cubicBezTo>
                    <a:cubicBezTo>
                      <a:pt x="781" y="1496"/>
                      <a:pt x="796" y="1511"/>
                      <a:pt x="796" y="1511"/>
                    </a:cubicBezTo>
                    <a:cubicBezTo>
                      <a:pt x="796" y="1511"/>
                      <a:pt x="769" y="1485"/>
                      <a:pt x="753" y="1475"/>
                    </a:cubicBezTo>
                    <a:cubicBezTo>
                      <a:pt x="738" y="1433"/>
                      <a:pt x="693" y="1414"/>
                      <a:pt x="665" y="1380"/>
                    </a:cubicBezTo>
                    <a:cubicBezTo>
                      <a:pt x="646" y="1357"/>
                      <a:pt x="625" y="1345"/>
                      <a:pt x="607" y="1322"/>
                    </a:cubicBezTo>
                    <a:cubicBezTo>
                      <a:pt x="572" y="1277"/>
                      <a:pt x="575" y="1278"/>
                      <a:pt x="534" y="1242"/>
                    </a:cubicBezTo>
                    <a:cubicBezTo>
                      <a:pt x="505" y="1216"/>
                      <a:pt x="485" y="1182"/>
                      <a:pt x="454" y="1161"/>
                    </a:cubicBezTo>
                    <a:cubicBezTo>
                      <a:pt x="433" y="1130"/>
                      <a:pt x="417" y="1097"/>
                      <a:pt x="395" y="1067"/>
                    </a:cubicBezTo>
                    <a:cubicBezTo>
                      <a:pt x="385" y="1034"/>
                      <a:pt x="370" y="1001"/>
                      <a:pt x="352" y="972"/>
                    </a:cubicBezTo>
                    <a:cubicBezTo>
                      <a:pt x="341" y="912"/>
                      <a:pt x="320" y="857"/>
                      <a:pt x="308" y="797"/>
                    </a:cubicBezTo>
                    <a:cubicBezTo>
                      <a:pt x="299" y="678"/>
                      <a:pt x="294" y="661"/>
                      <a:pt x="308" y="512"/>
                    </a:cubicBezTo>
                    <a:cubicBezTo>
                      <a:pt x="310" y="495"/>
                      <a:pt x="312" y="546"/>
                      <a:pt x="315" y="563"/>
                    </a:cubicBezTo>
                    <a:cubicBezTo>
                      <a:pt x="320" y="588"/>
                      <a:pt x="352" y="629"/>
                      <a:pt x="352" y="629"/>
                    </a:cubicBezTo>
                    <a:cubicBezTo>
                      <a:pt x="368" y="680"/>
                      <a:pt x="380" y="737"/>
                      <a:pt x="410" y="782"/>
                    </a:cubicBezTo>
                    <a:cubicBezTo>
                      <a:pt x="421" y="818"/>
                      <a:pt x="432" y="844"/>
                      <a:pt x="468" y="855"/>
                    </a:cubicBezTo>
                    <a:cubicBezTo>
                      <a:pt x="481" y="890"/>
                      <a:pt x="467" y="907"/>
                      <a:pt x="505" y="921"/>
                    </a:cubicBezTo>
                    <a:cubicBezTo>
                      <a:pt x="516" y="954"/>
                      <a:pt x="534" y="981"/>
                      <a:pt x="563" y="1001"/>
                    </a:cubicBezTo>
                    <a:cubicBezTo>
                      <a:pt x="573" y="1031"/>
                      <a:pt x="577" y="1044"/>
                      <a:pt x="600" y="1067"/>
                    </a:cubicBezTo>
                    <a:cubicBezTo>
                      <a:pt x="610" y="1131"/>
                      <a:pt x="605" y="1244"/>
                      <a:pt x="680" y="1271"/>
                    </a:cubicBezTo>
                    <a:cubicBezTo>
                      <a:pt x="694" y="1314"/>
                      <a:pt x="706" y="1372"/>
                      <a:pt x="731" y="1409"/>
                    </a:cubicBezTo>
                    <a:cubicBezTo>
                      <a:pt x="736" y="1424"/>
                      <a:pt x="740" y="1438"/>
                      <a:pt x="745" y="1453"/>
                    </a:cubicBezTo>
                    <a:cubicBezTo>
                      <a:pt x="748" y="1461"/>
                      <a:pt x="734" y="1439"/>
                      <a:pt x="731" y="1431"/>
                    </a:cubicBezTo>
                    <a:cubicBezTo>
                      <a:pt x="725" y="1417"/>
                      <a:pt x="720" y="1402"/>
                      <a:pt x="716" y="1387"/>
                    </a:cubicBezTo>
                    <a:cubicBezTo>
                      <a:pt x="707" y="1356"/>
                      <a:pt x="704" y="1324"/>
                      <a:pt x="694" y="1293"/>
                    </a:cubicBezTo>
                    <a:cubicBezTo>
                      <a:pt x="689" y="1278"/>
                      <a:pt x="680" y="1249"/>
                      <a:pt x="680" y="1249"/>
                    </a:cubicBezTo>
                    <a:cubicBezTo>
                      <a:pt x="672" y="1179"/>
                      <a:pt x="670" y="1107"/>
                      <a:pt x="658" y="1037"/>
                    </a:cubicBezTo>
                    <a:cubicBezTo>
                      <a:pt x="650" y="992"/>
                      <a:pt x="629" y="951"/>
                      <a:pt x="621" y="906"/>
                    </a:cubicBezTo>
                    <a:cubicBezTo>
                      <a:pt x="616" y="879"/>
                      <a:pt x="611" y="853"/>
                      <a:pt x="607" y="826"/>
                    </a:cubicBezTo>
                    <a:cubicBezTo>
                      <a:pt x="601" y="790"/>
                      <a:pt x="592" y="717"/>
                      <a:pt x="592" y="717"/>
                    </a:cubicBezTo>
                    <a:cubicBezTo>
                      <a:pt x="590" y="680"/>
                      <a:pt x="585" y="644"/>
                      <a:pt x="585" y="607"/>
                    </a:cubicBezTo>
                    <a:cubicBezTo>
                      <a:pt x="585" y="529"/>
                      <a:pt x="587" y="452"/>
                      <a:pt x="592" y="374"/>
                    </a:cubicBezTo>
                    <a:cubicBezTo>
                      <a:pt x="595" y="324"/>
                      <a:pt x="623" y="270"/>
                      <a:pt x="636" y="221"/>
                    </a:cubicBezTo>
                    <a:cubicBezTo>
                      <a:pt x="641" y="203"/>
                      <a:pt x="644" y="176"/>
                      <a:pt x="658" y="162"/>
                    </a:cubicBezTo>
                    <a:cubicBezTo>
                      <a:pt x="666" y="154"/>
                      <a:pt x="677" y="153"/>
                      <a:pt x="687" y="148"/>
                    </a:cubicBezTo>
                    <a:cubicBezTo>
                      <a:pt x="711" y="117"/>
                      <a:pt x="724" y="85"/>
                      <a:pt x="745" y="53"/>
                    </a:cubicBezTo>
                    <a:cubicBezTo>
                      <a:pt x="748" y="43"/>
                      <a:pt x="747" y="32"/>
                      <a:pt x="753" y="24"/>
                    </a:cubicBezTo>
                    <a:cubicBezTo>
                      <a:pt x="761" y="12"/>
                      <a:pt x="799" y="0"/>
                      <a:pt x="753" y="17"/>
                    </a:cubicBezTo>
                    <a:cubicBezTo>
                      <a:pt x="747" y="32"/>
                      <a:pt x="737" y="45"/>
                      <a:pt x="731" y="60"/>
                    </a:cubicBezTo>
                    <a:cubicBezTo>
                      <a:pt x="704" y="133"/>
                      <a:pt x="742" y="68"/>
                      <a:pt x="709" y="119"/>
                    </a:cubicBezTo>
                    <a:cubicBezTo>
                      <a:pt x="701" y="153"/>
                      <a:pt x="692" y="184"/>
                      <a:pt x="672" y="213"/>
                    </a:cubicBezTo>
                    <a:cubicBezTo>
                      <a:pt x="655" y="266"/>
                      <a:pt x="662" y="242"/>
                      <a:pt x="651" y="286"/>
                    </a:cubicBezTo>
                    <a:cubicBezTo>
                      <a:pt x="655" y="513"/>
                      <a:pt x="656" y="645"/>
                      <a:pt x="672" y="841"/>
                    </a:cubicBezTo>
                    <a:cubicBezTo>
                      <a:pt x="677" y="982"/>
                      <a:pt x="685" y="1111"/>
                      <a:pt x="702" y="1249"/>
                    </a:cubicBezTo>
                    <a:cubicBezTo>
                      <a:pt x="706" y="1318"/>
                      <a:pt x="704" y="1358"/>
                      <a:pt x="723" y="1417"/>
                    </a:cubicBezTo>
                    <a:cubicBezTo>
                      <a:pt x="726" y="1380"/>
                      <a:pt x="730" y="1344"/>
                      <a:pt x="731" y="1307"/>
                    </a:cubicBezTo>
                    <a:cubicBezTo>
                      <a:pt x="735" y="1066"/>
                      <a:pt x="733" y="826"/>
                      <a:pt x="738" y="585"/>
                    </a:cubicBezTo>
                    <a:cubicBezTo>
                      <a:pt x="738" y="577"/>
                      <a:pt x="743" y="570"/>
                      <a:pt x="745" y="563"/>
                    </a:cubicBezTo>
                    <a:cubicBezTo>
                      <a:pt x="758" y="513"/>
                      <a:pt x="761" y="439"/>
                      <a:pt x="789" y="396"/>
                    </a:cubicBezTo>
                    <a:cubicBezTo>
                      <a:pt x="806" y="370"/>
                      <a:pt x="856" y="329"/>
                      <a:pt x="877" y="308"/>
                    </a:cubicBezTo>
                    <a:cubicBezTo>
                      <a:pt x="897" y="288"/>
                      <a:pt x="910" y="257"/>
                      <a:pt x="928" y="235"/>
                    </a:cubicBezTo>
                    <a:cubicBezTo>
                      <a:pt x="975" y="178"/>
                      <a:pt x="1045" y="151"/>
                      <a:pt x="1117" y="141"/>
                    </a:cubicBezTo>
                    <a:cubicBezTo>
                      <a:pt x="1135" y="136"/>
                      <a:pt x="1165" y="123"/>
                      <a:pt x="1183" y="141"/>
                    </a:cubicBezTo>
                    <a:cubicBezTo>
                      <a:pt x="1188" y="146"/>
                      <a:pt x="1168" y="145"/>
                      <a:pt x="1161" y="148"/>
                    </a:cubicBezTo>
                    <a:cubicBezTo>
                      <a:pt x="1145" y="156"/>
                      <a:pt x="1128" y="170"/>
                      <a:pt x="1117" y="184"/>
                    </a:cubicBezTo>
                    <a:cubicBezTo>
                      <a:pt x="1100" y="206"/>
                      <a:pt x="1065" y="246"/>
                      <a:pt x="1052" y="272"/>
                    </a:cubicBezTo>
                    <a:cubicBezTo>
                      <a:pt x="1033" y="310"/>
                      <a:pt x="1033" y="325"/>
                      <a:pt x="1001" y="359"/>
                    </a:cubicBezTo>
                    <a:cubicBezTo>
                      <a:pt x="992" y="383"/>
                      <a:pt x="987" y="408"/>
                      <a:pt x="979" y="432"/>
                    </a:cubicBezTo>
                    <a:cubicBezTo>
                      <a:pt x="971" y="498"/>
                      <a:pt x="972" y="566"/>
                      <a:pt x="949" y="629"/>
                    </a:cubicBezTo>
                    <a:cubicBezTo>
                      <a:pt x="939" y="721"/>
                      <a:pt x="930" y="813"/>
                      <a:pt x="920" y="906"/>
                    </a:cubicBezTo>
                    <a:cubicBezTo>
                      <a:pt x="917" y="931"/>
                      <a:pt x="906" y="979"/>
                      <a:pt x="906" y="979"/>
                    </a:cubicBezTo>
                    <a:cubicBezTo>
                      <a:pt x="898" y="1072"/>
                      <a:pt x="897" y="1171"/>
                      <a:pt x="855" y="1256"/>
                    </a:cubicBezTo>
                    <a:cubicBezTo>
                      <a:pt x="838" y="1290"/>
                      <a:pt x="842" y="1313"/>
                      <a:pt x="811" y="1344"/>
                    </a:cubicBezTo>
                    <a:cubicBezTo>
                      <a:pt x="779" y="1376"/>
                      <a:pt x="747" y="1400"/>
                      <a:pt x="716" y="1431"/>
                    </a:cubicBezTo>
                    <a:cubicBezTo>
                      <a:pt x="707" y="1440"/>
                      <a:pt x="736" y="1417"/>
                      <a:pt x="745" y="1409"/>
                    </a:cubicBezTo>
                    <a:cubicBezTo>
                      <a:pt x="753" y="1402"/>
                      <a:pt x="759" y="1393"/>
                      <a:pt x="767" y="1387"/>
                    </a:cubicBezTo>
                    <a:cubicBezTo>
                      <a:pt x="807" y="1359"/>
                      <a:pt x="858" y="1322"/>
                      <a:pt x="906" y="1307"/>
                    </a:cubicBezTo>
                    <a:cubicBezTo>
                      <a:pt x="933" y="1265"/>
                      <a:pt x="983" y="1229"/>
                      <a:pt x="1030" y="1212"/>
                    </a:cubicBezTo>
                    <a:cubicBezTo>
                      <a:pt x="1063" y="1179"/>
                      <a:pt x="1087" y="1146"/>
                      <a:pt x="1132" y="1132"/>
                    </a:cubicBezTo>
                    <a:cubicBezTo>
                      <a:pt x="1172" y="1102"/>
                      <a:pt x="1201" y="1072"/>
                      <a:pt x="1248" y="1052"/>
                    </a:cubicBezTo>
                    <a:cubicBezTo>
                      <a:pt x="1282" y="1018"/>
                      <a:pt x="1328" y="1004"/>
                      <a:pt x="1372" y="986"/>
                    </a:cubicBezTo>
                    <a:cubicBezTo>
                      <a:pt x="1402" y="956"/>
                      <a:pt x="1424" y="957"/>
                      <a:pt x="1467" y="950"/>
                    </a:cubicBezTo>
                    <a:cubicBezTo>
                      <a:pt x="1528" y="952"/>
                      <a:pt x="1589" y="949"/>
                      <a:pt x="1649" y="957"/>
                    </a:cubicBezTo>
                    <a:cubicBezTo>
                      <a:pt x="1702" y="964"/>
                      <a:pt x="1734" y="1072"/>
                      <a:pt x="1752" y="1110"/>
                    </a:cubicBezTo>
                    <a:cubicBezTo>
                      <a:pt x="1767" y="1143"/>
                      <a:pt x="1786" y="1173"/>
                      <a:pt x="1803" y="1205"/>
                    </a:cubicBezTo>
                    <a:cubicBezTo>
                      <a:pt x="1807" y="1213"/>
                      <a:pt x="1821" y="1219"/>
                      <a:pt x="1817" y="1227"/>
                    </a:cubicBezTo>
                    <a:cubicBezTo>
                      <a:pt x="1813" y="1234"/>
                      <a:pt x="1802" y="1223"/>
                      <a:pt x="1795" y="1220"/>
                    </a:cubicBezTo>
                    <a:cubicBezTo>
                      <a:pt x="1766" y="1207"/>
                      <a:pt x="1737" y="1188"/>
                      <a:pt x="1708" y="1176"/>
                    </a:cubicBezTo>
                    <a:cubicBezTo>
                      <a:pt x="1684" y="1166"/>
                      <a:pt x="1659" y="1161"/>
                      <a:pt x="1635" y="1154"/>
                    </a:cubicBezTo>
                    <a:cubicBezTo>
                      <a:pt x="1604" y="1145"/>
                      <a:pt x="1540" y="1132"/>
                      <a:pt x="1540" y="1132"/>
                    </a:cubicBezTo>
                    <a:cubicBezTo>
                      <a:pt x="1500" y="1113"/>
                      <a:pt x="1465" y="1118"/>
                      <a:pt x="1423" y="1132"/>
                    </a:cubicBezTo>
                    <a:cubicBezTo>
                      <a:pt x="1404" y="1162"/>
                      <a:pt x="1364" y="1171"/>
                      <a:pt x="1329" y="1183"/>
                    </a:cubicBezTo>
                    <a:cubicBezTo>
                      <a:pt x="1312" y="1208"/>
                      <a:pt x="1281" y="1240"/>
                      <a:pt x="1256" y="1256"/>
                    </a:cubicBezTo>
                    <a:cubicBezTo>
                      <a:pt x="1236" y="1285"/>
                      <a:pt x="1213" y="1317"/>
                      <a:pt x="1183" y="1336"/>
                    </a:cubicBezTo>
                    <a:cubicBezTo>
                      <a:pt x="1106" y="1449"/>
                      <a:pt x="859" y="1380"/>
                      <a:pt x="789" y="1380"/>
                    </a:cubicBezTo>
                    <a:lnTo>
                      <a:pt x="735" y="1312"/>
                    </a:lnTo>
                  </a:path>
                </a:pathLst>
              </a:custGeom>
              <a:solidFill>
                <a:srgbClr val="00CC00"/>
              </a:solidFill>
              <a:ln w="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0546" name="Freeform 232"/>
              <p:cNvSpPr/>
              <p:nvPr/>
            </p:nvSpPr>
            <p:spPr>
              <a:xfrm rot="899285">
                <a:off x="6096000" y="4800600"/>
                <a:ext cx="914400" cy="422275"/>
              </a:xfrm>
              <a:custGeom>
                <a:avLst/>
                <a:gdLst>
                  <a:gd name="txL" fmla="*/ 0 w 1821"/>
                  <a:gd name="txT" fmla="*/ 0 h 1522"/>
                  <a:gd name="txR" fmla="*/ 1821 w 1821"/>
                  <a:gd name="txB" fmla="*/ 1522 h 1522"/>
                </a:gdLst>
                <a:ahLst/>
                <a:cxnLst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</a:cxnLst>
                <a:rect l="txL" t="txT" r="txR" b="txB"/>
                <a:pathLst>
                  <a:path w="1821" h="1522">
                    <a:moveTo>
                      <a:pt x="760" y="1504"/>
                    </a:moveTo>
                    <a:cubicBezTo>
                      <a:pt x="684" y="1522"/>
                      <a:pt x="699" y="1518"/>
                      <a:pt x="585" y="1511"/>
                    </a:cubicBezTo>
                    <a:cubicBezTo>
                      <a:pt x="556" y="1502"/>
                      <a:pt x="523" y="1504"/>
                      <a:pt x="497" y="1489"/>
                    </a:cubicBezTo>
                    <a:cubicBezTo>
                      <a:pt x="482" y="1480"/>
                      <a:pt x="470" y="1465"/>
                      <a:pt x="454" y="1460"/>
                    </a:cubicBezTo>
                    <a:cubicBezTo>
                      <a:pt x="439" y="1455"/>
                      <a:pt x="410" y="1446"/>
                      <a:pt x="410" y="1446"/>
                    </a:cubicBezTo>
                    <a:cubicBezTo>
                      <a:pt x="374" y="1394"/>
                      <a:pt x="297" y="1335"/>
                      <a:pt x="242" y="1300"/>
                    </a:cubicBezTo>
                    <a:cubicBezTo>
                      <a:pt x="237" y="1293"/>
                      <a:pt x="234" y="1284"/>
                      <a:pt x="228" y="1278"/>
                    </a:cubicBezTo>
                    <a:cubicBezTo>
                      <a:pt x="222" y="1272"/>
                      <a:pt x="212" y="1270"/>
                      <a:pt x="206" y="1263"/>
                    </a:cubicBezTo>
                    <a:cubicBezTo>
                      <a:pt x="201" y="1257"/>
                      <a:pt x="202" y="1248"/>
                      <a:pt x="198" y="1242"/>
                    </a:cubicBezTo>
                    <a:cubicBezTo>
                      <a:pt x="192" y="1234"/>
                      <a:pt x="183" y="1228"/>
                      <a:pt x="177" y="1220"/>
                    </a:cubicBezTo>
                    <a:cubicBezTo>
                      <a:pt x="160" y="1195"/>
                      <a:pt x="167" y="1189"/>
                      <a:pt x="147" y="1169"/>
                    </a:cubicBezTo>
                    <a:cubicBezTo>
                      <a:pt x="112" y="1134"/>
                      <a:pt x="138" y="1177"/>
                      <a:pt x="104" y="1132"/>
                    </a:cubicBezTo>
                    <a:cubicBezTo>
                      <a:pt x="59" y="1073"/>
                      <a:pt x="95" y="1101"/>
                      <a:pt x="53" y="1074"/>
                    </a:cubicBezTo>
                    <a:cubicBezTo>
                      <a:pt x="50" y="1067"/>
                      <a:pt x="50" y="1058"/>
                      <a:pt x="45" y="1052"/>
                    </a:cubicBezTo>
                    <a:cubicBezTo>
                      <a:pt x="40" y="1045"/>
                      <a:pt x="29" y="1044"/>
                      <a:pt x="24" y="1037"/>
                    </a:cubicBezTo>
                    <a:cubicBezTo>
                      <a:pt x="16" y="1024"/>
                      <a:pt x="14" y="1008"/>
                      <a:pt x="9" y="994"/>
                    </a:cubicBezTo>
                    <a:cubicBezTo>
                      <a:pt x="7" y="987"/>
                      <a:pt x="2" y="972"/>
                      <a:pt x="2" y="972"/>
                    </a:cubicBezTo>
                    <a:cubicBezTo>
                      <a:pt x="4" y="960"/>
                      <a:pt x="0" y="944"/>
                      <a:pt x="9" y="935"/>
                    </a:cubicBezTo>
                    <a:cubicBezTo>
                      <a:pt x="14" y="929"/>
                      <a:pt x="13" y="950"/>
                      <a:pt x="16" y="957"/>
                    </a:cubicBezTo>
                    <a:cubicBezTo>
                      <a:pt x="21" y="967"/>
                      <a:pt x="49" y="1003"/>
                      <a:pt x="53" y="1008"/>
                    </a:cubicBezTo>
                    <a:cubicBezTo>
                      <a:pt x="69" y="1057"/>
                      <a:pt x="89" y="1082"/>
                      <a:pt x="133" y="1110"/>
                    </a:cubicBezTo>
                    <a:cubicBezTo>
                      <a:pt x="167" y="1164"/>
                      <a:pt x="242" y="1162"/>
                      <a:pt x="301" y="1176"/>
                    </a:cubicBezTo>
                    <a:cubicBezTo>
                      <a:pt x="328" y="1189"/>
                      <a:pt x="345" y="1210"/>
                      <a:pt x="373" y="1220"/>
                    </a:cubicBezTo>
                    <a:cubicBezTo>
                      <a:pt x="388" y="1225"/>
                      <a:pt x="417" y="1234"/>
                      <a:pt x="417" y="1234"/>
                    </a:cubicBezTo>
                    <a:cubicBezTo>
                      <a:pt x="452" y="1261"/>
                      <a:pt x="484" y="1297"/>
                      <a:pt x="527" y="1307"/>
                    </a:cubicBezTo>
                    <a:cubicBezTo>
                      <a:pt x="561" y="1331"/>
                      <a:pt x="599" y="1340"/>
                      <a:pt x="636" y="1358"/>
                    </a:cubicBezTo>
                    <a:cubicBezTo>
                      <a:pt x="654" y="1385"/>
                      <a:pt x="645" y="1377"/>
                      <a:pt x="672" y="1395"/>
                    </a:cubicBezTo>
                    <a:cubicBezTo>
                      <a:pt x="687" y="1405"/>
                      <a:pt x="716" y="1424"/>
                      <a:pt x="716" y="1424"/>
                    </a:cubicBezTo>
                    <a:cubicBezTo>
                      <a:pt x="742" y="1463"/>
                      <a:pt x="725" y="1440"/>
                      <a:pt x="774" y="1489"/>
                    </a:cubicBezTo>
                    <a:cubicBezTo>
                      <a:pt x="781" y="1496"/>
                      <a:pt x="796" y="1511"/>
                      <a:pt x="796" y="1511"/>
                    </a:cubicBezTo>
                    <a:cubicBezTo>
                      <a:pt x="796" y="1511"/>
                      <a:pt x="769" y="1485"/>
                      <a:pt x="753" y="1475"/>
                    </a:cubicBezTo>
                    <a:cubicBezTo>
                      <a:pt x="738" y="1433"/>
                      <a:pt x="693" y="1414"/>
                      <a:pt x="665" y="1380"/>
                    </a:cubicBezTo>
                    <a:cubicBezTo>
                      <a:pt x="646" y="1357"/>
                      <a:pt x="625" y="1345"/>
                      <a:pt x="607" y="1322"/>
                    </a:cubicBezTo>
                    <a:cubicBezTo>
                      <a:pt x="572" y="1277"/>
                      <a:pt x="575" y="1278"/>
                      <a:pt x="534" y="1242"/>
                    </a:cubicBezTo>
                    <a:cubicBezTo>
                      <a:pt x="505" y="1216"/>
                      <a:pt x="485" y="1182"/>
                      <a:pt x="454" y="1161"/>
                    </a:cubicBezTo>
                    <a:cubicBezTo>
                      <a:pt x="433" y="1130"/>
                      <a:pt x="417" y="1097"/>
                      <a:pt x="395" y="1067"/>
                    </a:cubicBezTo>
                    <a:cubicBezTo>
                      <a:pt x="385" y="1034"/>
                      <a:pt x="370" y="1001"/>
                      <a:pt x="352" y="972"/>
                    </a:cubicBezTo>
                    <a:cubicBezTo>
                      <a:pt x="341" y="912"/>
                      <a:pt x="320" y="857"/>
                      <a:pt x="308" y="797"/>
                    </a:cubicBezTo>
                    <a:cubicBezTo>
                      <a:pt x="299" y="678"/>
                      <a:pt x="294" y="661"/>
                      <a:pt x="308" y="512"/>
                    </a:cubicBezTo>
                    <a:cubicBezTo>
                      <a:pt x="310" y="495"/>
                      <a:pt x="312" y="546"/>
                      <a:pt x="315" y="563"/>
                    </a:cubicBezTo>
                    <a:cubicBezTo>
                      <a:pt x="320" y="588"/>
                      <a:pt x="352" y="629"/>
                      <a:pt x="352" y="629"/>
                    </a:cubicBezTo>
                    <a:cubicBezTo>
                      <a:pt x="368" y="680"/>
                      <a:pt x="380" y="737"/>
                      <a:pt x="410" y="782"/>
                    </a:cubicBezTo>
                    <a:cubicBezTo>
                      <a:pt x="421" y="818"/>
                      <a:pt x="432" y="844"/>
                      <a:pt x="468" y="855"/>
                    </a:cubicBezTo>
                    <a:cubicBezTo>
                      <a:pt x="481" y="890"/>
                      <a:pt x="467" y="907"/>
                      <a:pt x="505" y="921"/>
                    </a:cubicBezTo>
                    <a:cubicBezTo>
                      <a:pt x="516" y="954"/>
                      <a:pt x="534" y="981"/>
                      <a:pt x="563" y="1001"/>
                    </a:cubicBezTo>
                    <a:cubicBezTo>
                      <a:pt x="573" y="1031"/>
                      <a:pt x="577" y="1044"/>
                      <a:pt x="600" y="1067"/>
                    </a:cubicBezTo>
                    <a:cubicBezTo>
                      <a:pt x="610" y="1131"/>
                      <a:pt x="605" y="1244"/>
                      <a:pt x="680" y="1271"/>
                    </a:cubicBezTo>
                    <a:cubicBezTo>
                      <a:pt x="694" y="1314"/>
                      <a:pt x="706" y="1372"/>
                      <a:pt x="731" y="1409"/>
                    </a:cubicBezTo>
                    <a:cubicBezTo>
                      <a:pt x="736" y="1424"/>
                      <a:pt x="740" y="1438"/>
                      <a:pt x="745" y="1453"/>
                    </a:cubicBezTo>
                    <a:cubicBezTo>
                      <a:pt x="748" y="1461"/>
                      <a:pt x="734" y="1439"/>
                      <a:pt x="731" y="1431"/>
                    </a:cubicBezTo>
                    <a:cubicBezTo>
                      <a:pt x="725" y="1417"/>
                      <a:pt x="720" y="1402"/>
                      <a:pt x="716" y="1387"/>
                    </a:cubicBezTo>
                    <a:cubicBezTo>
                      <a:pt x="707" y="1356"/>
                      <a:pt x="704" y="1324"/>
                      <a:pt x="694" y="1293"/>
                    </a:cubicBezTo>
                    <a:cubicBezTo>
                      <a:pt x="689" y="1278"/>
                      <a:pt x="680" y="1249"/>
                      <a:pt x="680" y="1249"/>
                    </a:cubicBezTo>
                    <a:cubicBezTo>
                      <a:pt x="672" y="1179"/>
                      <a:pt x="670" y="1107"/>
                      <a:pt x="658" y="1037"/>
                    </a:cubicBezTo>
                    <a:cubicBezTo>
                      <a:pt x="650" y="992"/>
                      <a:pt x="629" y="951"/>
                      <a:pt x="621" y="906"/>
                    </a:cubicBezTo>
                    <a:cubicBezTo>
                      <a:pt x="616" y="879"/>
                      <a:pt x="611" y="853"/>
                      <a:pt x="607" y="826"/>
                    </a:cubicBezTo>
                    <a:cubicBezTo>
                      <a:pt x="601" y="790"/>
                      <a:pt x="592" y="717"/>
                      <a:pt x="592" y="717"/>
                    </a:cubicBezTo>
                    <a:cubicBezTo>
                      <a:pt x="590" y="680"/>
                      <a:pt x="585" y="644"/>
                      <a:pt x="585" y="607"/>
                    </a:cubicBezTo>
                    <a:cubicBezTo>
                      <a:pt x="585" y="529"/>
                      <a:pt x="587" y="452"/>
                      <a:pt x="592" y="374"/>
                    </a:cubicBezTo>
                    <a:cubicBezTo>
                      <a:pt x="595" y="324"/>
                      <a:pt x="623" y="270"/>
                      <a:pt x="636" y="221"/>
                    </a:cubicBezTo>
                    <a:cubicBezTo>
                      <a:pt x="641" y="203"/>
                      <a:pt x="644" y="176"/>
                      <a:pt x="658" y="162"/>
                    </a:cubicBezTo>
                    <a:cubicBezTo>
                      <a:pt x="666" y="154"/>
                      <a:pt x="677" y="153"/>
                      <a:pt x="687" y="148"/>
                    </a:cubicBezTo>
                    <a:cubicBezTo>
                      <a:pt x="711" y="117"/>
                      <a:pt x="724" y="85"/>
                      <a:pt x="745" y="53"/>
                    </a:cubicBezTo>
                    <a:cubicBezTo>
                      <a:pt x="748" y="43"/>
                      <a:pt x="747" y="32"/>
                      <a:pt x="753" y="24"/>
                    </a:cubicBezTo>
                    <a:cubicBezTo>
                      <a:pt x="761" y="12"/>
                      <a:pt x="799" y="0"/>
                      <a:pt x="753" y="17"/>
                    </a:cubicBezTo>
                    <a:cubicBezTo>
                      <a:pt x="747" y="32"/>
                      <a:pt x="737" y="45"/>
                      <a:pt x="731" y="60"/>
                    </a:cubicBezTo>
                    <a:cubicBezTo>
                      <a:pt x="704" y="133"/>
                      <a:pt x="742" y="68"/>
                      <a:pt x="709" y="119"/>
                    </a:cubicBezTo>
                    <a:cubicBezTo>
                      <a:pt x="701" y="153"/>
                      <a:pt x="692" y="184"/>
                      <a:pt x="672" y="213"/>
                    </a:cubicBezTo>
                    <a:cubicBezTo>
                      <a:pt x="655" y="266"/>
                      <a:pt x="662" y="242"/>
                      <a:pt x="651" y="286"/>
                    </a:cubicBezTo>
                    <a:cubicBezTo>
                      <a:pt x="655" y="513"/>
                      <a:pt x="656" y="645"/>
                      <a:pt x="672" y="841"/>
                    </a:cubicBezTo>
                    <a:cubicBezTo>
                      <a:pt x="677" y="982"/>
                      <a:pt x="685" y="1111"/>
                      <a:pt x="702" y="1249"/>
                    </a:cubicBezTo>
                    <a:cubicBezTo>
                      <a:pt x="706" y="1318"/>
                      <a:pt x="704" y="1358"/>
                      <a:pt x="723" y="1417"/>
                    </a:cubicBezTo>
                    <a:cubicBezTo>
                      <a:pt x="726" y="1380"/>
                      <a:pt x="730" y="1344"/>
                      <a:pt x="731" y="1307"/>
                    </a:cubicBezTo>
                    <a:cubicBezTo>
                      <a:pt x="735" y="1066"/>
                      <a:pt x="733" y="826"/>
                      <a:pt x="738" y="585"/>
                    </a:cubicBezTo>
                    <a:cubicBezTo>
                      <a:pt x="738" y="577"/>
                      <a:pt x="743" y="570"/>
                      <a:pt x="745" y="563"/>
                    </a:cubicBezTo>
                    <a:cubicBezTo>
                      <a:pt x="758" y="513"/>
                      <a:pt x="761" y="439"/>
                      <a:pt x="789" y="396"/>
                    </a:cubicBezTo>
                    <a:cubicBezTo>
                      <a:pt x="806" y="370"/>
                      <a:pt x="856" y="329"/>
                      <a:pt x="877" y="308"/>
                    </a:cubicBezTo>
                    <a:cubicBezTo>
                      <a:pt x="897" y="288"/>
                      <a:pt x="910" y="257"/>
                      <a:pt x="928" y="235"/>
                    </a:cubicBezTo>
                    <a:cubicBezTo>
                      <a:pt x="975" y="178"/>
                      <a:pt x="1045" y="151"/>
                      <a:pt x="1117" y="141"/>
                    </a:cubicBezTo>
                    <a:cubicBezTo>
                      <a:pt x="1135" y="136"/>
                      <a:pt x="1165" y="123"/>
                      <a:pt x="1183" y="141"/>
                    </a:cubicBezTo>
                    <a:cubicBezTo>
                      <a:pt x="1188" y="146"/>
                      <a:pt x="1168" y="145"/>
                      <a:pt x="1161" y="148"/>
                    </a:cubicBezTo>
                    <a:cubicBezTo>
                      <a:pt x="1145" y="156"/>
                      <a:pt x="1128" y="170"/>
                      <a:pt x="1117" y="184"/>
                    </a:cubicBezTo>
                    <a:cubicBezTo>
                      <a:pt x="1100" y="206"/>
                      <a:pt x="1065" y="246"/>
                      <a:pt x="1052" y="272"/>
                    </a:cubicBezTo>
                    <a:cubicBezTo>
                      <a:pt x="1033" y="310"/>
                      <a:pt x="1033" y="325"/>
                      <a:pt x="1001" y="359"/>
                    </a:cubicBezTo>
                    <a:cubicBezTo>
                      <a:pt x="992" y="383"/>
                      <a:pt x="987" y="408"/>
                      <a:pt x="979" y="432"/>
                    </a:cubicBezTo>
                    <a:cubicBezTo>
                      <a:pt x="971" y="498"/>
                      <a:pt x="972" y="566"/>
                      <a:pt x="949" y="629"/>
                    </a:cubicBezTo>
                    <a:cubicBezTo>
                      <a:pt x="939" y="721"/>
                      <a:pt x="930" y="813"/>
                      <a:pt x="920" y="906"/>
                    </a:cubicBezTo>
                    <a:cubicBezTo>
                      <a:pt x="917" y="931"/>
                      <a:pt x="906" y="979"/>
                      <a:pt x="906" y="979"/>
                    </a:cubicBezTo>
                    <a:cubicBezTo>
                      <a:pt x="898" y="1072"/>
                      <a:pt x="897" y="1171"/>
                      <a:pt x="855" y="1256"/>
                    </a:cubicBezTo>
                    <a:cubicBezTo>
                      <a:pt x="838" y="1290"/>
                      <a:pt x="842" y="1313"/>
                      <a:pt x="811" y="1344"/>
                    </a:cubicBezTo>
                    <a:cubicBezTo>
                      <a:pt x="779" y="1376"/>
                      <a:pt x="747" y="1400"/>
                      <a:pt x="716" y="1431"/>
                    </a:cubicBezTo>
                    <a:cubicBezTo>
                      <a:pt x="707" y="1440"/>
                      <a:pt x="736" y="1417"/>
                      <a:pt x="745" y="1409"/>
                    </a:cubicBezTo>
                    <a:cubicBezTo>
                      <a:pt x="753" y="1402"/>
                      <a:pt x="759" y="1393"/>
                      <a:pt x="767" y="1387"/>
                    </a:cubicBezTo>
                    <a:cubicBezTo>
                      <a:pt x="807" y="1359"/>
                      <a:pt x="858" y="1322"/>
                      <a:pt x="906" y="1307"/>
                    </a:cubicBezTo>
                    <a:cubicBezTo>
                      <a:pt x="933" y="1265"/>
                      <a:pt x="983" y="1229"/>
                      <a:pt x="1030" y="1212"/>
                    </a:cubicBezTo>
                    <a:cubicBezTo>
                      <a:pt x="1063" y="1179"/>
                      <a:pt x="1087" y="1146"/>
                      <a:pt x="1132" y="1132"/>
                    </a:cubicBezTo>
                    <a:cubicBezTo>
                      <a:pt x="1172" y="1102"/>
                      <a:pt x="1201" y="1072"/>
                      <a:pt x="1248" y="1052"/>
                    </a:cubicBezTo>
                    <a:cubicBezTo>
                      <a:pt x="1282" y="1018"/>
                      <a:pt x="1328" y="1004"/>
                      <a:pt x="1372" y="986"/>
                    </a:cubicBezTo>
                    <a:cubicBezTo>
                      <a:pt x="1402" y="956"/>
                      <a:pt x="1424" y="957"/>
                      <a:pt x="1467" y="950"/>
                    </a:cubicBezTo>
                    <a:cubicBezTo>
                      <a:pt x="1528" y="952"/>
                      <a:pt x="1589" y="949"/>
                      <a:pt x="1649" y="957"/>
                    </a:cubicBezTo>
                    <a:cubicBezTo>
                      <a:pt x="1702" y="964"/>
                      <a:pt x="1734" y="1072"/>
                      <a:pt x="1752" y="1110"/>
                    </a:cubicBezTo>
                    <a:cubicBezTo>
                      <a:pt x="1767" y="1143"/>
                      <a:pt x="1786" y="1173"/>
                      <a:pt x="1803" y="1205"/>
                    </a:cubicBezTo>
                    <a:cubicBezTo>
                      <a:pt x="1807" y="1213"/>
                      <a:pt x="1821" y="1219"/>
                      <a:pt x="1817" y="1227"/>
                    </a:cubicBezTo>
                    <a:cubicBezTo>
                      <a:pt x="1813" y="1234"/>
                      <a:pt x="1802" y="1223"/>
                      <a:pt x="1795" y="1220"/>
                    </a:cubicBezTo>
                    <a:cubicBezTo>
                      <a:pt x="1766" y="1207"/>
                      <a:pt x="1737" y="1188"/>
                      <a:pt x="1708" y="1176"/>
                    </a:cubicBezTo>
                    <a:cubicBezTo>
                      <a:pt x="1684" y="1166"/>
                      <a:pt x="1659" y="1161"/>
                      <a:pt x="1635" y="1154"/>
                    </a:cubicBezTo>
                    <a:cubicBezTo>
                      <a:pt x="1604" y="1145"/>
                      <a:pt x="1540" y="1132"/>
                      <a:pt x="1540" y="1132"/>
                    </a:cubicBezTo>
                    <a:cubicBezTo>
                      <a:pt x="1500" y="1113"/>
                      <a:pt x="1465" y="1118"/>
                      <a:pt x="1423" y="1132"/>
                    </a:cubicBezTo>
                    <a:cubicBezTo>
                      <a:pt x="1404" y="1162"/>
                      <a:pt x="1364" y="1171"/>
                      <a:pt x="1329" y="1183"/>
                    </a:cubicBezTo>
                    <a:cubicBezTo>
                      <a:pt x="1312" y="1208"/>
                      <a:pt x="1281" y="1240"/>
                      <a:pt x="1256" y="1256"/>
                    </a:cubicBezTo>
                    <a:cubicBezTo>
                      <a:pt x="1236" y="1285"/>
                      <a:pt x="1213" y="1317"/>
                      <a:pt x="1183" y="1336"/>
                    </a:cubicBezTo>
                    <a:cubicBezTo>
                      <a:pt x="1106" y="1449"/>
                      <a:pt x="859" y="1380"/>
                      <a:pt x="789" y="1380"/>
                    </a:cubicBezTo>
                    <a:lnTo>
                      <a:pt x="735" y="1312"/>
                    </a:lnTo>
                  </a:path>
                </a:pathLst>
              </a:custGeom>
              <a:solidFill>
                <a:srgbClr val="00CC00"/>
              </a:solidFill>
              <a:ln w="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0547" name="Freeform 233"/>
              <p:cNvSpPr/>
              <p:nvPr/>
            </p:nvSpPr>
            <p:spPr>
              <a:xfrm rot="899285">
                <a:off x="2667000" y="4800600"/>
                <a:ext cx="914400" cy="422275"/>
              </a:xfrm>
              <a:custGeom>
                <a:avLst/>
                <a:gdLst>
                  <a:gd name="txL" fmla="*/ 0 w 1821"/>
                  <a:gd name="txT" fmla="*/ 0 h 1522"/>
                  <a:gd name="txR" fmla="*/ 1821 w 1821"/>
                  <a:gd name="txB" fmla="*/ 1522 h 1522"/>
                </a:gdLst>
                <a:ahLst/>
                <a:cxnLst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</a:cxnLst>
                <a:rect l="txL" t="txT" r="txR" b="txB"/>
                <a:pathLst>
                  <a:path w="1821" h="1522">
                    <a:moveTo>
                      <a:pt x="760" y="1504"/>
                    </a:moveTo>
                    <a:cubicBezTo>
                      <a:pt x="684" y="1522"/>
                      <a:pt x="699" y="1518"/>
                      <a:pt x="585" y="1511"/>
                    </a:cubicBezTo>
                    <a:cubicBezTo>
                      <a:pt x="556" y="1502"/>
                      <a:pt x="523" y="1504"/>
                      <a:pt x="497" y="1489"/>
                    </a:cubicBezTo>
                    <a:cubicBezTo>
                      <a:pt x="482" y="1480"/>
                      <a:pt x="470" y="1465"/>
                      <a:pt x="454" y="1460"/>
                    </a:cubicBezTo>
                    <a:cubicBezTo>
                      <a:pt x="439" y="1455"/>
                      <a:pt x="410" y="1446"/>
                      <a:pt x="410" y="1446"/>
                    </a:cubicBezTo>
                    <a:cubicBezTo>
                      <a:pt x="374" y="1394"/>
                      <a:pt x="297" y="1335"/>
                      <a:pt x="242" y="1300"/>
                    </a:cubicBezTo>
                    <a:cubicBezTo>
                      <a:pt x="237" y="1293"/>
                      <a:pt x="234" y="1284"/>
                      <a:pt x="228" y="1278"/>
                    </a:cubicBezTo>
                    <a:cubicBezTo>
                      <a:pt x="222" y="1272"/>
                      <a:pt x="212" y="1270"/>
                      <a:pt x="206" y="1263"/>
                    </a:cubicBezTo>
                    <a:cubicBezTo>
                      <a:pt x="201" y="1257"/>
                      <a:pt x="202" y="1248"/>
                      <a:pt x="198" y="1242"/>
                    </a:cubicBezTo>
                    <a:cubicBezTo>
                      <a:pt x="192" y="1234"/>
                      <a:pt x="183" y="1228"/>
                      <a:pt x="177" y="1220"/>
                    </a:cubicBezTo>
                    <a:cubicBezTo>
                      <a:pt x="160" y="1195"/>
                      <a:pt x="167" y="1189"/>
                      <a:pt x="147" y="1169"/>
                    </a:cubicBezTo>
                    <a:cubicBezTo>
                      <a:pt x="112" y="1134"/>
                      <a:pt x="138" y="1177"/>
                      <a:pt x="104" y="1132"/>
                    </a:cubicBezTo>
                    <a:cubicBezTo>
                      <a:pt x="59" y="1073"/>
                      <a:pt x="95" y="1101"/>
                      <a:pt x="53" y="1074"/>
                    </a:cubicBezTo>
                    <a:cubicBezTo>
                      <a:pt x="50" y="1067"/>
                      <a:pt x="50" y="1058"/>
                      <a:pt x="45" y="1052"/>
                    </a:cubicBezTo>
                    <a:cubicBezTo>
                      <a:pt x="40" y="1045"/>
                      <a:pt x="29" y="1044"/>
                      <a:pt x="24" y="1037"/>
                    </a:cubicBezTo>
                    <a:cubicBezTo>
                      <a:pt x="16" y="1024"/>
                      <a:pt x="14" y="1008"/>
                      <a:pt x="9" y="994"/>
                    </a:cubicBezTo>
                    <a:cubicBezTo>
                      <a:pt x="7" y="987"/>
                      <a:pt x="2" y="972"/>
                      <a:pt x="2" y="972"/>
                    </a:cubicBezTo>
                    <a:cubicBezTo>
                      <a:pt x="4" y="960"/>
                      <a:pt x="0" y="944"/>
                      <a:pt x="9" y="935"/>
                    </a:cubicBezTo>
                    <a:cubicBezTo>
                      <a:pt x="14" y="929"/>
                      <a:pt x="13" y="950"/>
                      <a:pt x="16" y="957"/>
                    </a:cubicBezTo>
                    <a:cubicBezTo>
                      <a:pt x="21" y="967"/>
                      <a:pt x="49" y="1003"/>
                      <a:pt x="53" y="1008"/>
                    </a:cubicBezTo>
                    <a:cubicBezTo>
                      <a:pt x="69" y="1057"/>
                      <a:pt x="89" y="1082"/>
                      <a:pt x="133" y="1110"/>
                    </a:cubicBezTo>
                    <a:cubicBezTo>
                      <a:pt x="167" y="1164"/>
                      <a:pt x="242" y="1162"/>
                      <a:pt x="301" y="1176"/>
                    </a:cubicBezTo>
                    <a:cubicBezTo>
                      <a:pt x="328" y="1189"/>
                      <a:pt x="345" y="1210"/>
                      <a:pt x="373" y="1220"/>
                    </a:cubicBezTo>
                    <a:cubicBezTo>
                      <a:pt x="388" y="1225"/>
                      <a:pt x="417" y="1234"/>
                      <a:pt x="417" y="1234"/>
                    </a:cubicBezTo>
                    <a:cubicBezTo>
                      <a:pt x="452" y="1261"/>
                      <a:pt x="484" y="1297"/>
                      <a:pt x="527" y="1307"/>
                    </a:cubicBezTo>
                    <a:cubicBezTo>
                      <a:pt x="561" y="1331"/>
                      <a:pt x="599" y="1340"/>
                      <a:pt x="636" y="1358"/>
                    </a:cubicBezTo>
                    <a:cubicBezTo>
                      <a:pt x="654" y="1385"/>
                      <a:pt x="645" y="1377"/>
                      <a:pt x="672" y="1395"/>
                    </a:cubicBezTo>
                    <a:cubicBezTo>
                      <a:pt x="687" y="1405"/>
                      <a:pt x="716" y="1424"/>
                      <a:pt x="716" y="1424"/>
                    </a:cubicBezTo>
                    <a:cubicBezTo>
                      <a:pt x="742" y="1463"/>
                      <a:pt x="725" y="1440"/>
                      <a:pt x="774" y="1489"/>
                    </a:cubicBezTo>
                    <a:cubicBezTo>
                      <a:pt x="781" y="1496"/>
                      <a:pt x="796" y="1511"/>
                      <a:pt x="796" y="1511"/>
                    </a:cubicBezTo>
                    <a:cubicBezTo>
                      <a:pt x="796" y="1511"/>
                      <a:pt x="769" y="1485"/>
                      <a:pt x="753" y="1475"/>
                    </a:cubicBezTo>
                    <a:cubicBezTo>
                      <a:pt x="738" y="1433"/>
                      <a:pt x="693" y="1414"/>
                      <a:pt x="665" y="1380"/>
                    </a:cubicBezTo>
                    <a:cubicBezTo>
                      <a:pt x="646" y="1357"/>
                      <a:pt x="625" y="1345"/>
                      <a:pt x="607" y="1322"/>
                    </a:cubicBezTo>
                    <a:cubicBezTo>
                      <a:pt x="572" y="1277"/>
                      <a:pt x="575" y="1278"/>
                      <a:pt x="534" y="1242"/>
                    </a:cubicBezTo>
                    <a:cubicBezTo>
                      <a:pt x="505" y="1216"/>
                      <a:pt x="485" y="1182"/>
                      <a:pt x="454" y="1161"/>
                    </a:cubicBezTo>
                    <a:cubicBezTo>
                      <a:pt x="433" y="1130"/>
                      <a:pt x="417" y="1097"/>
                      <a:pt x="395" y="1067"/>
                    </a:cubicBezTo>
                    <a:cubicBezTo>
                      <a:pt x="385" y="1034"/>
                      <a:pt x="370" y="1001"/>
                      <a:pt x="352" y="972"/>
                    </a:cubicBezTo>
                    <a:cubicBezTo>
                      <a:pt x="341" y="912"/>
                      <a:pt x="320" y="857"/>
                      <a:pt x="308" y="797"/>
                    </a:cubicBezTo>
                    <a:cubicBezTo>
                      <a:pt x="299" y="678"/>
                      <a:pt x="294" y="661"/>
                      <a:pt x="308" y="512"/>
                    </a:cubicBezTo>
                    <a:cubicBezTo>
                      <a:pt x="310" y="495"/>
                      <a:pt x="312" y="546"/>
                      <a:pt x="315" y="563"/>
                    </a:cubicBezTo>
                    <a:cubicBezTo>
                      <a:pt x="320" y="588"/>
                      <a:pt x="352" y="629"/>
                      <a:pt x="352" y="629"/>
                    </a:cubicBezTo>
                    <a:cubicBezTo>
                      <a:pt x="368" y="680"/>
                      <a:pt x="380" y="737"/>
                      <a:pt x="410" y="782"/>
                    </a:cubicBezTo>
                    <a:cubicBezTo>
                      <a:pt x="421" y="818"/>
                      <a:pt x="432" y="844"/>
                      <a:pt x="468" y="855"/>
                    </a:cubicBezTo>
                    <a:cubicBezTo>
                      <a:pt x="481" y="890"/>
                      <a:pt x="467" y="907"/>
                      <a:pt x="505" y="921"/>
                    </a:cubicBezTo>
                    <a:cubicBezTo>
                      <a:pt x="516" y="954"/>
                      <a:pt x="534" y="981"/>
                      <a:pt x="563" y="1001"/>
                    </a:cubicBezTo>
                    <a:cubicBezTo>
                      <a:pt x="573" y="1031"/>
                      <a:pt x="577" y="1044"/>
                      <a:pt x="600" y="1067"/>
                    </a:cubicBezTo>
                    <a:cubicBezTo>
                      <a:pt x="610" y="1131"/>
                      <a:pt x="605" y="1244"/>
                      <a:pt x="680" y="1271"/>
                    </a:cubicBezTo>
                    <a:cubicBezTo>
                      <a:pt x="694" y="1314"/>
                      <a:pt x="706" y="1372"/>
                      <a:pt x="731" y="1409"/>
                    </a:cubicBezTo>
                    <a:cubicBezTo>
                      <a:pt x="736" y="1424"/>
                      <a:pt x="740" y="1438"/>
                      <a:pt x="745" y="1453"/>
                    </a:cubicBezTo>
                    <a:cubicBezTo>
                      <a:pt x="748" y="1461"/>
                      <a:pt x="734" y="1439"/>
                      <a:pt x="731" y="1431"/>
                    </a:cubicBezTo>
                    <a:cubicBezTo>
                      <a:pt x="725" y="1417"/>
                      <a:pt x="720" y="1402"/>
                      <a:pt x="716" y="1387"/>
                    </a:cubicBezTo>
                    <a:cubicBezTo>
                      <a:pt x="707" y="1356"/>
                      <a:pt x="704" y="1324"/>
                      <a:pt x="694" y="1293"/>
                    </a:cubicBezTo>
                    <a:cubicBezTo>
                      <a:pt x="689" y="1278"/>
                      <a:pt x="680" y="1249"/>
                      <a:pt x="680" y="1249"/>
                    </a:cubicBezTo>
                    <a:cubicBezTo>
                      <a:pt x="672" y="1179"/>
                      <a:pt x="670" y="1107"/>
                      <a:pt x="658" y="1037"/>
                    </a:cubicBezTo>
                    <a:cubicBezTo>
                      <a:pt x="650" y="992"/>
                      <a:pt x="629" y="951"/>
                      <a:pt x="621" y="906"/>
                    </a:cubicBezTo>
                    <a:cubicBezTo>
                      <a:pt x="616" y="879"/>
                      <a:pt x="611" y="853"/>
                      <a:pt x="607" y="826"/>
                    </a:cubicBezTo>
                    <a:cubicBezTo>
                      <a:pt x="601" y="790"/>
                      <a:pt x="592" y="717"/>
                      <a:pt x="592" y="717"/>
                    </a:cubicBezTo>
                    <a:cubicBezTo>
                      <a:pt x="590" y="680"/>
                      <a:pt x="585" y="644"/>
                      <a:pt x="585" y="607"/>
                    </a:cubicBezTo>
                    <a:cubicBezTo>
                      <a:pt x="585" y="529"/>
                      <a:pt x="587" y="452"/>
                      <a:pt x="592" y="374"/>
                    </a:cubicBezTo>
                    <a:cubicBezTo>
                      <a:pt x="595" y="324"/>
                      <a:pt x="623" y="270"/>
                      <a:pt x="636" y="221"/>
                    </a:cubicBezTo>
                    <a:cubicBezTo>
                      <a:pt x="641" y="203"/>
                      <a:pt x="644" y="176"/>
                      <a:pt x="658" y="162"/>
                    </a:cubicBezTo>
                    <a:cubicBezTo>
                      <a:pt x="666" y="154"/>
                      <a:pt x="677" y="153"/>
                      <a:pt x="687" y="148"/>
                    </a:cubicBezTo>
                    <a:cubicBezTo>
                      <a:pt x="711" y="117"/>
                      <a:pt x="724" y="85"/>
                      <a:pt x="745" y="53"/>
                    </a:cubicBezTo>
                    <a:cubicBezTo>
                      <a:pt x="748" y="43"/>
                      <a:pt x="747" y="32"/>
                      <a:pt x="753" y="24"/>
                    </a:cubicBezTo>
                    <a:cubicBezTo>
                      <a:pt x="761" y="12"/>
                      <a:pt x="799" y="0"/>
                      <a:pt x="753" y="17"/>
                    </a:cubicBezTo>
                    <a:cubicBezTo>
                      <a:pt x="747" y="32"/>
                      <a:pt x="737" y="45"/>
                      <a:pt x="731" y="60"/>
                    </a:cubicBezTo>
                    <a:cubicBezTo>
                      <a:pt x="704" y="133"/>
                      <a:pt x="742" y="68"/>
                      <a:pt x="709" y="119"/>
                    </a:cubicBezTo>
                    <a:cubicBezTo>
                      <a:pt x="701" y="153"/>
                      <a:pt x="692" y="184"/>
                      <a:pt x="672" y="213"/>
                    </a:cubicBezTo>
                    <a:cubicBezTo>
                      <a:pt x="655" y="266"/>
                      <a:pt x="662" y="242"/>
                      <a:pt x="651" y="286"/>
                    </a:cubicBezTo>
                    <a:cubicBezTo>
                      <a:pt x="655" y="513"/>
                      <a:pt x="656" y="645"/>
                      <a:pt x="672" y="841"/>
                    </a:cubicBezTo>
                    <a:cubicBezTo>
                      <a:pt x="677" y="982"/>
                      <a:pt x="685" y="1111"/>
                      <a:pt x="702" y="1249"/>
                    </a:cubicBezTo>
                    <a:cubicBezTo>
                      <a:pt x="706" y="1318"/>
                      <a:pt x="704" y="1358"/>
                      <a:pt x="723" y="1417"/>
                    </a:cubicBezTo>
                    <a:cubicBezTo>
                      <a:pt x="726" y="1380"/>
                      <a:pt x="730" y="1344"/>
                      <a:pt x="731" y="1307"/>
                    </a:cubicBezTo>
                    <a:cubicBezTo>
                      <a:pt x="735" y="1066"/>
                      <a:pt x="733" y="826"/>
                      <a:pt x="738" y="585"/>
                    </a:cubicBezTo>
                    <a:cubicBezTo>
                      <a:pt x="738" y="577"/>
                      <a:pt x="743" y="570"/>
                      <a:pt x="745" y="563"/>
                    </a:cubicBezTo>
                    <a:cubicBezTo>
                      <a:pt x="758" y="513"/>
                      <a:pt x="761" y="439"/>
                      <a:pt x="789" y="396"/>
                    </a:cubicBezTo>
                    <a:cubicBezTo>
                      <a:pt x="806" y="370"/>
                      <a:pt x="856" y="329"/>
                      <a:pt x="877" y="308"/>
                    </a:cubicBezTo>
                    <a:cubicBezTo>
                      <a:pt x="897" y="288"/>
                      <a:pt x="910" y="257"/>
                      <a:pt x="928" y="235"/>
                    </a:cubicBezTo>
                    <a:cubicBezTo>
                      <a:pt x="975" y="178"/>
                      <a:pt x="1045" y="151"/>
                      <a:pt x="1117" y="141"/>
                    </a:cubicBezTo>
                    <a:cubicBezTo>
                      <a:pt x="1135" y="136"/>
                      <a:pt x="1165" y="123"/>
                      <a:pt x="1183" y="141"/>
                    </a:cubicBezTo>
                    <a:cubicBezTo>
                      <a:pt x="1188" y="146"/>
                      <a:pt x="1168" y="145"/>
                      <a:pt x="1161" y="148"/>
                    </a:cubicBezTo>
                    <a:cubicBezTo>
                      <a:pt x="1145" y="156"/>
                      <a:pt x="1128" y="170"/>
                      <a:pt x="1117" y="184"/>
                    </a:cubicBezTo>
                    <a:cubicBezTo>
                      <a:pt x="1100" y="206"/>
                      <a:pt x="1065" y="246"/>
                      <a:pt x="1052" y="272"/>
                    </a:cubicBezTo>
                    <a:cubicBezTo>
                      <a:pt x="1033" y="310"/>
                      <a:pt x="1033" y="325"/>
                      <a:pt x="1001" y="359"/>
                    </a:cubicBezTo>
                    <a:cubicBezTo>
                      <a:pt x="992" y="383"/>
                      <a:pt x="987" y="408"/>
                      <a:pt x="979" y="432"/>
                    </a:cubicBezTo>
                    <a:cubicBezTo>
                      <a:pt x="971" y="498"/>
                      <a:pt x="972" y="566"/>
                      <a:pt x="949" y="629"/>
                    </a:cubicBezTo>
                    <a:cubicBezTo>
                      <a:pt x="939" y="721"/>
                      <a:pt x="930" y="813"/>
                      <a:pt x="920" y="906"/>
                    </a:cubicBezTo>
                    <a:cubicBezTo>
                      <a:pt x="917" y="931"/>
                      <a:pt x="906" y="979"/>
                      <a:pt x="906" y="979"/>
                    </a:cubicBezTo>
                    <a:cubicBezTo>
                      <a:pt x="898" y="1072"/>
                      <a:pt x="897" y="1171"/>
                      <a:pt x="855" y="1256"/>
                    </a:cubicBezTo>
                    <a:cubicBezTo>
                      <a:pt x="838" y="1290"/>
                      <a:pt x="842" y="1313"/>
                      <a:pt x="811" y="1344"/>
                    </a:cubicBezTo>
                    <a:cubicBezTo>
                      <a:pt x="779" y="1376"/>
                      <a:pt x="747" y="1400"/>
                      <a:pt x="716" y="1431"/>
                    </a:cubicBezTo>
                    <a:cubicBezTo>
                      <a:pt x="707" y="1440"/>
                      <a:pt x="736" y="1417"/>
                      <a:pt x="745" y="1409"/>
                    </a:cubicBezTo>
                    <a:cubicBezTo>
                      <a:pt x="753" y="1402"/>
                      <a:pt x="759" y="1393"/>
                      <a:pt x="767" y="1387"/>
                    </a:cubicBezTo>
                    <a:cubicBezTo>
                      <a:pt x="807" y="1359"/>
                      <a:pt x="858" y="1322"/>
                      <a:pt x="906" y="1307"/>
                    </a:cubicBezTo>
                    <a:cubicBezTo>
                      <a:pt x="933" y="1265"/>
                      <a:pt x="983" y="1229"/>
                      <a:pt x="1030" y="1212"/>
                    </a:cubicBezTo>
                    <a:cubicBezTo>
                      <a:pt x="1063" y="1179"/>
                      <a:pt x="1087" y="1146"/>
                      <a:pt x="1132" y="1132"/>
                    </a:cubicBezTo>
                    <a:cubicBezTo>
                      <a:pt x="1172" y="1102"/>
                      <a:pt x="1201" y="1072"/>
                      <a:pt x="1248" y="1052"/>
                    </a:cubicBezTo>
                    <a:cubicBezTo>
                      <a:pt x="1282" y="1018"/>
                      <a:pt x="1328" y="1004"/>
                      <a:pt x="1372" y="986"/>
                    </a:cubicBezTo>
                    <a:cubicBezTo>
                      <a:pt x="1402" y="956"/>
                      <a:pt x="1424" y="957"/>
                      <a:pt x="1467" y="950"/>
                    </a:cubicBezTo>
                    <a:cubicBezTo>
                      <a:pt x="1528" y="952"/>
                      <a:pt x="1589" y="949"/>
                      <a:pt x="1649" y="957"/>
                    </a:cubicBezTo>
                    <a:cubicBezTo>
                      <a:pt x="1702" y="964"/>
                      <a:pt x="1734" y="1072"/>
                      <a:pt x="1752" y="1110"/>
                    </a:cubicBezTo>
                    <a:cubicBezTo>
                      <a:pt x="1767" y="1143"/>
                      <a:pt x="1786" y="1173"/>
                      <a:pt x="1803" y="1205"/>
                    </a:cubicBezTo>
                    <a:cubicBezTo>
                      <a:pt x="1807" y="1213"/>
                      <a:pt x="1821" y="1219"/>
                      <a:pt x="1817" y="1227"/>
                    </a:cubicBezTo>
                    <a:cubicBezTo>
                      <a:pt x="1813" y="1234"/>
                      <a:pt x="1802" y="1223"/>
                      <a:pt x="1795" y="1220"/>
                    </a:cubicBezTo>
                    <a:cubicBezTo>
                      <a:pt x="1766" y="1207"/>
                      <a:pt x="1737" y="1188"/>
                      <a:pt x="1708" y="1176"/>
                    </a:cubicBezTo>
                    <a:cubicBezTo>
                      <a:pt x="1684" y="1166"/>
                      <a:pt x="1659" y="1161"/>
                      <a:pt x="1635" y="1154"/>
                    </a:cubicBezTo>
                    <a:cubicBezTo>
                      <a:pt x="1604" y="1145"/>
                      <a:pt x="1540" y="1132"/>
                      <a:pt x="1540" y="1132"/>
                    </a:cubicBezTo>
                    <a:cubicBezTo>
                      <a:pt x="1500" y="1113"/>
                      <a:pt x="1465" y="1118"/>
                      <a:pt x="1423" y="1132"/>
                    </a:cubicBezTo>
                    <a:cubicBezTo>
                      <a:pt x="1404" y="1162"/>
                      <a:pt x="1364" y="1171"/>
                      <a:pt x="1329" y="1183"/>
                    </a:cubicBezTo>
                    <a:cubicBezTo>
                      <a:pt x="1312" y="1208"/>
                      <a:pt x="1281" y="1240"/>
                      <a:pt x="1256" y="1256"/>
                    </a:cubicBezTo>
                    <a:cubicBezTo>
                      <a:pt x="1236" y="1285"/>
                      <a:pt x="1213" y="1317"/>
                      <a:pt x="1183" y="1336"/>
                    </a:cubicBezTo>
                    <a:cubicBezTo>
                      <a:pt x="1106" y="1449"/>
                      <a:pt x="859" y="1380"/>
                      <a:pt x="789" y="1380"/>
                    </a:cubicBezTo>
                    <a:lnTo>
                      <a:pt x="735" y="1312"/>
                    </a:lnTo>
                  </a:path>
                </a:pathLst>
              </a:custGeom>
              <a:solidFill>
                <a:srgbClr val="00CC00"/>
              </a:solidFill>
              <a:ln w="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0548" name="Freeform 234"/>
              <p:cNvSpPr/>
              <p:nvPr/>
            </p:nvSpPr>
            <p:spPr>
              <a:xfrm rot="899285">
                <a:off x="6553200" y="4419600"/>
                <a:ext cx="914400" cy="422275"/>
              </a:xfrm>
              <a:custGeom>
                <a:avLst/>
                <a:gdLst>
                  <a:gd name="txL" fmla="*/ 0 w 1821"/>
                  <a:gd name="txT" fmla="*/ 0 h 1522"/>
                  <a:gd name="txR" fmla="*/ 1821 w 1821"/>
                  <a:gd name="txB" fmla="*/ 1522 h 1522"/>
                </a:gdLst>
                <a:ahLst/>
                <a:cxnLst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</a:cxnLst>
                <a:rect l="txL" t="txT" r="txR" b="txB"/>
                <a:pathLst>
                  <a:path w="1821" h="1522">
                    <a:moveTo>
                      <a:pt x="760" y="1504"/>
                    </a:moveTo>
                    <a:cubicBezTo>
                      <a:pt x="684" y="1522"/>
                      <a:pt x="699" y="1518"/>
                      <a:pt x="585" y="1511"/>
                    </a:cubicBezTo>
                    <a:cubicBezTo>
                      <a:pt x="556" y="1502"/>
                      <a:pt x="523" y="1504"/>
                      <a:pt x="497" y="1489"/>
                    </a:cubicBezTo>
                    <a:cubicBezTo>
                      <a:pt x="482" y="1480"/>
                      <a:pt x="470" y="1465"/>
                      <a:pt x="454" y="1460"/>
                    </a:cubicBezTo>
                    <a:cubicBezTo>
                      <a:pt x="439" y="1455"/>
                      <a:pt x="410" y="1446"/>
                      <a:pt x="410" y="1446"/>
                    </a:cubicBezTo>
                    <a:cubicBezTo>
                      <a:pt x="374" y="1394"/>
                      <a:pt x="297" y="1335"/>
                      <a:pt x="242" y="1300"/>
                    </a:cubicBezTo>
                    <a:cubicBezTo>
                      <a:pt x="237" y="1293"/>
                      <a:pt x="234" y="1284"/>
                      <a:pt x="228" y="1278"/>
                    </a:cubicBezTo>
                    <a:cubicBezTo>
                      <a:pt x="222" y="1272"/>
                      <a:pt x="212" y="1270"/>
                      <a:pt x="206" y="1263"/>
                    </a:cubicBezTo>
                    <a:cubicBezTo>
                      <a:pt x="201" y="1257"/>
                      <a:pt x="202" y="1248"/>
                      <a:pt x="198" y="1242"/>
                    </a:cubicBezTo>
                    <a:cubicBezTo>
                      <a:pt x="192" y="1234"/>
                      <a:pt x="183" y="1228"/>
                      <a:pt x="177" y="1220"/>
                    </a:cubicBezTo>
                    <a:cubicBezTo>
                      <a:pt x="160" y="1195"/>
                      <a:pt x="167" y="1189"/>
                      <a:pt x="147" y="1169"/>
                    </a:cubicBezTo>
                    <a:cubicBezTo>
                      <a:pt x="112" y="1134"/>
                      <a:pt x="138" y="1177"/>
                      <a:pt x="104" y="1132"/>
                    </a:cubicBezTo>
                    <a:cubicBezTo>
                      <a:pt x="59" y="1073"/>
                      <a:pt x="95" y="1101"/>
                      <a:pt x="53" y="1074"/>
                    </a:cubicBezTo>
                    <a:cubicBezTo>
                      <a:pt x="50" y="1067"/>
                      <a:pt x="50" y="1058"/>
                      <a:pt x="45" y="1052"/>
                    </a:cubicBezTo>
                    <a:cubicBezTo>
                      <a:pt x="40" y="1045"/>
                      <a:pt x="29" y="1044"/>
                      <a:pt x="24" y="1037"/>
                    </a:cubicBezTo>
                    <a:cubicBezTo>
                      <a:pt x="16" y="1024"/>
                      <a:pt x="14" y="1008"/>
                      <a:pt x="9" y="994"/>
                    </a:cubicBezTo>
                    <a:cubicBezTo>
                      <a:pt x="7" y="987"/>
                      <a:pt x="2" y="972"/>
                      <a:pt x="2" y="972"/>
                    </a:cubicBezTo>
                    <a:cubicBezTo>
                      <a:pt x="4" y="960"/>
                      <a:pt x="0" y="944"/>
                      <a:pt x="9" y="935"/>
                    </a:cubicBezTo>
                    <a:cubicBezTo>
                      <a:pt x="14" y="929"/>
                      <a:pt x="13" y="950"/>
                      <a:pt x="16" y="957"/>
                    </a:cubicBezTo>
                    <a:cubicBezTo>
                      <a:pt x="21" y="967"/>
                      <a:pt x="49" y="1003"/>
                      <a:pt x="53" y="1008"/>
                    </a:cubicBezTo>
                    <a:cubicBezTo>
                      <a:pt x="69" y="1057"/>
                      <a:pt x="89" y="1082"/>
                      <a:pt x="133" y="1110"/>
                    </a:cubicBezTo>
                    <a:cubicBezTo>
                      <a:pt x="167" y="1164"/>
                      <a:pt x="242" y="1162"/>
                      <a:pt x="301" y="1176"/>
                    </a:cubicBezTo>
                    <a:cubicBezTo>
                      <a:pt x="328" y="1189"/>
                      <a:pt x="345" y="1210"/>
                      <a:pt x="373" y="1220"/>
                    </a:cubicBezTo>
                    <a:cubicBezTo>
                      <a:pt x="388" y="1225"/>
                      <a:pt x="417" y="1234"/>
                      <a:pt x="417" y="1234"/>
                    </a:cubicBezTo>
                    <a:cubicBezTo>
                      <a:pt x="452" y="1261"/>
                      <a:pt x="484" y="1297"/>
                      <a:pt x="527" y="1307"/>
                    </a:cubicBezTo>
                    <a:cubicBezTo>
                      <a:pt x="561" y="1331"/>
                      <a:pt x="599" y="1340"/>
                      <a:pt x="636" y="1358"/>
                    </a:cubicBezTo>
                    <a:cubicBezTo>
                      <a:pt x="654" y="1385"/>
                      <a:pt x="645" y="1377"/>
                      <a:pt x="672" y="1395"/>
                    </a:cubicBezTo>
                    <a:cubicBezTo>
                      <a:pt x="687" y="1405"/>
                      <a:pt x="716" y="1424"/>
                      <a:pt x="716" y="1424"/>
                    </a:cubicBezTo>
                    <a:cubicBezTo>
                      <a:pt x="742" y="1463"/>
                      <a:pt x="725" y="1440"/>
                      <a:pt x="774" y="1489"/>
                    </a:cubicBezTo>
                    <a:cubicBezTo>
                      <a:pt x="781" y="1496"/>
                      <a:pt x="796" y="1511"/>
                      <a:pt x="796" y="1511"/>
                    </a:cubicBezTo>
                    <a:cubicBezTo>
                      <a:pt x="796" y="1511"/>
                      <a:pt x="769" y="1485"/>
                      <a:pt x="753" y="1475"/>
                    </a:cubicBezTo>
                    <a:cubicBezTo>
                      <a:pt x="738" y="1433"/>
                      <a:pt x="693" y="1414"/>
                      <a:pt x="665" y="1380"/>
                    </a:cubicBezTo>
                    <a:cubicBezTo>
                      <a:pt x="646" y="1357"/>
                      <a:pt x="625" y="1345"/>
                      <a:pt x="607" y="1322"/>
                    </a:cubicBezTo>
                    <a:cubicBezTo>
                      <a:pt x="572" y="1277"/>
                      <a:pt x="575" y="1278"/>
                      <a:pt x="534" y="1242"/>
                    </a:cubicBezTo>
                    <a:cubicBezTo>
                      <a:pt x="505" y="1216"/>
                      <a:pt x="485" y="1182"/>
                      <a:pt x="454" y="1161"/>
                    </a:cubicBezTo>
                    <a:cubicBezTo>
                      <a:pt x="433" y="1130"/>
                      <a:pt x="417" y="1097"/>
                      <a:pt x="395" y="1067"/>
                    </a:cubicBezTo>
                    <a:cubicBezTo>
                      <a:pt x="385" y="1034"/>
                      <a:pt x="370" y="1001"/>
                      <a:pt x="352" y="972"/>
                    </a:cubicBezTo>
                    <a:cubicBezTo>
                      <a:pt x="341" y="912"/>
                      <a:pt x="320" y="857"/>
                      <a:pt x="308" y="797"/>
                    </a:cubicBezTo>
                    <a:cubicBezTo>
                      <a:pt x="299" y="678"/>
                      <a:pt x="294" y="661"/>
                      <a:pt x="308" y="512"/>
                    </a:cubicBezTo>
                    <a:cubicBezTo>
                      <a:pt x="310" y="495"/>
                      <a:pt x="312" y="546"/>
                      <a:pt x="315" y="563"/>
                    </a:cubicBezTo>
                    <a:cubicBezTo>
                      <a:pt x="320" y="588"/>
                      <a:pt x="352" y="629"/>
                      <a:pt x="352" y="629"/>
                    </a:cubicBezTo>
                    <a:cubicBezTo>
                      <a:pt x="368" y="680"/>
                      <a:pt x="380" y="737"/>
                      <a:pt x="410" y="782"/>
                    </a:cubicBezTo>
                    <a:cubicBezTo>
                      <a:pt x="421" y="818"/>
                      <a:pt x="432" y="844"/>
                      <a:pt x="468" y="855"/>
                    </a:cubicBezTo>
                    <a:cubicBezTo>
                      <a:pt x="481" y="890"/>
                      <a:pt x="467" y="907"/>
                      <a:pt x="505" y="921"/>
                    </a:cubicBezTo>
                    <a:cubicBezTo>
                      <a:pt x="516" y="954"/>
                      <a:pt x="534" y="981"/>
                      <a:pt x="563" y="1001"/>
                    </a:cubicBezTo>
                    <a:cubicBezTo>
                      <a:pt x="573" y="1031"/>
                      <a:pt x="577" y="1044"/>
                      <a:pt x="600" y="1067"/>
                    </a:cubicBezTo>
                    <a:cubicBezTo>
                      <a:pt x="610" y="1131"/>
                      <a:pt x="605" y="1244"/>
                      <a:pt x="680" y="1271"/>
                    </a:cubicBezTo>
                    <a:cubicBezTo>
                      <a:pt x="694" y="1314"/>
                      <a:pt x="706" y="1372"/>
                      <a:pt x="731" y="1409"/>
                    </a:cubicBezTo>
                    <a:cubicBezTo>
                      <a:pt x="736" y="1424"/>
                      <a:pt x="740" y="1438"/>
                      <a:pt x="745" y="1453"/>
                    </a:cubicBezTo>
                    <a:cubicBezTo>
                      <a:pt x="748" y="1461"/>
                      <a:pt x="734" y="1439"/>
                      <a:pt x="731" y="1431"/>
                    </a:cubicBezTo>
                    <a:cubicBezTo>
                      <a:pt x="725" y="1417"/>
                      <a:pt x="720" y="1402"/>
                      <a:pt x="716" y="1387"/>
                    </a:cubicBezTo>
                    <a:cubicBezTo>
                      <a:pt x="707" y="1356"/>
                      <a:pt x="704" y="1324"/>
                      <a:pt x="694" y="1293"/>
                    </a:cubicBezTo>
                    <a:cubicBezTo>
                      <a:pt x="689" y="1278"/>
                      <a:pt x="680" y="1249"/>
                      <a:pt x="680" y="1249"/>
                    </a:cubicBezTo>
                    <a:cubicBezTo>
                      <a:pt x="672" y="1179"/>
                      <a:pt x="670" y="1107"/>
                      <a:pt x="658" y="1037"/>
                    </a:cubicBezTo>
                    <a:cubicBezTo>
                      <a:pt x="650" y="992"/>
                      <a:pt x="629" y="951"/>
                      <a:pt x="621" y="906"/>
                    </a:cubicBezTo>
                    <a:cubicBezTo>
                      <a:pt x="616" y="879"/>
                      <a:pt x="611" y="853"/>
                      <a:pt x="607" y="826"/>
                    </a:cubicBezTo>
                    <a:cubicBezTo>
                      <a:pt x="601" y="790"/>
                      <a:pt x="592" y="717"/>
                      <a:pt x="592" y="717"/>
                    </a:cubicBezTo>
                    <a:cubicBezTo>
                      <a:pt x="590" y="680"/>
                      <a:pt x="585" y="644"/>
                      <a:pt x="585" y="607"/>
                    </a:cubicBezTo>
                    <a:cubicBezTo>
                      <a:pt x="585" y="529"/>
                      <a:pt x="587" y="452"/>
                      <a:pt x="592" y="374"/>
                    </a:cubicBezTo>
                    <a:cubicBezTo>
                      <a:pt x="595" y="324"/>
                      <a:pt x="623" y="270"/>
                      <a:pt x="636" y="221"/>
                    </a:cubicBezTo>
                    <a:cubicBezTo>
                      <a:pt x="641" y="203"/>
                      <a:pt x="644" y="176"/>
                      <a:pt x="658" y="162"/>
                    </a:cubicBezTo>
                    <a:cubicBezTo>
                      <a:pt x="666" y="154"/>
                      <a:pt x="677" y="153"/>
                      <a:pt x="687" y="148"/>
                    </a:cubicBezTo>
                    <a:cubicBezTo>
                      <a:pt x="711" y="117"/>
                      <a:pt x="724" y="85"/>
                      <a:pt x="745" y="53"/>
                    </a:cubicBezTo>
                    <a:cubicBezTo>
                      <a:pt x="748" y="43"/>
                      <a:pt x="747" y="32"/>
                      <a:pt x="753" y="24"/>
                    </a:cubicBezTo>
                    <a:cubicBezTo>
                      <a:pt x="761" y="12"/>
                      <a:pt x="799" y="0"/>
                      <a:pt x="753" y="17"/>
                    </a:cubicBezTo>
                    <a:cubicBezTo>
                      <a:pt x="747" y="32"/>
                      <a:pt x="737" y="45"/>
                      <a:pt x="731" y="60"/>
                    </a:cubicBezTo>
                    <a:cubicBezTo>
                      <a:pt x="704" y="133"/>
                      <a:pt x="742" y="68"/>
                      <a:pt x="709" y="119"/>
                    </a:cubicBezTo>
                    <a:cubicBezTo>
                      <a:pt x="701" y="153"/>
                      <a:pt x="692" y="184"/>
                      <a:pt x="672" y="213"/>
                    </a:cubicBezTo>
                    <a:cubicBezTo>
                      <a:pt x="655" y="266"/>
                      <a:pt x="662" y="242"/>
                      <a:pt x="651" y="286"/>
                    </a:cubicBezTo>
                    <a:cubicBezTo>
                      <a:pt x="655" y="513"/>
                      <a:pt x="656" y="645"/>
                      <a:pt x="672" y="841"/>
                    </a:cubicBezTo>
                    <a:cubicBezTo>
                      <a:pt x="677" y="982"/>
                      <a:pt x="685" y="1111"/>
                      <a:pt x="702" y="1249"/>
                    </a:cubicBezTo>
                    <a:cubicBezTo>
                      <a:pt x="706" y="1318"/>
                      <a:pt x="704" y="1358"/>
                      <a:pt x="723" y="1417"/>
                    </a:cubicBezTo>
                    <a:cubicBezTo>
                      <a:pt x="726" y="1380"/>
                      <a:pt x="730" y="1344"/>
                      <a:pt x="731" y="1307"/>
                    </a:cubicBezTo>
                    <a:cubicBezTo>
                      <a:pt x="735" y="1066"/>
                      <a:pt x="733" y="826"/>
                      <a:pt x="738" y="585"/>
                    </a:cubicBezTo>
                    <a:cubicBezTo>
                      <a:pt x="738" y="577"/>
                      <a:pt x="743" y="570"/>
                      <a:pt x="745" y="563"/>
                    </a:cubicBezTo>
                    <a:cubicBezTo>
                      <a:pt x="758" y="513"/>
                      <a:pt x="761" y="439"/>
                      <a:pt x="789" y="396"/>
                    </a:cubicBezTo>
                    <a:cubicBezTo>
                      <a:pt x="806" y="370"/>
                      <a:pt x="856" y="329"/>
                      <a:pt x="877" y="308"/>
                    </a:cubicBezTo>
                    <a:cubicBezTo>
                      <a:pt x="897" y="288"/>
                      <a:pt x="910" y="257"/>
                      <a:pt x="928" y="235"/>
                    </a:cubicBezTo>
                    <a:cubicBezTo>
                      <a:pt x="975" y="178"/>
                      <a:pt x="1045" y="151"/>
                      <a:pt x="1117" y="141"/>
                    </a:cubicBezTo>
                    <a:cubicBezTo>
                      <a:pt x="1135" y="136"/>
                      <a:pt x="1165" y="123"/>
                      <a:pt x="1183" y="141"/>
                    </a:cubicBezTo>
                    <a:cubicBezTo>
                      <a:pt x="1188" y="146"/>
                      <a:pt x="1168" y="145"/>
                      <a:pt x="1161" y="148"/>
                    </a:cubicBezTo>
                    <a:cubicBezTo>
                      <a:pt x="1145" y="156"/>
                      <a:pt x="1128" y="170"/>
                      <a:pt x="1117" y="184"/>
                    </a:cubicBezTo>
                    <a:cubicBezTo>
                      <a:pt x="1100" y="206"/>
                      <a:pt x="1065" y="246"/>
                      <a:pt x="1052" y="272"/>
                    </a:cubicBezTo>
                    <a:cubicBezTo>
                      <a:pt x="1033" y="310"/>
                      <a:pt x="1033" y="325"/>
                      <a:pt x="1001" y="359"/>
                    </a:cubicBezTo>
                    <a:cubicBezTo>
                      <a:pt x="992" y="383"/>
                      <a:pt x="987" y="408"/>
                      <a:pt x="979" y="432"/>
                    </a:cubicBezTo>
                    <a:cubicBezTo>
                      <a:pt x="971" y="498"/>
                      <a:pt x="972" y="566"/>
                      <a:pt x="949" y="629"/>
                    </a:cubicBezTo>
                    <a:cubicBezTo>
                      <a:pt x="939" y="721"/>
                      <a:pt x="930" y="813"/>
                      <a:pt x="920" y="906"/>
                    </a:cubicBezTo>
                    <a:cubicBezTo>
                      <a:pt x="917" y="931"/>
                      <a:pt x="906" y="979"/>
                      <a:pt x="906" y="979"/>
                    </a:cubicBezTo>
                    <a:cubicBezTo>
                      <a:pt x="898" y="1072"/>
                      <a:pt x="897" y="1171"/>
                      <a:pt x="855" y="1256"/>
                    </a:cubicBezTo>
                    <a:cubicBezTo>
                      <a:pt x="838" y="1290"/>
                      <a:pt x="842" y="1313"/>
                      <a:pt x="811" y="1344"/>
                    </a:cubicBezTo>
                    <a:cubicBezTo>
                      <a:pt x="779" y="1376"/>
                      <a:pt x="747" y="1400"/>
                      <a:pt x="716" y="1431"/>
                    </a:cubicBezTo>
                    <a:cubicBezTo>
                      <a:pt x="707" y="1440"/>
                      <a:pt x="736" y="1417"/>
                      <a:pt x="745" y="1409"/>
                    </a:cubicBezTo>
                    <a:cubicBezTo>
                      <a:pt x="753" y="1402"/>
                      <a:pt x="759" y="1393"/>
                      <a:pt x="767" y="1387"/>
                    </a:cubicBezTo>
                    <a:cubicBezTo>
                      <a:pt x="807" y="1359"/>
                      <a:pt x="858" y="1322"/>
                      <a:pt x="906" y="1307"/>
                    </a:cubicBezTo>
                    <a:cubicBezTo>
                      <a:pt x="933" y="1265"/>
                      <a:pt x="983" y="1229"/>
                      <a:pt x="1030" y="1212"/>
                    </a:cubicBezTo>
                    <a:cubicBezTo>
                      <a:pt x="1063" y="1179"/>
                      <a:pt x="1087" y="1146"/>
                      <a:pt x="1132" y="1132"/>
                    </a:cubicBezTo>
                    <a:cubicBezTo>
                      <a:pt x="1172" y="1102"/>
                      <a:pt x="1201" y="1072"/>
                      <a:pt x="1248" y="1052"/>
                    </a:cubicBezTo>
                    <a:cubicBezTo>
                      <a:pt x="1282" y="1018"/>
                      <a:pt x="1328" y="1004"/>
                      <a:pt x="1372" y="986"/>
                    </a:cubicBezTo>
                    <a:cubicBezTo>
                      <a:pt x="1402" y="956"/>
                      <a:pt x="1424" y="957"/>
                      <a:pt x="1467" y="950"/>
                    </a:cubicBezTo>
                    <a:cubicBezTo>
                      <a:pt x="1528" y="952"/>
                      <a:pt x="1589" y="949"/>
                      <a:pt x="1649" y="957"/>
                    </a:cubicBezTo>
                    <a:cubicBezTo>
                      <a:pt x="1702" y="964"/>
                      <a:pt x="1734" y="1072"/>
                      <a:pt x="1752" y="1110"/>
                    </a:cubicBezTo>
                    <a:cubicBezTo>
                      <a:pt x="1767" y="1143"/>
                      <a:pt x="1786" y="1173"/>
                      <a:pt x="1803" y="1205"/>
                    </a:cubicBezTo>
                    <a:cubicBezTo>
                      <a:pt x="1807" y="1213"/>
                      <a:pt x="1821" y="1219"/>
                      <a:pt x="1817" y="1227"/>
                    </a:cubicBezTo>
                    <a:cubicBezTo>
                      <a:pt x="1813" y="1234"/>
                      <a:pt x="1802" y="1223"/>
                      <a:pt x="1795" y="1220"/>
                    </a:cubicBezTo>
                    <a:cubicBezTo>
                      <a:pt x="1766" y="1207"/>
                      <a:pt x="1737" y="1188"/>
                      <a:pt x="1708" y="1176"/>
                    </a:cubicBezTo>
                    <a:cubicBezTo>
                      <a:pt x="1684" y="1166"/>
                      <a:pt x="1659" y="1161"/>
                      <a:pt x="1635" y="1154"/>
                    </a:cubicBezTo>
                    <a:cubicBezTo>
                      <a:pt x="1604" y="1145"/>
                      <a:pt x="1540" y="1132"/>
                      <a:pt x="1540" y="1132"/>
                    </a:cubicBezTo>
                    <a:cubicBezTo>
                      <a:pt x="1500" y="1113"/>
                      <a:pt x="1465" y="1118"/>
                      <a:pt x="1423" y="1132"/>
                    </a:cubicBezTo>
                    <a:cubicBezTo>
                      <a:pt x="1404" y="1162"/>
                      <a:pt x="1364" y="1171"/>
                      <a:pt x="1329" y="1183"/>
                    </a:cubicBezTo>
                    <a:cubicBezTo>
                      <a:pt x="1312" y="1208"/>
                      <a:pt x="1281" y="1240"/>
                      <a:pt x="1256" y="1256"/>
                    </a:cubicBezTo>
                    <a:cubicBezTo>
                      <a:pt x="1236" y="1285"/>
                      <a:pt x="1213" y="1317"/>
                      <a:pt x="1183" y="1336"/>
                    </a:cubicBezTo>
                    <a:cubicBezTo>
                      <a:pt x="1106" y="1449"/>
                      <a:pt x="859" y="1380"/>
                      <a:pt x="789" y="1380"/>
                    </a:cubicBezTo>
                    <a:lnTo>
                      <a:pt x="735" y="1312"/>
                    </a:lnTo>
                  </a:path>
                </a:pathLst>
              </a:custGeom>
              <a:solidFill>
                <a:srgbClr val="00CC00"/>
              </a:solidFill>
              <a:ln w="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0549" name="Freeform 235"/>
              <p:cNvSpPr/>
              <p:nvPr/>
            </p:nvSpPr>
            <p:spPr>
              <a:xfrm rot="899285">
                <a:off x="4495800" y="5584825"/>
                <a:ext cx="1905000" cy="1273175"/>
              </a:xfrm>
              <a:custGeom>
                <a:avLst/>
                <a:gdLst>
                  <a:gd name="txL" fmla="*/ 0 w 1821"/>
                  <a:gd name="txT" fmla="*/ 0 h 1522"/>
                  <a:gd name="txR" fmla="*/ 1821 w 1821"/>
                  <a:gd name="txB" fmla="*/ 1522 h 1522"/>
                </a:gdLst>
                <a:ahLst/>
                <a:cxnLst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</a:cxnLst>
                <a:rect l="txL" t="txT" r="txR" b="txB"/>
                <a:pathLst>
                  <a:path w="1821" h="1522">
                    <a:moveTo>
                      <a:pt x="760" y="1504"/>
                    </a:moveTo>
                    <a:cubicBezTo>
                      <a:pt x="684" y="1522"/>
                      <a:pt x="699" y="1518"/>
                      <a:pt x="585" y="1511"/>
                    </a:cubicBezTo>
                    <a:cubicBezTo>
                      <a:pt x="556" y="1502"/>
                      <a:pt x="523" y="1504"/>
                      <a:pt x="497" y="1489"/>
                    </a:cubicBezTo>
                    <a:cubicBezTo>
                      <a:pt x="482" y="1480"/>
                      <a:pt x="470" y="1465"/>
                      <a:pt x="454" y="1460"/>
                    </a:cubicBezTo>
                    <a:cubicBezTo>
                      <a:pt x="439" y="1455"/>
                      <a:pt x="410" y="1446"/>
                      <a:pt x="410" y="1446"/>
                    </a:cubicBezTo>
                    <a:cubicBezTo>
                      <a:pt x="374" y="1394"/>
                      <a:pt x="297" y="1335"/>
                      <a:pt x="242" y="1300"/>
                    </a:cubicBezTo>
                    <a:cubicBezTo>
                      <a:pt x="237" y="1293"/>
                      <a:pt x="234" y="1284"/>
                      <a:pt x="228" y="1278"/>
                    </a:cubicBezTo>
                    <a:cubicBezTo>
                      <a:pt x="222" y="1272"/>
                      <a:pt x="212" y="1270"/>
                      <a:pt x="206" y="1263"/>
                    </a:cubicBezTo>
                    <a:cubicBezTo>
                      <a:pt x="201" y="1257"/>
                      <a:pt x="202" y="1248"/>
                      <a:pt x="198" y="1242"/>
                    </a:cubicBezTo>
                    <a:cubicBezTo>
                      <a:pt x="192" y="1234"/>
                      <a:pt x="183" y="1228"/>
                      <a:pt x="177" y="1220"/>
                    </a:cubicBezTo>
                    <a:cubicBezTo>
                      <a:pt x="160" y="1195"/>
                      <a:pt x="167" y="1189"/>
                      <a:pt x="147" y="1169"/>
                    </a:cubicBezTo>
                    <a:cubicBezTo>
                      <a:pt x="112" y="1134"/>
                      <a:pt x="138" y="1177"/>
                      <a:pt x="104" y="1132"/>
                    </a:cubicBezTo>
                    <a:cubicBezTo>
                      <a:pt x="59" y="1073"/>
                      <a:pt x="95" y="1101"/>
                      <a:pt x="53" y="1074"/>
                    </a:cubicBezTo>
                    <a:cubicBezTo>
                      <a:pt x="50" y="1067"/>
                      <a:pt x="50" y="1058"/>
                      <a:pt x="45" y="1052"/>
                    </a:cubicBezTo>
                    <a:cubicBezTo>
                      <a:pt x="40" y="1045"/>
                      <a:pt x="29" y="1044"/>
                      <a:pt x="24" y="1037"/>
                    </a:cubicBezTo>
                    <a:cubicBezTo>
                      <a:pt x="16" y="1024"/>
                      <a:pt x="14" y="1008"/>
                      <a:pt x="9" y="994"/>
                    </a:cubicBezTo>
                    <a:cubicBezTo>
                      <a:pt x="7" y="987"/>
                      <a:pt x="2" y="972"/>
                      <a:pt x="2" y="972"/>
                    </a:cubicBezTo>
                    <a:cubicBezTo>
                      <a:pt x="4" y="960"/>
                      <a:pt x="0" y="944"/>
                      <a:pt x="9" y="935"/>
                    </a:cubicBezTo>
                    <a:cubicBezTo>
                      <a:pt x="14" y="929"/>
                      <a:pt x="13" y="950"/>
                      <a:pt x="16" y="957"/>
                    </a:cubicBezTo>
                    <a:cubicBezTo>
                      <a:pt x="21" y="967"/>
                      <a:pt x="49" y="1003"/>
                      <a:pt x="53" y="1008"/>
                    </a:cubicBezTo>
                    <a:cubicBezTo>
                      <a:pt x="69" y="1057"/>
                      <a:pt x="89" y="1082"/>
                      <a:pt x="133" y="1110"/>
                    </a:cubicBezTo>
                    <a:cubicBezTo>
                      <a:pt x="167" y="1164"/>
                      <a:pt x="242" y="1162"/>
                      <a:pt x="301" y="1176"/>
                    </a:cubicBezTo>
                    <a:cubicBezTo>
                      <a:pt x="328" y="1189"/>
                      <a:pt x="345" y="1210"/>
                      <a:pt x="373" y="1220"/>
                    </a:cubicBezTo>
                    <a:cubicBezTo>
                      <a:pt x="388" y="1225"/>
                      <a:pt x="417" y="1234"/>
                      <a:pt x="417" y="1234"/>
                    </a:cubicBezTo>
                    <a:cubicBezTo>
                      <a:pt x="452" y="1261"/>
                      <a:pt x="484" y="1297"/>
                      <a:pt x="527" y="1307"/>
                    </a:cubicBezTo>
                    <a:cubicBezTo>
                      <a:pt x="561" y="1331"/>
                      <a:pt x="599" y="1340"/>
                      <a:pt x="636" y="1358"/>
                    </a:cubicBezTo>
                    <a:cubicBezTo>
                      <a:pt x="654" y="1385"/>
                      <a:pt x="645" y="1377"/>
                      <a:pt x="672" y="1395"/>
                    </a:cubicBezTo>
                    <a:cubicBezTo>
                      <a:pt x="687" y="1405"/>
                      <a:pt x="716" y="1424"/>
                      <a:pt x="716" y="1424"/>
                    </a:cubicBezTo>
                    <a:cubicBezTo>
                      <a:pt x="742" y="1463"/>
                      <a:pt x="725" y="1440"/>
                      <a:pt x="774" y="1489"/>
                    </a:cubicBezTo>
                    <a:cubicBezTo>
                      <a:pt x="781" y="1496"/>
                      <a:pt x="796" y="1511"/>
                      <a:pt x="796" y="1511"/>
                    </a:cubicBezTo>
                    <a:cubicBezTo>
                      <a:pt x="796" y="1511"/>
                      <a:pt x="769" y="1485"/>
                      <a:pt x="753" y="1475"/>
                    </a:cubicBezTo>
                    <a:cubicBezTo>
                      <a:pt x="738" y="1433"/>
                      <a:pt x="693" y="1414"/>
                      <a:pt x="665" y="1380"/>
                    </a:cubicBezTo>
                    <a:cubicBezTo>
                      <a:pt x="646" y="1357"/>
                      <a:pt x="625" y="1345"/>
                      <a:pt x="607" y="1322"/>
                    </a:cubicBezTo>
                    <a:cubicBezTo>
                      <a:pt x="572" y="1277"/>
                      <a:pt x="575" y="1278"/>
                      <a:pt x="534" y="1242"/>
                    </a:cubicBezTo>
                    <a:cubicBezTo>
                      <a:pt x="505" y="1216"/>
                      <a:pt x="485" y="1182"/>
                      <a:pt x="454" y="1161"/>
                    </a:cubicBezTo>
                    <a:cubicBezTo>
                      <a:pt x="433" y="1130"/>
                      <a:pt x="417" y="1097"/>
                      <a:pt x="395" y="1067"/>
                    </a:cubicBezTo>
                    <a:cubicBezTo>
                      <a:pt x="385" y="1034"/>
                      <a:pt x="370" y="1001"/>
                      <a:pt x="352" y="972"/>
                    </a:cubicBezTo>
                    <a:cubicBezTo>
                      <a:pt x="341" y="912"/>
                      <a:pt x="320" y="857"/>
                      <a:pt x="308" y="797"/>
                    </a:cubicBezTo>
                    <a:cubicBezTo>
                      <a:pt x="299" y="678"/>
                      <a:pt x="294" y="661"/>
                      <a:pt x="308" y="512"/>
                    </a:cubicBezTo>
                    <a:cubicBezTo>
                      <a:pt x="310" y="495"/>
                      <a:pt x="312" y="546"/>
                      <a:pt x="315" y="563"/>
                    </a:cubicBezTo>
                    <a:cubicBezTo>
                      <a:pt x="320" y="588"/>
                      <a:pt x="352" y="629"/>
                      <a:pt x="352" y="629"/>
                    </a:cubicBezTo>
                    <a:cubicBezTo>
                      <a:pt x="368" y="680"/>
                      <a:pt x="380" y="737"/>
                      <a:pt x="410" y="782"/>
                    </a:cubicBezTo>
                    <a:cubicBezTo>
                      <a:pt x="421" y="818"/>
                      <a:pt x="432" y="844"/>
                      <a:pt x="468" y="855"/>
                    </a:cubicBezTo>
                    <a:cubicBezTo>
                      <a:pt x="481" y="890"/>
                      <a:pt x="467" y="907"/>
                      <a:pt x="505" y="921"/>
                    </a:cubicBezTo>
                    <a:cubicBezTo>
                      <a:pt x="516" y="954"/>
                      <a:pt x="534" y="981"/>
                      <a:pt x="563" y="1001"/>
                    </a:cubicBezTo>
                    <a:cubicBezTo>
                      <a:pt x="573" y="1031"/>
                      <a:pt x="577" y="1044"/>
                      <a:pt x="600" y="1067"/>
                    </a:cubicBezTo>
                    <a:cubicBezTo>
                      <a:pt x="610" y="1131"/>
                      <a:pt x="605" y="1244"/>
                      <a:pt x="680" y="1271"/>
                    </a:cubicBezTo>
                    <a:cubicBezTo>
                      <a:pt x="694" y="1314"/>
                      <a:pt x="706" y="1372"/>
                      <a:pt x="731" y="1409"/>
                    </a:cubicBezTo>
                    <a:cubicBezTo>
                      <a:pt x="736" y="1424"/>
                      <a:pt x="740" y="1438"/>
                      <a:pt x="745" y="1453"/>
                    </a:cubicBezTo>
                    <a:cubicBezTo>
                      <a:pt x="748" y="1461"/>
                      <a:pt x="734" y="1439"/>
                      <a:pt x="731" y="1431"/>
                    </a:cubicBezTo>
                    <a:cubicBezTo>
                      <a:pt x="725" y="1417"/>
                      <a:pt x="720" y="1402"/>
                      <a:pt x="716" y="1387"/>
                    </a:cubicBezTo>
                    <a:cubicBezTo>
                      <a:pt x="707" y="1356"/>
                      <a:pt x="704" y="1324"/>
                      <a:pt x="694" y="1293"/>
                    </a:cubicBezTo>
                    <a:cubicBezTo>
                      <a:pt x="689" y="1278"/>
                      <a:pt x="680" y="1249"/>
                      <a:pt x="680" y="1249"/>
                    </a:cubicBezTo>
                    <a:cubicBezTo>
                      <a:pt x="672" y="1179"/>
                      <a:pt x="670" y="1107"/>
                      <a:pt x="658" y="1037"/>
                    </a:cubicBezTo>
                    <a:cubicBezTo>
                      <a:pt x="650" y="992"/>
                      <a:pt x="629" y="951"/>
                      <a:pt x="621" y="906"/>
                    </a:cubicBezTo>
                    <a:cubicBezTo>
                      <a:pt x="616" y="879"/>
                      <a:pt x="611" y="853"/>
                      <a:pt x="607" y="826"/>
                    </a:cubicBezTo>
                    <a:cubicBezTo>
                      <a:pt x="601" y="790"/>
                      <a:pt x="592" y="717"/>
                      <a:pt x="592" y="717"/>
                    </a:cubicBezTo>
                    <a:cubicBezTo>
                      <a:pt x="590" y="680"/>
                      <a:pt x="585" y="644"/>
                      <a:pt x="585" y="607"/>
                    </a:cubicBezTo>
                    <a:cubicBezTo>
                      <a:pt x="585" y="529"/>
                      <a:pt x="587" y="452"/>
                      <a:pt x="592" y="374"/>
                    </a:cubicBezTo>
                    <a:cubicBezTo>
                      <a:pt x="595" y="324"/>
                      <a:pt x="623" y="270"/>
                      <a:pt x="636" y="221"/>
                    </a:cubicBezTo>
                    <a:cubicBezTo>
                      <a:pt x="641" y="203"/>
                      <a:pt x="644" y="176"/>
                      <a:pt x="658" y="162"/>
                    </a:cubicBezTo>
                    <a:cubicBezTo>
                      <a:pt x="666" y="154"/>
                      <a:pt x="677" y="153"/>
                      <a:pt x="687" y="148"/>
                    </a:cubicBezTo>
                    <a:cubicBezTo>
                      <a:pt x="711" y="117"/>
                      <a:pt x="724" y="85"/>
                      <a:pt x="745" y="53"/>
                    </a:cubicBezTo>
                    <a:cubicBezTo>
                      <a:pt x="748" y="43"/>
                      <a:pt x="747" y="32"/>
                      <a:pt x="753" y="24"/>
                    </a:cubicBezTo>
                    <a:cubicBezTo>
                      <a:pt x="761" y="12"/>
                      <a:pt x="799" y="0"/>
                      <a:pt x="753" y="17"/>
                    </a:cubicBezTo>
                    <a:cubicBezTo>
                      <a:pt x="747" y="32"/>
                      <a:pt x="737" y="45"/>
                      <a:pt x="731" y="60"/>
                    </a:cubicBezTo>
                    <a:cubicBezTo>
                      <a:pt x="704" y="133"/>
                      <a:pt x="742" y="68"/>
                      <a:pt x="709" y="119"/>
                    </a:cubicBezTo>
                    <a:cubicBezTo>
                      <a:pt x="701" y="153"/>
                      <a:pt x="692" y="184"/>
                      <a:pt x="672" y="213"/>
                    </a:cubicBezTo>
                    <a:cubicBezTo>
                      <a:pt x="655" y="266"/>
                      <a:pt x="662" y="242"/>
                      <a:pt x="651" y="286"/>
                    </a:cubicBezTo>
                    <a:cubicBezTo>
                      <a:pt x="655" y="513"/>
                      <a:pt x="656" y="645"/>
                      <a:pt x="672" y="841"/>
                    </a:cubicBezTo>
                    <a:cubicBezTo>
                      <a:pt x="677" y="982"/>
                      <a:pt x="685" y="1111"/>
                      <a:pt x="702" y="1249"/>
                    </a:cubicBezTo>
                    <a:cubicBezTo>
                      <a:pt x="706" y="1318"/>
                      <a:pt x="704" y="1358"/>
                      <a:pt x="723" y="1417"/>
                    </a:cubicBezTo>
                    <a:cubicBezTo>
                      <a:pt x="726" y="1380"/>
                      <a:pt x="730" y="1344"/>
                      <a:pt x="731" y="1307"/>
                    </a:cubicBezTo>
                    <a:cubicBezTo>
                      <a:pt x="735" y="1066"/>
                      <a:pt x="733" y="826"/>
                      <a:pt x="738" y="585"/>
                    </a:cubicBezTo>
                    <a:cubicBezTo>
                      <a:pt x="738" y="577"/>
                      <a:pt x="743" y="570"/>
                      <a:pt x="745" y="563"/>
                    </a:cubicBezTo>
                    <a:cubicBezTo>
                      <a:pt x="758" y="513"/>
                      <a:pt x="761" y="439"/>
                      <a:pt x="789" y="396"/>
                    </a:cubicBezTo>
                    <a:cubicBezTo>
                      <a:pt x="806" y="370"/>
                      <a:pt x="856" y="329"/>
                      <a:pt x="877" y="308"/>
                    </a:cubicBezTo>
                    <a:cubicBezTo>
                      <a:pt x="897" y="288"/>
                      <a:pt x="910" y="257"/>
                      <a:pt x="928" y="235"/>
                    </a:cubicBezTo>
                    <a:cubicBezTo>
                      <a:pt x="975" y="178"/>
                      <a:pt x="1045" y="151"/>
                      <a:pt x="1117" y="141"/>
                    </a:cubicBezTo>
                    <a:cubicBezTo>
                      <a:pt x="1135" y="136"/>
                      <a:pt x="1165" y="123"/>
                      <a:pt x="1183" y="141"/>
                    </a:cubicBezTo>
                    <a:cubicBezTo>
                      <a:pt x="1188" y="146"/>
                      <a:pt x="1168" y="145"/>
                      <a:pt x="1161" y="148"/>
                    </a:cubicBezTo>
                    <a:cubicBezTo>
                      <a:pt x="1145" y="156"/>
                      <a:pt x="1128" y="170"/>
                      <a:pt x="1117" y="184"/>
                    </a:cubicBezTo>
                    <a:cubicBezTo>
                      <a:pt x="1100" y="206"/>
                      <a:pt x="1065" y="246"/>
                      <a:pt x="1052" y="272"/>
                    </a:cubicBezTo>
                    <a:cubicBezTo>
                      <a:pt x="1033" y="310"/>
                      <a:pt x="1033" y="325"/>
                      <a:pt x="1001" y="359"/>
                    </a:cubicBezTo>
                    <a:cubicBezTo>
                      <a:pt x="992" y="383"/>
                      <a:pt x="987" y="408"/>
                      <a:pt x="979" y="432"/>
                    </a:cubicBezTo>
                    <a:cubicBezTo>
                      <a:pt x="971" y="498"/>
                      <a:pt x="972" y="566"/>
                      <a:pt x="949" y="629"/>
                    </a:cubicBezTo>
                    <a:cubicBezTo>
                      <a:pt x="939" y="721"/>
                      <a:pt x="930" y="813"/>
                      <a:pt x="920" y="906"/>
                    </a:cubicBezTo>
                    <a:cubicBezTo>
                      <a:pt x="917" y="931"/>
                      <a:pt x="906" y="979"/>
                      <a:pt x="906" y="979"/>
                    </a:cubicBezTo>
                    <a:cubicBezTo>
                      <a:pt x="898" y="1072"/>
                      <a:pt x="897" y="1171"/>
                      <a:pt x="855" y="1256"/>
                    </a:cubicBezTo>
                    <a:cubicBezTo>
                      <a:pt x="838" y="1290"/>
                      <a:pt x="842" y="1313"/>
                      <a:pt x="811" y="1344"/>
                    </a:cubicBezTo>
                    <a:cubicBezTo>
                      <a:pt x="779" y="1376"/>
                      <a:pt x="747" y="1400"/>
                      <a:pt x="716" y="1431"/>
                    </a:cubicBezTo>
                    <a:cubicBezTo>
                      <a:pt x="707" y="1440"/>
                      <a:pt x="736" y="1417"/>
                      <a:pt x="745" y="1409"/>
                    </a:cubicBezTo>
                    <a:cubicBezTo>
                      <a:pt x="753" y="1402"/>
                      <a:pt x="759" y="1393"/>
                      <a:pt x="767" y="1387"/>
                    </a:cubicBezTo>
                    <a:cubicBezTo>
                      <a:pt x="807" y="1359"/>
                      <a:pt x="858" y="1322"/>
                      <a:pt x="906" y="1307"/>
                    </a:cubicBezTo>
                    <a:cubicBezTo>
                      <a:pt x="933" y="1265"/>
                      <a:pt x="983" y="1229"/>
                      <a:pt x="1030" y="1212"/>
                    </a:cubicBezTo>
                    <a:cubicBezTo>
                      <a:pt x="1063" y="1179"/>
                      <a:pt x="1087" y="1146"/>
                      <a:pt x="1132" y="1132"/>
                    </a:cubicBezTo>
                    <a:cubicBezTo>
                      <a:pt x="1172" y="1102"/>
                      <a:pt x="1201" y="1072"/>
                      <a:pt x="1248" y="1052"/>
                    </a:cubicBezTo>
                    <a:cubicBezTo>
                      <a:pt x="1282" y="1018"/>
                      <a:pt x="1328" y="1004"/>
                      <a:pt x="1372" y="986"/>
                    </a:cubicBezTo>
                    <a:cubicBezTo>
                      <a:pt x="1402" y="956"/>
                      <a:pt x="1424" y="957"/>
                      <a:pt x="1467" y="950"/>
                    </a:cubicBezTo>
                    <a:cubicBezTo>
                      <a:pt x="1528" y="952"/>
                      <a:pt x="1589" y="949"/>
                      <a:pt x="1649" y="957"/>
                    </a:cubicBezTo>
                    <a:cubicBezTo>
                      <a:pt x="1702" y="964"/>
                      <a:pt x="1734" y="1072"/>
                      <a:pt x="1752" y="1110"/>
                    </a:cubicBezTo>
                    <a:cubicBezTo>
                      <a:pt x="1767" y="1143"/>
                      <a:pt x="1786" y="1173"/>
                      <a:pt x="1803" y="1205"/>
                    </a:cubicBezTo>
                    <a:cubicBezTo>
                      <a:pt x="1807" y="1213"/>
                      <a:pt x="1821" y="1219"/>
                      <a:pt x="1817" y="1227"/>
                    </a:cubicBezTo>
                    <a:cubicBezTo>
                      <a:pt x="1813" y="1234"/>
                      <a:pt x="1802" y="1223"/>
                      <a:pt x="1795" y="1220"/>
                    </a:cubicBezTo>
                    <a:cubicBezTo>
                      <a:pt x="1766" y="1207"/>
                      <a:pt x="1737" y="1188"/>
                      <a:pt x="1708" y="1176"/>
                    </a:cubicBezTo>
                    <a:cubicBezTo>
                      <a:pt x="1684" y="1166"/>
                      <a:pt x="1659" y="1161"/>
                      <a:pt x="1635" y="1154"/>
                    </a:cubicBezTo>
                    <a:cubicBezTo>
                      <a:pt x="1604" y="1145"/>
                      <a:pt x="1540" y="1132"/>
                      <a:pt x="1540" y="1132"/>
                    </a:cubicBezTo>
                    <a:cubicBezTo>
                      <a:pt x="1500" y="1113"/>
                      <a:pt x="1465" y="1118"/>
                      <a:pt x="1423" y="1132"/>
                    </a:cubicBezTo>
                    <a:cubicBezTo>
                      <a:pt x="1404" y="1162"/>
                      <a:pt x="1364" y="1171"/>
                      <a:pt x="1329" y="1183"/>
                    </a:cubicBezTo>
                    <a:cubicBezTo>
                      <a:pt x="1312" y="1208"/>
                      <a:pt x="1281" y="1240"/>
                      <a:pt x="1256" y="1256"/>
                    </a:cubicBezTo>
                    <a:cubicBezTo>
                      <a:pt x="1236" y="1285"/>
                      <a:pt x="1213" y="1317"/>
                      <a:pt x="1183" y="1336"/>
                    </a:cubicBezTo>
                    <a:cubicBezTo>
                      <a:pt x="1106" y="1449"/>
                      <a:pt x="859" y="1380"/>
                      <a:pt x="789" y="1380"/>
                    </a:cubicBezTo>
                    <a:lnTo>
                      <a:pt x="735" y="1312"/>
                    </a:lnTo>
                  </a:path>
                </a:pathLst>
              </a:custGeom>
              <a:solidFill>
                <a:srgbClr val="00CC00"/>
              </a:solidFill>
              <a:ln w="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grpSp>
            <p:nvGrpSpPr>
              <p:cNvPr id="20550" name="Group 236"/>
              <p:cNvGrpSpPr/>
              <p:nvPr/>
            </p:nvGrpSpPr>
            <p:grpSpPr>
              <a:xfrm rot="701281">
                <a:off x="3200400" y="5105400"/>
                <a:ext cx="685801" cy="609600"/>
                <a:chOff x="1104" y="2880"/>
                <a:chExt cx="528" cy="480"/>
              </a:xfrm>
            </p:grpSpPr>
            <p:sp>
              <p:nvSpPr>
                <p:cNvPr id="20741" name="Oval 237"/>
                <p:cNvSpPr/>
                <p:nvPr/>
              </p:nvSpPr>
              <p:spPr>
                <a:xfrm>
                  <a:off x="1344" y="3168"/>
                  <a:ext cx="192" cy="192"/>
                </a:xfrm>
                <a:prstGeom prst="ellipse">
                  <a:avLst/>
                </a:prstGeom>
                <a:solidFill>
                  <a:srgbClr val="FFFF00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20742" name="Oval 238"/>
                <p:cNvSpPr/>
                <p:nvPr/>
              </p:nvSpPr>
              <p:spPr>
                <a:xfrm>
                  <a:off x="1200" y="3168"/>
                  <a:ext cx="192" cy="192"/>
                </a:xfrm>
                <a:prstGeom prst="ellipse">
                  <a:avLst/>
                </a:prstGeom>
                <a:solidFill>
                  <a:srgbClr val="FFFF00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20743" name="Oval 239"/>
                <p:cNvSpPr/>
                <p:nvPr/>
              </p:nvSpPr>
              <p:spPr>
                <a:xfrm>
                  <a:off x="1440" y="3024"/>
                  <a:ext cx="192" cy="192"/>
                </a:xfrm>
                <a:prstGeom prst="ellipse">
                  <a:avLst/>
                </a:prstGeom>
                <a:solidFill>
                  <a:srgbClr val="FFFF00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20744" name="Oval 240"/>
                <p:cNvSpPr/>
                <p:nvPr/>
              </p:nvSpPr>
              <p:spPr>
                <a:xfrm>
                  <a:off x="1104" y="3024"/>
                  <a:ext cx="192" cy="192"/>
                </a:xfrm>
                <a:prstGeom prst="ellipse">
                  <a:avLst/>
                </a:prstGeom>
                <a:solidFill>
                  <a:srgbClr val="FFFF00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20745" name="Oval 241"/>
                <p:cNvSpPr/>
                <p:nvPr/>
              </p:nvSpPr>
              <p:spPr>
                <a:xfrm>
                  <a:off x="1200" y="2880"/>
                  <a:ext cx="192" cy="192"/>
                </a:xfrm>
                <a:prstGeom prst="ellipse">
                  <a:avLst/>
                </a:prstGeom>
                <a:solidFill>
                  <a:srgbClr val="FFFF00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20746" name="Oval 242"/>
                <p:cNvSpPr/>
                <p:nvPr/>
              </p:nvSpPr>
              <p:spPr>
                <a:xfrm>
                  <a:off x="1344" y="2880"/>
                  <a:ext cx="192" cy="192"/>
                </a:xfrm>
                <a:prstGeom prst="ellipse">
                  <a:avLst/>
                </a:prstGeom>
                <a:solidFill>
                  <a:srgbClr val="FFFF00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20747" name="Oval 243"/>
                <p:cNvSpPr/>
                <p:nvPr/>
              </p:nvSpPr>
              <p:spPr>
                <a:xfrm>
                  <a:off x="1248" y="2976"/>
                  <a:ext cx="240" cy="288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99FF"/>
                    </a:gs>
                    <a:gs pos="100000">
                      <a:srgbClr val="0066FF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3175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20551" name="Freeform 244"/>
              <p:cNvSpPr/>
              <p:nvPr/>
            </p:nvSpPr>
            <p:spPr>
              <a:xfrm rot="899285">
                <a:off x="4114800" y="4495800"/>
                <a:ext cx="914400" cy="422275"/>
              </a:xfrm>
              <a:custGeom>
                <a:avLst/>
                <a:gdLst>
                  <a:gd name="txL" fmla="*/ 0 w 1821"/>
                  <a:gd name="txT" fmla="*/ 0 h 1522"/>
                  <a:gd name="txR" fmla="*/ 1821 w 1821"/>
                  <a:gd name="txB" fmla="*/ 1522 h 1522"/>
                </a:gdLst>
                <a:ahLst/>
                <a:cxnLst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</a:cxnLst>
                <a:rect l="txL" t="txT" r="txR" b="txB"/>
                <a:pathLst>
                  <a:path w="1821" h="1522">
                    <a:moveTo>
                      <a:pt x="760" y="1504"/>
                    </a:moveTo>
                    <a:cubicBezTo>
                      <a:pt x="684" y="1522"/>
                      <a:pt x="699" y="1518"/>
                      <a:pt x="585" y="1511"/>
                    </a:cubicBezTo>
                    <a:cubicBezTo>
                      <a:pt x="556" y="1502"/>
                      <a:pt x="523" y="1504"/>
                      <a:pt x="497" y="1489"/>
                    </a:cubicBezTo>
                    <a:cubicBezTo>
                      <a:pt x="482" y="1480"/>
                      <a:pt x="470" y="1465"/>
                      <a:pt x="454" y="1460"/>
                    </a:cubicBezTo>
                    <a:cubicBezTo>
                      <a:pt x="439" y="1455"/>
                      <a:pt x="410" y="1446"/>
                      <a:pt x="410" y="1446"/>
                    </a:cubicBezTo>
                    <a:cubicBezTo>
                      <a:pt x="374" y="1394"/>
                      <a:pt x="297" y="1335"/>
                      <a:pt x="242" y="1300"/>
                    </a:cubicBezTo>
                    <a:cubicBezTo>
                      <a:pt x="237" y="1293"/>
                      <a:pt x="234" y="1284"/>
                      <a:pt x="228" y="1278"/>
                    </a:cubicBezTo>
                    <a:cubicBezTo>
                      <a:pt x="222" y="1272"/>
                      <a:pt x="212" y="1270"/>
                      <a:pt x="206" y="1263"/>
                    </a:cubicBezTo>
                    <a:cubicBezTo>
                      <a:pt x="201" y="1257"/>
                      <a:pt x="202" y="1248"/>
                      <a:pt x="198" y="1242"/>
                    </a:cubicBezTo>
                    <a:cubicBezTo>
                      <a:pt x="192" y="1234"/>
                      <a:pt x="183" y="1228"/>
                      <a:pt x="177" y="1220"/>
                    </a:cubicBezTo>
                    <a:cubicBezTo>
                      <a:pt x="160" y="1195"/>
                      <a:pt x="167" y="1189"/>
                      <a:pt x="147" y="1169"/>
                    </a:cubicBezTo>
                    <a:cubicBezTo>
                      <a:pt x="112" y="1134"/>
                      <a:pt x="138" y="1177"/>
                      <a:pt x="104" y="1132"/>
                    </a:cubicBezTo>
                    <a:cubicBezTo>
                      <a:pt x="59" y="1073"/>
                      <a:pt x="95" y="1101"/>
                      <a:pt x="53" y="1074"/>
                    </a:cubicBezTo>
                    <a:cubicBezTo>
                      <a:pt x="50" y="1067"/>
                      <a:pt x="50" y="1058"/>
                      <a:pt x="45" y="1052"/>
                    </a:cubicBezTo>
                    <a:cubicBezTo>
                      <a:pt x="40" y="1045"/>
                      <a:pt x="29" y="1044"/>
                      <a:pt x="24" y="1037"/>
                    </a:cubicBezTo>
                    <a:cubicBezTo>
                      <a:pt x="16" y="1024"/>
                      <a:pt x="14" y="1008"/>
                      <a:pt x="9" y="994"/>
                    </a:cubicBezTo>
                    <a:cubicBezTo>
                      <a:pt x="7" y="987"/>
                      <a:pt x="2" y="972"/>
                      <a:pt x="2" y="972"/>
                    </a:cubicBezTo>
                    <a:cubicBezTo>
                      <a:pt x="4" y="960"/>
                      <a:pt x="0" y="944"/>
                      <a:pt x="9" y="935"/>
                    </a:cubicBezTo>
                    <a:cubicBezTo>
                      <a:pt x="14" y="929"/>
                      <a:pt x="13" y="950"/>
                      <a:pt x="16" y="957"/>
                    </a:cubicBezTo>
                    <a:cubicBezTo>
                      <a:pt x="21" y="967"/>
                      <a:pt x="49" y="1003"/>
                      <a:pt x="53" y="1008"/>
                    </a:cubicBezTo>
                    <a:cubicBezTo>
                      <a:pt x="69" y="1057"/>
                      <a:pt x="89" y="1082"/>
                      <a:pt x="133" y="1110"/>
                    </a:cubicBezTo>
                    <a:cubicBezTo>
                      <a:pt x="167" y="1164"/>
                      <a:pt x="242" y="1162"/>
                      <a:pt x="301" y="1176"/>
                    </a:cubicBezTo>
                    <a:cubicBezTo>
                      <a:pt x="328" y="1189"/>
                      <a:pt x="345" y="1210"/>
                      <a:pt x="373" y="1220"/>
                    </a:cubicBezTo>
                    <a:cubicBezTo>
                      <a:pt x="388" y="1225"/>
                      <a:pt x="417" y="1234"/>
                      <a:pt x="417" y="1234"/>
                    </a:cubicBezTo>
                    <a:cubicBezTo>
                      <a:pt x="452" y="1261"/>
                      <a:pt x="484" y="1297"/>
                      <a:pt x="527" y="1307"/>
                    </a:cubicBezTo>
                    <a:cubicBezTo>
                      <a:pt x="561" y="1331"/>
                      <a:pt x="599" y="1340"/>
                      <a:pt x="636" y="1358"/>
                    </a:cubicBezTo>
                    <a:cubicBezTo>
                      <a:pt x="654" y="1385"/>
                      <a:pt x="645" y="1377"/>
                      <a:pt x="672" y="1395"/>
                    </a:cubicBezTo>
                    <a:cubicBezTo>
                      <a:pt x="687" y="1405"/>
                      <a:pt x="716" y="1424"/>
                      <a:pt x="716" y="1424"/>
                    </a:cubicBezTo>
                    <a:cubicBezTo>
                      <a:pt x="742" y="1463"/>
                      <a:pt x="725" y="1440"/>
                      <a:pt x="774" y="1489"/>
                    </a:cubicBezTo>
                    <a:cubicBezTo>
                      <a:pt x="781" y="1496"/>
                      <a:pt x="796" y="1511"/>
                      <a:pt x="796" y="1511"/>
                    </a:cubicBezTo>
                    <a:cubicBezTo>
                      <a:pt x="796" y="1511"/>
                      <a:pt x="769" y="1485"/>
                      <a:pt x="753" y="1475"/>
                    </a:cubicBezTo>
                    <a:cubicBezTo>
                      <a:pt x="738" y="1433"/>
                      <a:pt x="693" y="1414"/>
                      <a:pt x="665" y="1380"/>
                    </a:cubicBezTo>
                    <a:cubicBezTo>
                      <a:pt x="646" y="1357"/>
                      <a:pt x="625" y="1345"/>
                      <a:pt x="607" y="1322"/>
                    </a:cubicBezTo>
                    <a:cubicBezTo>
                      <a:pt x="572" y="1277"/>
                      <a:pt x="575" y="1278"/>
                      <a:pt x="534" y="1242"/>
                    </a:cubicBezTo>
                    <a:cubicBezTo>
                      <a:pt x="505" y="1216"/>
                      <a:pt x="485" y="1182"/>
                      <a:pt x="454" y="1161"/>
                    </a:cubicBezTo>
                    <a:cubicBezTo>
                      <a:pt x="433" y="1130"/>
                      <a:pt x="417" y="1097"/>
                      <a:pt x="395" y="1067"/>
                    </a:cubicBezTo>
                    <a:cubicBezTo>
                      <a:pt x="385" y="1034"/>
                      <a:pt x="370" y="1001"/>
                      <a:pt x="352" y="972"/>
                    </a:cubicBezTo>
                    <a:cubicBezTo>
                      <a:pt x="341" y="912"/>
                      <a:pt x="320" y="857"/>
                      <a:pt x="308" y="797"/>
                    </a:cubicBezTo>
                    <a:cubicBezTo>
                      <a:pt x="299" y="678"/>
                      <a:pt x="294" y="661"/>
                      <a:pt x="308" y="512"/>
                    </a:cubicBezTo>
                    <a:cubicBezTo>
                      <a:pt x="310" y="495"/>
                      <a:pt x="312" y="546"/>
                      <a:pt x="315" y="563"/>
                    </a:cubicBezTo>
                    <a:cubicBezTo>
                      <a:pt x="320" y="588"/>
                      <a:pt x="352" y="629"/>
                      <a:pt x="352" y="629"/>
                    </a:cubicBezTo>
                    <a:cubicBezTo>
                      <a:pt x="368" y="680"/>
                      <a:pt x="380" y="737"/>
                      <a:pt x="410" y="782"/>
                    </a:cubicBezTo>
                    <a:cubicBezTo>
                      <a:pt x="421" y="818"/>
                      <a:pt x="432" y="844"/>
                      <a:pt x="468" y="855"/>
                    </a:cubicBezTo>
                    <a:cubicBezTo>
                      <a:pt x="481" y="890"/>
                      <a:pt x="467" y="907"/>
                      <a:pt x="505" y="921"/>
                    </a:cubicBezTo>
                    <a:cubicBezTo>
                      <a:pt x="516" y="954"/>
                      <a:pt x="534" y="981"/>
                      <a:pt x="563" y="1001"/>
                    </a:cubicBezTo>
                    <a:cubicBezTo>
                      <a:pt x="573" y="1031"/>
                      <a:pt x="577" y="1044"/>
                      <a:pt x="600" y="1067"/>
                    </a:cubicBezTo>
                    <a:cubicBezTo>
                      <a:pt x="610" y="1131"/>
                      <a:pt x="605" y="1244"/>
                      <a:pt x="680" y="1271"/>
                    </a:cubicBezTo>
                    <a:cubicBezTo>
                      <a:pt x="694" y="1314"/>
                      <a:pt x="706" y="1372"/>
                      <a:pt x="731" y="1409"/>
                    </a:cubicBezTo>
                    <a:cubicBezTo>
                      <a:pt x="736" y="1424"/>
                      <a:pt x="740" y="1438"/>
                      <a:pt x="745" y="1453"/>
                    </a:cubicBezTo>
                    <a:cubicBezTo>
                      <a:pt x="748" y="1461"/>
                      <a:pt x="734" y="1439"/>
                      <a:pt x="731" y="1431"/>
                    </a:cubicBezTo>
                    <a:cubicBezTo>
                      <a:pt x="725" y="1417"/>
                      <a:pt x="720" y="1402"/>
                      <a:pt x="716" y="1387"/>
                    </a:cubicBezTo>
                    <a:cubicBezTo>
                      <a:pt x="707" y="1356"/>
                      <a:pt x="704" y="1324"/>
                      <a:pt x="694" y="1293"/>
                    </a:cubicBezTo>
                    <a:cubicBezTo>
                      <a:pt x="689" y="1278"/>
                      <a:pt x="680" y="1249"/>
                      <a:pt x="680" y="1249"/>
                    </a:cubicBezTo>
                    <a:cubicBezTo>
                      <a:pt x="672" y="1179"/>
                      <a:pt x="670" y="1107"/>
                      <a:pt x="658" y="1037"/>
                    </a:cubicBezTo>
                    <a:cubicBezTo>
                      <a:pt x="650" y="992"/>
                      <a:pt x="629" y="951"/>
                      <a:pt x="621" y="906"/>
                    </a:cubicBezTo>
                    <a:cubicBezTo>
                      <a:pt x="616" y="879"/>
                      <a:pt x="611" y="853"/>
                      <a:pt x="607" y="826"/>
                    </a:cubicBezTo>
                    <a:cubicBezTo>
                      <a:pt x="601" y="790"/>
                      <a:pt x="592" y="717"/>
                      <a:pt x="592" y="717"/>
                    </a:cubicBezTo>
                    <a:cubicBezTo>
                      <a:pt x="590" y="680"/>
                      <a:pt x="585" y="644"/>
                      <a:pt x="585" y="607"/>
                    </a:cubicBezTo>
                    <a:cubicBezTo>
                      <a:pt x="585" y="529"/>
                      <a:pt x="587" y="452"/>
                      <a:pt x="592" y="374"/>
                    </a:cubicBezTo>
                    <a:cubicBezTo>
                      <a:pt x="595" y="324"/>
                      <a:pt x="623" y="270"/>
                      <a:pt x="636" y="221"/>
                    </a:cubicBezTo>
                    <a:cubicBezTo>
                      <a:pt x="641" y="203"/>
                      <a:pt x="644" y="176"/>
                      <a:pt x="658" y="162"/>
                    </a:cubicBezTo>
                    <a:cubicBezTo>
                      <a:pt x="666" y="154"/>
                      <a:pt x="677" y="153"/>
                      <a:pt x="687" y="148"/>
                    </a:cubicBezTo>
                    <a:cubicBezTo>
                      <a:pt x="711" y="117"/>
                      <a:pt x="724" y="85"/>
                      <a:pt x="745" y="53"/>
                    </a:cubicBezTo>
                    <a:cubicBezTo>
                      <a:pt x="748" y="43"/>
                      <a:pt x="747" y="32"/>
                      <a:pt x="753" y="24"/>
                    </a:cubicBezTo>
                    <a:cubicBezTo>
                      <a:pt x="761" y="12"/>
                      <a:pt x="799" y="0"/>
                      <a:pt x="753" y="17"/>
                    </a:cubicBezTo>
                    <a:cubicBezTo>
                      <a:pt x="747" y="32"/>
                      <a:pt x="737" y="45"/>
                      <a:pt x="731" y="60"/>
                    </a:cubicBezTo>
                    <a:cubicBezTo>
                      <a:pt x="704" y="133"/>
                      <a:pt x="742" y="68"/>
                      <a:pt x="709" y="119"/>
                    </a:cubicBezTo>
                    <a:cubicBezTo>
                      <a:pt x="701" y="153"/>
                      <a:pt x="692" y="184"/>
                      <a:pt x="672" y="213"/>
                    </a:cubicBezTo>
                    <a:cubicBezTo>
                      <a:pt x="655" y="266"/>
                      <a:pt x="662" y="242"/>
                      <a:pt x="651" y="286"/>
                    </a:cubicBezTo>
                    <a:cubicBezTo>
                      <a:pt x="655" y="513"/>
                      <a:pt x="656" y="645"/>
                      <a:pt x="672" y="841"/>
                    </a:cubicBezTo>
                    <a:cubicBezTo>
                      <a:pt x="677" y="982"/>
                      <a:pt x="685" y="1111"/>
                      <a:pt x="702" y="1249"/>
                    </a:cubicBezTo>
                    <a:cubicBezTo>
                      <a:pt x="706" y="1318"/>
                      <a:pt x="704" y="1358"/>
                      <a:pt x="723" y="1417"/>
                    </a:cubicBezTo>
                    <a:cubicBezTo>
                      <a:pt x="726" y="1380"/>
                      <a:pt x="730" y="1344"/>
                      <a:pt x="731" y="1307"/>
                    </a:cubicBezTo>
                    <a:cubicBezTo>
                      <a:pt x="735" y="1066"/>
                      <a:pt x="733" y="826"/>
                      <a:pt x="738" y="585"/>
                    </a:cubicBezTo>
                    <a:cubicBezTo>
                      <a:pt x="738" y="577"/>
                      <a:pt x="743" y="570"/>
                      <a:pt x="745" y="563"/>
                    </a:cubicBezTo>
                    <a:cubicBezTo>
                      <a:pt x="758" y="513"/>
                      <a:pt x="761" y="439"/>
                      <a:pt x="789" y="396"/>
                    </a:cubicBezTo>
                    <a:cubicBezTo>
                      <a:pt x="806" y="370"/>
                      <a:pt x="856" y="329"/>
                      <a:pt x="877" y="308"/>
                    </a:cubicBezTo>
                    <a:cubicBezTo>
                      <a:pt x="897" y="288"/>
                      <a:pt x="910" y="257"/>
                      <a:pt x="928" y="235"/>
                    </a:cubicBezTo>
                    <a:cubicBezTo>
                      <a:pt x="975" y="178"/>
                      <a:pt x="1045" y="151"/>
                      <a:pt x="1117" y="141"/>
                    </a:cubicBezTo>
                    <a:cubicBezTo>
                      <a:pt x="1135" y="136"/>
                      <a:pt x="1165" y="123"/>
                      <a:pt x="1183" y="141"/>
                    </a:cubicBezTo>
                    <a:cubicBezTo>
                      <a:pt x="1188" y="146"/>
                      <a:pt x="1168" y="145"/>
                      <a:pt x="1161" y="148"/>
                    </a:cubicBezTo>
                    <a:cubicBezTo>
                      <a:pt x="1145" y="156"/>
                      <a:pt x="1128" y="170"/>
                      <a:pt x="1117" y="184"/>
                    </a:cubicBezTo>
                    <a:cubicBezTo>
                      <a:pt x="1100" y="206"/>
                      <a:pt x="1065" y="246"/>
                      <a:pt x="1052" y="272"/>
                    </a:cubicBezTo>
                    <a:cubicBezTo>
                      <a:pt x="1033" y="310"/>
                      <a:pt x="1033" y="325"/>
                      <a:pt x="1001" y="359"/>
                    </a:cubicBezTo>
                    <a:cubicBezTo>
                      <a:pt x="992" y="383"/>
                      <a:pt x="987" y="408"/>
                      <a:pt x="979" y="432"/>
                    </a:cubicBezTo>
                    <a:cubicBezTo>
                      <a:pt x="971" y="498"/>
                      <a:pt x="972" y="566"/>
                      <a:pt x="949" y="629"/>
                    </a:cubicBezTo>
                    <a:cubicBezTo>
                      <a:pt x="939" y="721"/>
                      <a:pt x="930" y="813"/>
                      <a:pt x="920" y="906"/>
                    </a:cubicBezTo>
                    <a:cubicBezTo>
                      <a:pt x="917" y="931"/>
                      <a:pt x="906" y="979"/>
                      <a:pt x="906" y="979"/>
                    </a:cubicBezTo>
                    <a:cubicBezTo>
                      <a:pt x="898" y="1072"/>
                      <a:pt x="897" y="1171"/>
                      <a:pt x="855" y="1256"/>
                    </a:cubicBezTo>
                    <a:cubicBezTo>
                      <a:pt x="838" y="1290"/>
                      <a:pt x="842" y="1313"/>
                      <a:pt x="811" y="1344"/>
                    </a:cubicBezTo>
                    <a:cubicBezTo>
                      <a:pt x="779" y="1376"/>
                      <a:pt x="747" y="1400"/>
                      <a:pt x="716" y="1431"/>
                    </a:cubicBezTo>
                    <a:cubicBezTo>
                      <a:pt x="707" y="1440"/>
                      <a:pt x="736" y="1417"/>
                      <a:pt x="745" y="1409"/>
                    </a:cubicBezTo>
                    <a:cubicBezTo>
                      <a:pt x="753" y="1402"/>
                      <a:pt x="759" y="1393"/>
                      <a:pt x="767" y="1387"/>
                    </a:cubicBezTo>
                    <a:cubicBezTo>
                      <a:pt x="807" y="1359"/>
                      <a:pt x="858" y="1322"/>
                      <a:pt x="906" y="1307"/>
                    </a:cubicBezTo>
                    <a:cubicBezTo>
                      <a:pt x="933" y="1265"/>
                      <a:pt x="983" y="1229"/>
                      <a:pt x="1030" y="1212"/>
                    </a:cubicBezTo>
                    <a:cubicBezTo>
                      <a:pt x="1063" y="1179"/>
                      <a:pt x="1087" y="1146"/>
                      <a:pt x="1132" y="1132"/>
                    </a:cubicBezTo>
                    <a:cubicBezTo>
                      <a:pt x="1172" y="1102"/>
                      <a:pt x="1201" y="1072"/>
                      <a:pt x="1248" y="1052"/>
                    </a:cubicBezTo>
                    <a:cubicBezTo>
                      <a:pt x="1282" y="1018"/>
                      <a:pt x="1328" y="1004"/>
                      <a:pt x="1372" y="986"/>
                    </a:cubicBezTo>
                    <a:cubicBezTo>
                      <a:pt x="1402" y="956"/>
                      <a:pt x="1424" y="957"/>
                      <a:pt x="1467" y="950"/>
                    </a:cubicBezTo>
                    <a:cubicBezTo>
                      <a:pt x="1528" y="952"/>
                      <a:pt x="1589" y="949"/>
                      <a:pt x="1649" y="957"/>
                    </a:cubicBezTo>
                    <a:cubicBezTo>
                      <a:pt x="1702" y="964"/>
                      <a:pt x="1734" y="1072"/>
                      <a:pt x="1752" y="1110"/>
                    </a:cubicBezTo>
                    <a:cubicBezTo>
                      <a:pt x="1767" y="1143"/>
                      <a:pt x="1786" y="1173"/>
                      <a:pt x="1803" y="1205"/>
                    </a:cubicBezTo>
                    <a:cubicBezTo>
                      <a:pt x="1807" y="1213"/>
                      <a:pt x="1821" y="1219"/>
                      <a:pt x="1817" y="1227"/>
                    </a:cubicBezTo>
                    <a:cubicBezTo>
                      <a:pt x="1813" y="1234"/>
                      <a:pt x="1802" y="1223"/>
                      <a:pt x="1795" y="1220"/>
                    </a:cubicBezTo>
                    <a:cubicBezTo>
                      <a:pt x="1766" y="1207"/>
                      <a:pt x="1737" y="1188"/>
                      <a:pt x="1708" y="1176"/>
                    </a:cubicBezTo>
                    <a:cubicBezTo>
                      <a:pt x="1684" y="1166"/>
                      <a:pt x="1659" y="1161"/>
                      <a:pt x="1635" y="1154"/>
                    </a:cubicBezTo>
                    <a:cubicBezTo>
                      <a:pt x="1604" y="1145"/>
                      <a:pt x="1540" y="1132"/>
                      <a:pt x="1540" y="1132"/>
                    </a:cubicBezTo>
                    <a:cubicBezTo>
                      <a:pt x="1500" y="1113"/>
                      <a:pt x="1465" y="1118"/>
                      <a:pt x="1423" y="1132"/>
                    </a:cubicBezTo>
                    <a:cubicBezTo>
                      <a:pt x="1404" y="1162"/>
                      <a:pt x="1364" y="1171"/>
                      <a:pt x="1329" y="1183"/>
                    </a:cubicBezTo>
                    <a:cubicBezTo>
                      <a:pt x="1312" y="1208"/>
                      <a:pt x="1281" y="1240"/>
                      <a:pt x="1256" y="1256"/>
                    </a:cubicBezTo>
                    <a:cubicBezTo>
                      <a:pt x="1236" y="1285"/>
                      <a:pt x="1213" y="1317"/>
                      <a:pt x="1183" y="1336"/>
                    </a:cubicBezTo>
                    <a:cubicBezTo>
                      <a:pt x="1106" y="1449"/>
                      <a:pt x="859" y="1380"/>
                      <a:pt x="789" y="1380"/>
                    </a:cubicBezTo>
                    <a:lnTo>
                      <a:pt x="735" y="1312"/>
                    </a:lnTo>
                  </a:path>
                </a:pathLst>
              </a:custGeom>
              <a:solidFill>
                <a:srgbClr val="00CC00"/>
              </a:solidFill>
              <a:ln w="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pic>
            <p:nvPicPr>
              <p:cNvPr id="20552" name="Picture 7" descr="SAO_CHAY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267200" y="3124200"/>
                <a:ext cx="762000" cy="457200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20553" name="Picture 7" descr="SAO_CHAY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048000" y="5562600"/>
                <a:ext cx="762000" cy="457200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20554" name="Picture 7" descr="SAO_CHAY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209800" y="2438400"/>
                <a:ext cx="762000" cy="457200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20555" name="Picture 7" descr="SAO_CHAY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200400" y="1524000"/>
                <a:ext cx="762000" cy="457200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grpSp>
            <p:nvGrpSpPr>
              <p:cNvPr id="20556" name="Group 249"/>
              <p:cNvGrpSpPr/>
              <p:nvPr/>
            </p:nvGrpSpPr>
            <p:grpSpPr>
              <a:xfrm>
                <a:off x="5562605" y="5943600"/>
                <a:ext cx="677864" cy="636588"/>
                <a:chOff x="1490" y="1767"/>
                <a:chExt cx="427" cy="497"/>
              </a:xfrm>
            </p:grpSpPr>
            <p:sp>
              <p:nvSpPr>
                <p:cNvPr id="20734" name="Oval 250"/>
                <p:cNvSpPr/>
                <p:nvPr/>
              </p:nvSpPr>
              <p:spPr>
                <a:xfrm rot="701281">
                  <a:off x="1653" y="2072"/>
                  <a:ext cx="157" cy="192"/>
                </a:xfrm>
                <a:prstGeom prst="ellipse">
                  <a:avLst/>
                </a:prstGeom>
                <a:solidFill>
                  <a:srgbClr val="9966FF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20735" name="Oval 251"/>
                <p:cNvSpPr/>
                <p:nvPr/>
              </p:nvSpPr>
              <p:spPr>
                <a:xfrm rot="701281">
                  <a:off x="1539" y="2049"/>
                  <a:ext cx="157" cy="192"/>
                </a:xfrm>
                <a:prstGeom prst="ellipse">
                  <a:avLst/>
                </a:prstGeom>
                <a:solidFill>
                  <a:srgbClr val="9966FF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20736" name="Oval 252"/>
                <p:cNvSpPr/>
                <p:nvPr/>
              </p:nvSpPr>
              <p:spPr>
                <a:xfrm rot="701281">
                  <a:off x="1760" y="1947"/>
                  <a:ext cx="157" cy="192"/>
                </a:xfrm>
                <a:prstGeom prst="ellipse">
                  <a:avLst/>
                </a:prstGeom>
                <a:solidFill>
                  <a:srgbClr val="9966FF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20737" name="Oval 253"/>
                <p:cNvSpPr/>
                <p:nvPr/>
              </p:nvSpPr>
              <p:spPr>
                <a:xfrm rot="701281">
                  <a:off x="1490" y="1892"/>
                  <a:ext cx="157" cy="192"/>
                </a:xfrm>
                <a:prstGeom prst="ellipse">
                  <a:avLst/>
                </a:prstGeom>
                <a:solidFill>
                  <a:srgbClr val="9966FF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20738" name="Oval 254"/>
                <p:cNvSpPr/>
                <p:nvPr/>
              </p:nvSpPr>
              <p:spPr>
                <a:xfrm rot="701281">
                  <a:off x="1597" y="1767"/>
                  <a:ext cx="157" cy="192"/>
                </a:xfrm>
                <a:prstGeom prst="ellipse">
                  <a:avLst/>
                </a:prstGeom>
                <a:solidFill>
                  <a:srgbClr val="9966FF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20739" name="Oval 255"/>
                <p:cNvSpPr/>
                <p:nvPr/>
              </p:nvSpPr>
              <p:spPr>
                <a:xfrm rot="701281">
                  <a:off x="1711" y="1790"/>
                  <a:ext cx="157" cy="192"/>
                </a:xfrm>
                <a:prstGeom prst="ellipse">
                  <a:avLst/>
                </a:prstGeom>
                <a:solidFill>
                  <a:srgbClr val="9966FF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20740" name="Oval 256"/>
                <p:cNvSpPr/>
                <p:nvPr/>
              </p:nvSpPr>
              <p:spPr>
                <a:xfrm rot="701281">
                  <a:off x="1584" y="1872"/>
                  <a:ext cx="196" cy="288"/>
                </a:xfrm>
                <a:prstGeom prst="ellipse">
                  <a:avLst/>
                </a:prstGeom>
                <a:solidFill>
                  <a:srgbClr val="FFFF00"/>
                </a:solidFill>
                <a:ln w="3175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20557" name="Group 257"/>
              <p:cNvGrpSpPr/>
              <p:nvPr/>
            </p:nvGrpSpPr>
            <p:grpSpPr>
              <a:xfrm>
                <a:off x="4114805" y="4724400"/>
                <a:ext cx="609601" cy="636588"/>
                <a:chOff x="1490" y="1767"/>
                <a:chExt cx="427" cy="497"/>
              </a:xfrm>
            </p:grpSpPr>
            <p:sp>
              <p:nvSpPr>
                <p:cNvPr id="20727" name="Oval 258"/>
                <p:cNvSpPr/>
                <p:nvPr/>
              </p:nvSpPr>
              <p:spPr>
                <a:xfrm rot="701281">
                  <a:off x="1653" y="2072"/>
                  <a:ext cx="157" cy="192"/>
                </a:xfrm>
                <a:prstGeom prst="ellipse">
                  <a:avLst/>
                </a:prstGeom>
                <a:solidFill>
                  <a:srgbClr val="9966FF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20728" name="Oval 259"/>
                <p:cNvSpPr/>
                <p:nvPr/>
              </p:nvSpPr>
              <p:spPr>
                <a:xfrm rot="701281">
                  <a:off x="1539" y="2049"/>
                  <a:ext cx="157" cy="192"/>
                </a:xfrm>
                <a:prstGeom prst="ellipse">
                  <a:avLst/>
                </a:prstGeom>
                <a:solidFill>
                  <a:srgbClr val="9966FF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20729" name="Oval 260"/>
                <p:cNvSpPr/>
                <p:nvPr/>
              </p:nvSpPr>
              <p:spPr>
                <a:xfrm rot="701281">
                  <a:off x="1760" y="1947"/>
                  <a:ext cx="157" cy="192"/>
                </a:xfrm>
                <a:prstGeom prst="ellipse">
                  <a:avLst/>
                </a:prstGeom>
                <a:solidFill>
                  <a:srgbClr val="9966FF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20730" name="Oval 261"/>
                <p:cNvSpPr/>
                <p:nvPr/>
              </p:nvSpPr>
              <p:spPr>
                <a:xfrm rot="701281">
                  <a:off x="1490" y="1892"/>
                  <a:ext cx="157" cy="192"/>
                </a:xfrm>
                <a:prstGeom prst="ellipse">
                  <a:avLst/>
                </a:prstGeom>
                <a:solidFill>
                  <a:srgbClr val="9966FF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20731" name="Oval 262"/>
                <p:cNvSpPr/>
                <p:nvPr/>
              </p:nvSpPr>
              <p:spPr>
                <a:xfrm rot="701281">
                  <a:off x="1597" y="1767"/>
                  <a:ext cx="157" cy="192"/>
                </a:xfrm>
                <a:prstGeom prst="ellipse">
                  <a:avLst/>
                </a:prstGeom>
                <a:solidFill>
                  <a:srgbClr val="9966FF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20732" name="Oval 263"/>
                <p:cNvSpPr/>
                <p:nvPr/>
              </p:nvSpPr>
              <p:spPr>
                <a:xfrm rot="701281">
                  <a:off x="1711" y="1790"/>
                  <a:ext cx="157" cy="192"/>
                </a:xfrm>
                <a:prstGeom prst="ellipse">
                  <a:avLst/>
                </a:prstGeom>
                <a:solidFill>
                  <a:srgbClr val="9966FF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20733" name="Oval 264"/>
                <p:cNvSpPr/>
                <p:nvPr/>
              </p:nvSpPr>
              <p:spPr>
                <a:xfrm rot="701281">
                  <a:off x="1584" y="1872"/>
                  <a:ext cx="196" cy="288"/>
                </a:xfrm>
                <a:prstGeom prst="ellipse">
                  <a:avLst/>
                </a:prstGeom>
                <a:solidFill>
                  <a:srgbClr val="FFFF00"/>
                </a:solidFill>
                <a:ln w="3175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20558" name="Group 265"/>
              <p:cNvGrpSpPr/>
              <p:nvPr/>
            </p:nvGrpSpPr>
            <p:grpSpPr>
              <a:xfrm>
                <a:off x="2514605" y="5410214"/>
                <a:ext cx="677864" cy="788992"/>
                <a:chOff x="1490" y="1767"/>
                <a:chExt cx="427" cy="497"/>
              </a:xfrm>
            </p:grpSpPr>
            <p:sp>
              <p:nvSpPr>
                <p:cNvPr id="20720" name="Oval 266"/>
                <p:cNvSpPr/>
                <p:nvPr/>
              </p:nvSpPr>
              <p:spPr>
                <a:xfrm rot="701281">
                  <a:off x="1653" y="2072"/>
                  <a:ext cx="157" cy="192"/>
                </a:xfrm>
                <a:prstGeom prst="ellipse">
                  <a:avLst/>
                </a:prstGeom>
                <a:solidFill>
                  <a:srgbClr val="9966FF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20721" name="Oval 267"/>
                <p:cNvSpPr/>
                <p:nvPr/>
              </p:nvSpPr>
              <p:spPr>
                <a:xfrm rot="701281">
                  <a:off x="1539" y="2049"/>
                  <a:ext cx="157" cy="192"/>
                </a:xfrm>
                <a:prstGeom prst="ellipse">
                  <a:avLst/>
                </a:prstGeom>
                <a:solidFill>
                  <a:srgbClr val="9966FF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20722" name="Oval 268"/>
                <p:cNvSpPr/>
                <p:nvPr/>
              </p:nvSpPr>
              <p:spPr>
                <a:xfrm rot="701281">
                  <a:off x="1760" y="1947"/>
                  <a:ext cx="157" cy="192"/>
                </a:xfrm>
                <a:prstGeom prst="ellipse">
                  <a:avLst/>
                </a:prstGeom>
                <a:solidFill>
                  <a:srgbClr val="9966FF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20723" name="Oval 269"/>
                <p:cNvSpPr/>
                <p:nvPr/>
              </p:nvSpPr>
              <p:spPr>
                <a:xfrm rot="701281">
                  <a:off x="1490" y="1892"/>
                  <a:ext cx="157" cy="192"/>
                </a:xfrm>
                <a:prstGeom prst="ellipse">
                  <a:avLst/>
                </a:prstGeom>
                <a:solidFill>
                  <a:srgbClr val="9966FF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20724" name="Oval 270"/>
                <p:cNvSpPr/>
                <p:nvPr/>
              </p:nvSpPr>
              <p:spPr>
                <a:xfrm rot="701281">
                  <a:off x="1597" y="1767"/>
                  <a:ext cx="157" cy="192"/>
                </a:xfrm>
                <a:prstGeom prst="ellipse">
                  <a:avLst/>
                </a:prstGeom>
                <a:solidFill>
                  <a:srgbClr val="9966FF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20725" name="Oval 271"/>
                <p:cNvSpPr/>
                <p:nvPr/>
              </p:nvSpPr>
              <p:spPr>
                <a:xfrm rot="701281">
                  <a:off x="1711" y="1790"/>
                  <a:ext cx="157" cy="192"/>
                </a:xfrm>
                <a:prstGeom prst="ellipse">
                  <a:avLst/>
                </a:prstGeom>
                <a:solidFill>
                  <a:srgbClr val="9966FF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20726" name="Oval 272"/>
                <p:cNvSpPr/>
                <p:nvPr/>
              </p:nvSpPr>
              <p:spPr>
                <a:xfrm rot="701281">
                  <a:off x="1584" y="1872"/>
                  <a:ext cx="196" cy="288"/>
                </a:xfrm>
                <a:prstGeom prst="ellipse">
                  <a:avLst/>
                </a:prstGeom>
                <a:solidFill>
                  <a:srgbClr val="FFFF00"/>
                </a:solidFill>
                <a:ln w="3175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20559" name="Group 273"/>
              <p:cNvGrpSpPr/>
              <p:nvPr/>
            </p:nvGrpSpPr>
            <p:grpSpPr>
              <a:xfrm>
                <a:off x="3200405" y="5791214"/>
                <a:ext cx="677864" cy="788992"/>
                <a:chOff x="1490" y="1767"/>
                <a:chExt cx="427" cy="497"/>
              </a:xfrm>
            </p:grpSpPr>
            <p:sp>
              <p:nvSpPr>
                <p:cNvPr id="20713" name="Oval 274"/>
                <p:cNvSpPr/>
                <p:nvPr/>
              </p:nvSpPr>
              <p:spPr>
                <a:xfrm rot="701281">
                  <a:off x="1653" y="2072"/>
                  <a:ext cx="157" cy="192"/>
                </a:xfrm>
                <a:prstGeom prst="ellipse">
                  <a:avLst/>
                </a:prstGeom>
                <a:solidFill>
                  <a:srgbClr val="9966FF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20714" name="Oval 275"/>
                <p:cNvSpPr/>
                <p:nvPr/>
              </p:nvSpPr>
              <p:spPr>
                <a:xfrm rot="701281">
                  <a:off x="1539" y="2049"/>
                  <a:ext cx="157" cy="192"/>
                </a:xfrm>
                <a:prstGeom prst="ellipse">
                  <a:avLst/>
                </a:prstGeom>
                <a:solidFill>
                  <a:srgbClr val="9966FF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20715" name="Oval 276"/>
                <p:cNvSpPr/>
                <p:nvPr/>
              </p:nvSpPr>
              <p:spPr>
                <a:xfrm rot="701281">
                  <a:off x="1760" y="1947"/>
                  <a:ext cx="157" cy="192"/>
                </a:xfrm>
                <a:prstGeom prst="ellipse">
                  <a:avLst/>
                </a:prstGeom>
                <a:solidFill>
                  <a:srgbClr val="9966FF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20716" name="Oval 277"/>
                <p:cNvSpPr/>
                <p:nvPr/>
              </p:nvSpPr>
              <p:spPr>
                <a:xfrm rot="701281">
                  <a:off x="1490" y="1892"/>
                  <a:ext cx="157" cy="192"/>
                </a:xfrm>
                <a:prstGeom prst="ellipse">
                  <a:avLst/>
                </a:prstGeom>
                <a:solidFill>
                  <a:srgbClr val="9966FF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20717" name="Oval 278"/>
                <p:cNvSpPr/>
                <p:nvPr/>
              </p:nvSpPr>
              <p:spPr>
                <a:xfrm rot="701281">
                  <a:off x="1597" y="1767"/>
                  <a:ext cx="157" cy="192"/>
                </a:xfrm>
                <a:prstGeom prst="ellipse">
                  <a:avLst/>
                </a:prstGeom>
                <a:solidFill>
                  <a:srgbClr val="9966FF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20718" name="Oval 279"/>
                <p:cNvSpPr/>
                <p:nvPr/>
              </p:nvSpPr>
              <p:spPr>
                <a:xfrm rot="701281">
                  <a:off x="1711" y="1790"/>
                  <a:ext cx="157" cy="192"/>
                </a:xfrm>
                <a:prstGeom prst="ellipse">
                  <a:avLst/>
                </a:prstGeom>
                <a:solidFill>
                  <a:srgbClr val="9966FF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20719" name="Oval 280"/>
                <p:cNvSpPr/>
                <p:nvPr/>
              </p:nvSpPr>
              <p:spPr>
                <a:xfrm rot="701281">
                  <a:off x="1584" y="1872"/>
                  <a:ext cx="196" cy="288"/>
                </a:xfrm>
                <a:prstGeom prst="ellipse">
                  <a:avLst/>
                </a:prstGeom>
                <a:solidFill>
                  <a:srgbClr val="FFFF00"/>
                </a:solidFill>
                <a:ln w="3175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20560" name="Group 281"/>
              <p:cNvGrpSpPr/>
              <p:nvPr/>
            </p:nvGrpSpPr>
            <p:grpSpPr>
              <a:xfrm rot="701281">
                <a:off x="6858001" y="4495794"/>
                <a:ext cx="382587" cy="433387"/>
                <a:chOff x="1104" y="2880"/>
                <a:chExt cx="528" cy="480"/>
              </a:xfrm>
            </p:grpSpPr>
            <p:sp>
              <p:nvSpPr>
                <p:cNvPr id="20706" name="Oval 282"/>
                <p:cNvSpPr/>
                <p:nvPr/>
              </p:nvSpPr>
              <p:spPr>
                <a:xfrm>
                  <a:off x="1344" y="3168"/>
                  <a:ext cx="192" cy="192"/>
                </a:xfrm>
                <a:prstGeom prst="ellipse">
                  <a:avLst/>
                </a:prstGeom>
                <a:solidFill>
                  <a:srgbClr val="FFFF00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20707" name="Oval 283"/>
                <p:cNvSpPr/>
                <p:nvPr/>
              </p:nvSpPr>
              <p:spPr>
                <a:xfrm>
                  <a:off x="1200" y="3168"/>
                  <a:ext cx="192" cy="192"/>
                </a:xfrm>
                <a:prstGeom prst="ellipse">
                  <a:avLst/>
                </a:prstGeom>
                <a:solidFill>
                  <a:srgbClr val="FFFF00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20708" name="Oval 284"/>
                <p:cNvSpPr/>
                <p:nvPr/>
              </p:nvSpPr>
              <p:spPr>
                <a:xfrm>
                  <a:off x="1440" y="3024"/>
                  <a:ext cx="192" cy="192"/>
                </a:xfrm>
                <a:prstGeom prst="ellipse">
                  <a:avLst/>
                </a:prstGeom>
                <a:solidFill>
                  <a:srgbClr val="FFFF00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20709" name="Oval 285"/>
                <p:cNvSpPr/>
                <p:nvPr/>
              </p:nvSpPr>
              <p:spPr>
                <a:xfrm>
                  <a:off x="1104" y="3024"/>
                  <a:ext cx="192" cy="192"/>
                </a:xfrm>
                <a:prstGeom prst="ellipse">
                  <a:avLst/>
                </a:prstGeom>
                <a:solidFill>
                  <a:srgbClr val="FFFF00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20710" name="Oval 286"/>
                <p:cNvSpPr/>
                <p:nvPr/>
              </p:nvSpPr>
              <p:spPr>
                <a:xfrm>
                  <a:off x="1200" y="2880"/>
                  <a:ext cx="192" cy="192"/>
                </a:xfrm>
                <a:prstGeom prst="ellipse">
                  <a:avLst/>
                </a:prstGeom>
                <a:solidFill>
                  <a:srgbClr val="FFFF00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20711" name="Oval 287"/>
                <p:cNvSpPr/>
                <p:nvPr/>
              </p:nvSpPr>
              <p:spPr>
                <a:xfrm>
                  <a:off x="1344" y="2880"/>
                  <a:ext cx="192" cy="192"/>
                </a:xfrm>
                <a:prstGeom prst="ellipse">
                  <a:avLst/>
                </a:prstGeom>
                <a:solidFill>
                  <a:srgbClr val="FFFF00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20712" name="Oval 288"/>
                <p:cNvSpPr/>
                <p:nvPr/>
              </p:nvSpPr>
              <p:spPr>
                <a:xfrm>
                  <a:off x="1248" y="2976"/>
                  <a:ext cx="240" cy="288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99FF"/>
                    </a:gs>
                    <a:gs pos="100000">
                      <a:srgbClr val="0066FF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3175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</p:grpSp>
          <p:pic>
            <p:nvPicPr>
              <p:cNvPr id="20561" name="Picture 297" descr="3d butterfly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810000" y="3289300"/>
                <a:ext cx="457200" cy="266700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20562" name="Picture 298" descr="3d butterfly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886200" y="3657600"/>
                <a:ext cx="609600" cy="355600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20563" name="Picture 299" descr="3d butterfly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352800" y="3962400"/>
                <a:ext cx="609600" cy="355600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grpSp>
            <p:nvGrpSpPr>
              <p:cNvPr id="20564" name="Group 300"/>
              <p:cNvGrpSpPr/>
              <p:nvPr/>
            </p:nvGrpSpPr>
            <p:grpSpPr>
              <a:xfrm rot="701281">
                <a:off x="4724396" y="4038599"/>
                <a:ext cx="403223" cy="277813"/>
                <a:chOff x="1104" y="2880"/>
                <a:chExt cx="528" cy="480"/>
              </a:xfrm>
            </p:grpSpPr>
            <p:sp>
              <p:nvSpPr>
                <p:cNvPr id="20699" name="Oval 301"/>
                <p:cNvSpPr/>
                <p:nvPr/>
              </p:nvSpPr>
              <p:spPr>
                <a:xfrm>
                  <a:off x="1344" y="3168"/>
                  <a:ext cx="192" cy="192"/>
                </a:xfrm>
                <a:prstGeom prst="ellipse">
                  <a:avLst/>
                </a:prstGeom>
                <a:solidFill>
                  <a:srgbClr val="FFFF00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20700" name="Oval 302"/>
                <p:cNvSpPr/>
                <p:nvPr/>
              </p:nvSpPr>
              <p:spPr>
                <a:xfrm>
                  <a:off x="1200" y="3168"/>
                  <a:ext cx="192" cy="192"/>
                </a:xfrm>
                <a:prstGeom prst="ellipse">
                  <a:avLst/>
                </a:prstGeom>
                <a:solidFill>
                  <a:srgbClr val="FFFF00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20701" name="Oval 303"/>
                <p:cNvSpPr/>
                <p:nvPr/>
              </p:nvSpPr>
              <p:spPr>
                <a:xfrm>
                  <a:off x="1440" y="3024"/>
                  <a:ext cx="192" cy="192"/>
                </a:xfrm>
                <a:prstGeom prst="ellipse">
                  <a:avLst/>
                </a:prstGeom>
                <a:solidFill>
                  <a:srgbClr val="FFFF00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20702" name="Oval 304"/>
                <p:cNvSpPr/>
                <p:nvPr/>
              </p:nvSpPr>
              <p:spPr>
                <a:xfrm>
                  <a:off x="1104" y="3024"/>
                  <a:ext cx="192" cy="192"/>
                </a:xfrm>
                <a:prstGeom prst="ellipse">
                  <a:avLst/>
                </a:prstGeom>
                <a:solidFill>
                  <a:srgbClr val="FFFF00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20703" name="Oval 305"/>
                <p:cNvSpPr/>
                <p:nvPr/>
              </p:nvSpPr>
              <p:spPr>
                <a:xfrm>
                  <a:off x="1200" y="2880"/>
                  <a:ext cx="192" cy="192"/>
                </a:xfrm>
                <a:prstGeom prst="ellipse">
                  <a:avLst/>
                </a:prstGeom>
                <a:solidFill>
                  <a:srgbClr val="FFFF00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20704" name="Oval 306"/>
                <p:cNvSpPr/>
                <p:nvPr/>
              </p:nvSpPr>
              <p:spPr>
                <a:xfrm>
                  <a:off x="1344" y="2880"/>
                  <a:ext cx="192" cy="192"/>
                </a:xfrm>
                <a:prstGeom prst="ellipse">
                  <a:avLst/>
                </a:prstGeom>
                <a:solidFill>
                  <a:srgbClr val="FFFF00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20705" name="Oval 307"/>
                <p:cNvSpPr/>
                <p:nvPr/>
              </p:nvSpPr>
              <p:spPr>
                <a:xfrm>
                  <a:off x="1248" y="2976"/>
                  <a:ext cx="240" cy="288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99FF"/>
                    </a:gs>
                    <a:gs pos="100000">
                      <a:srgbClr val="0066FF">
                        <a:alpha val="98000"/>
                      </a:srgb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3175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20565" name="Group 308"/>
              <p:cNvGrpSpPr/>
              <p:nvPr/>
            </p:nvGrpSpPr>
            <p:grpSpPr>
              <a:xfrm rot="701281">
                <a:off x="6095998" y="4648198"/>
                <a:ext cx="381000" cy="304800"/>
                <a:chOff x="1104" y="2880"/>
                <a:chExt cx="528" cy="480"/>
              </a:xfrm>
            </p:grpSpPr>
            <p:sp>
              <p:nvSpPr>
                <p:cNvPr id="20692" name="Oval 309"/>
                <p:cNvSpPr/>
                <p:nvPr/>
              </p:nvSpPr>
              <p:spPr>
                <a:xfrm>
                  <a:off x="1344" y="3168"/>
                  <a:ext cx="192" cy="192"/>
                </a:xfrm>
                <a:prstGeom prst="ellipse">
                  <a:avLst/>
                </a:prstGeom>
                <a:solidFill>
                  <a:srgbClr val="FFFF00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20693" name="Oval 310"/>
                <p:cNvSpPr/>
                <p:nvPr/>
              </p:nvSpPr>
              <p:spPr>
                <a:xfrm>
                  <a:off x="1200" y="3168"/>
                  <a:ext cx="192" cy="192"/>
                </a:xfrm>
                <a:prstGeom prst="ellipse">
                  <a:avLst/>
                </a:prstGeom>
                <a:solidFill>
                  <a:srgbClr val="FFFF00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20694" name="Oval 311"/>
                <p:cNvSpPr/>
                <p:nvPr/>
              </p:nvSpPr>
              <p:spPr>
                <a:xfrm>
                  <a:off x="1440" y="3024"/>
                  <a:ext cx="192" cy="192"/>
                </a:xfrm>
                <a:prstGeom prst="ellipse">
                  <a:avLst/>
                </a:prstGeom>
                <a:solidFill>
                  <a:srgbClr val="FFFF00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20695" name="Oval 312"/>
                <p:cNvSpPr/>
                <p:nvPr/>
              </p:nvSpPr>
              <p:spPr>
                <a:xfrm>
                  <a:off x="1104" y="3024"/>
                  <a:ext cx="192" cy="192"/>
                </a:xfrm>
                <a:prstGeom prst="ellipse">
                  <a:avLst/>
                </a:prstGeom>
                <a:solidFill>
                  <a:srgbClr val="FFFF00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20696" name="Oval 313"/>
                <p:cNvSpPr/>
                <p:nvPr/>
              </p:nvSpPr>
              <p:spPr>
                <a:xfrm>
                  <a:off x="1200" y="2880"/>
                  <a:ext cx="192" cy="192"/>
                </a:xfrm>
                <a:prstGeom prst="ellipse">
                  <a:avLst/>
                </a:prstGeom>
                <a:solidFill>
                  <a:srgbClr val="FFFF00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20697" name="Oval 314"/>
                <p:cNvSpPr/>
                <p:nvPr/>
              </p:nvSpPr>
              <p:spPr>
                <a:xfrm>
                  <a:off x="1344" y="2880"/>
                  <a:ext cx="192" cy="192"/>
                </a:xfrm>
                <a:prstGeom prst="ellipse">
                  <a:avLst/>
                </a:prstGeom>
                <a:solidFill>
                  <a:srgbClr val="FFFF00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20698" name="Oval 315"/>
                <p:cNvSpPr/>
                <p:nvPr/>
              </p:nvSpPr>
              <p:spPr>
                <a:xfrm>
                  <a:off x="1248" y="2976"/>
                  <a:ext cx="240" cy="288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99FF"/>
                    </a:gs>
                    <a:gs pos="100000">
                      <a:srgbClr val="0066FF">
                        <a:alpha val="98000"/>
                      </a:srgb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3175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</p:grpSp>
          <p:pic>
            <p:nvPicPr>
              <p:cNvPr id="20566" name="Picture 7" descr="SAO_CHAY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733800" y="4800600"/>
                <a:ext cx="762000" cy="457200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20567" name="Picture 7" descr="SAO_CHAY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876800" y="3200400"/>
                <a:ext cx="762000" cy="457200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20568" name="Picture 21" descr="D:\AAA\anh dep\gif_icon382.gif"/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 rot="3211920">
                <a:off x="2135187" y="5103812"/>
                <a:ext cx="533400" cy="384175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20569" name="Picture 321" descr="TREE4"/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52400" y="1905000"/>
                <a:ext cx="1527175" cy="2508250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20570" name="Picture 322" descr="TREE4"/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3886200" y="1600200"/>
                <a:ext cx="1155700" cy="1898650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grpSp>
            <p:nvGrpSpPr>
              <p:cNvPr id="20571" name="Group 323"/>
              <p:cNvGrpSpPr/>
              <p:nvPr/>
            </p:nvGrpSpPr>
            <p:grpSpPr>
              <a:xfrm rot="701281">
                <a:off x="5943598" y="3124199"/>
                <a:ext cx="442911" cy="228600"/>
                <a:chOff x="1104" y="2880"/>
                <a:chExt cx="528" cy="480"/>
              </a:xfrm>
            </p:grpSpPr>
            <p:sp>
              <p:nvSpPr>
                <p:cNvPr id="20685" name="Oval 324"/>
                <p:cNvSpPr/>
                <p:nvPr/>
              </p:nvSpPr>
              <p:spPr>
                <a:xfrm>
                  <a:off x="1344" y="3168"/>
                  <a:ext cx="192" cy="192"/>
                </a:xfrm>
                <a:prstGeom prst="ellipse">
                  <a:avLst/>
                </a:prstGeom>
                <a:solidFill>
                  <a:srgbClr val="FFFF00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20686" name="Oval 325"/>
                <p:cNvSpPr/>
                <p:nvPr/>
              </p:nvSpPr>
              <p:spPr>
                <a:xfrm>
                  <a:off x="1200" y="3168"/>
                  <a:ext cx="192" cy="192"/>
                </a:xfrm>
                <a:prstGeom prst="ellipse">
                  <a:avLst/>
                </a:prstGeom>
                <a:solidFill>
                  <a:srgbClr val="FFFF00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20687" name="Oval 326"/>
                <p:cNvSpPr/>
                <p:nvPr/>
              </p:nvSpPr>
              <p:spPr>
                <a:xfrm>
                  <a:off x="1440" y="3024"/>
                  <a:ext cx="192" cy="192"/>
                </a:xfrm>
                <a:prstGeom prst="ellipse">
                  <a:avLst/>
                </a:prstGeom>
                <a:solidFill>
                  <a:srgbClr val="FFFF00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20688" name="Oval 327"/>
                <p:cNvSpPr/>
                <p:nvPr/>
              </p:nvSpPr>
              <p:spPr>
                <a:xfrm>
                  <a:off x="1104" y="3024"/>
                  <a:ext cx="192" cy="192"/>
                </a:xfrm>
                <a:prstGeom prst="ellipse">
                  <a:avLst/>
                </a:prstGeom>
                <a:solidFill>
                  <a:srgbClr val="FFFF00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20689" name="Oval 328"/>
                <p:cNvSpPr/>
                <p:nvPr/>
              </p:nvSpPr>
              <p:spPr>
                <a:xfrm>
                  <a:off x="1200" y="2880"/>
                  <a:ext cx="192" cy="192"/>
                </a:xfrm>
                <a:prstGeom prst="ellipse">
                  <a:avLst/>
                </a:prstGeom>
                <a:solidFill>
                  <a:srgbClr val="FFFF00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20690" name="Oval 329"/>
                <p:cNvSpPr/>
                <p:nvPr/>
              </p:nvSpPr>
              <p:spPr>
                <a:xfrm>
                  <a:off x="1344" y="2880"/>
                  <a:ext cx="192" cy="192"/>
                </a:xfrm>
                <a:prstGeom prst="ellipse">
                  <a:avLst/>
                </a:prstGeom>
                <a:solidFill>
                  <a:srgbClr val="FFFF00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20691" name="Oval 330"/>
                <p:cNvSpPr/>
                <p:nvPr/>
              </p:nvSpPr>
              <p:spPr>
                <a:xfrm>
                  <a:off x="1248" y="2976"/>
                  <a:ext cx="240" cy="288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00FF"/>
                    </a:gs>
                    <a:gs pos="100000">
                      <a:srgbClr val="0099FF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3175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20572" name="Group 337"/>
              <p:cNvGrpSpPr/>
              <p:nvPr/>
            </p:nvGrpSpPr>
            <p:grpSpPr>
              <a:xfrm rot="701281">
                <a:off x="6248398" y="4495799"/>
                <a:ext cx="442911" cy="228600"/>
                <a:chOff x="1104" y="2880"/>
                <a:chExt cx="528" cy="480"/>
              </a:xfrm>
            </p:grpSpPr>
            <p:sp>
              <p:nvSpPr>
                <p:cNvPr id="20678" name="Oval 338"/>
                <p:cNvSpPr/>
                <p:nvPr/>
              </p:nvSpPr>
              <p:spPr>
                <a:xfrm>
                  <a:off x="1344" y="3168"/>
                  <a:ext cx="192" cy="192"/>
                </a:xfrm>
                <a:prstGeom prst="ellipse">
                  <a:avLst/>
                </a:prstGeom>
                <a:solidFill>
                  <a:srgbClr val="FFFF00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20679" name="Oval 339"/>
                <p:cNvSpPr/>
                <p:nvPr/>
              </p:nvSpPr>
              <p:spPr>
                <a:xfrm>
                  <a:off x="1200" y="3168"/>
                  <a:ext cx="192" cy="192"/>
                </a:xfrm>
                <a:prstGeom prst="ellipse">
                  <a:avLst/>
                </a:prstGeom>
                <a:solidFill>
                  <a:srgbClr val="FFFF00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20680" name="Oval 340"/>
                <p:cNvSpPr/>
                <p:nvPr/>
              </p:nvSpPr>
              <p:spPr>
                <a:xfrm>
                  <a:off x="1440" y="3024"/>
                  <a:ext cx="192" cy="192"/>
                </a:xfrm>
                <a:prstGeom prst="ellipse">
                  <a:avLst/>
                </a:prstGeom>
                <a:solidFill>
                  <a:srgbClr val="FFFF00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20681" name="Oval 341"/>
                <p:cNvSpPr/>
                <p:nvPr/>
              </p:nvSpPr>
              <p:spPr>
                <a:xfrm>
                  <a:off x="1104" y="3024"/>
                  <a:ext cx="192" cy="192"/>
                </a:xfrm>
                <a:prstGeom prst="ellipse">
                  <a:avLst/>
                </a:prstGeom>
                <a:solidFill>
                  <a:srgbClr val="FFFF00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20682" name="Oval 342"/>
                <p:cNvSpPr/>
                <p:nvPr/>
              </p:nvSpPr>
              <p:spPr>
                <a:xfrm>
                  <a:off x="1200" y="2880"/>
                  <a:ext cx="192" cy="192"/>
                </a:xfrm>
                <a:prstGeom prst="ellipse">
                  <a:avLst/>
                </a:prstGeom>
                <a:solidFill>
                  <a:srgbClr val="FFFF00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20683" name="Oval 343"/>
                <p:cNvSpPr/>
                <p:nvPr/>
              </p:nvSpPr>
              <p:spPr>
                <a:xfrm>
                  <a:off x="1344" y="2880"/>
                  <a:ext cx="192" cy="192"/>
                </a:xfrm>
                <a:prstGeom prst="ellipse">
                  <a:avLst/>
                </a:prstGeom>
                <a:solidFill>
                  <a:srgbClr val="FFFF00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20684" name="Oval 344"/>
                <p:cNvSpPr/>
                <p:nvPr/>
              </p:nvSpPr>
              <p:spPr>
                <a:xfrm>
                  <a:off x="1248" y="2976"/>
                  <a:ext cx="240" cy="288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00FF"/>
                    </a:gs>
                    <a:gs pos="100000">
                      <a:srgbClr val="0099FF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3175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20573" name="Group 345"/>
              <p:cNvGrpSpPr/>
              <p:nvPr/>
            </p:nvGrpSpPr>
            <p:grpSpPr>
              <a:xfrm rot="701281">
                <a:off x="5257798" y="3886199"/>
                <a:ext cx="442911" cy="228600"/>
                <a:chOff x="1104" y="2880"/>
                <a:chExt cx="528" cy="480"/>
              </a:xfrm>
            </p:grpSpPr>
            <p:sp>
              <p:nvSpPr>
                <p:cNvPr id="20671" name="Oval 346"/>
                <p:cNvSpPr/>
                <p:nvPr/>
              </p:nvSpPr>
              <p:spPr>
                <a:xfrm>
                  <a:off x="1344" y="3168"/>
                  <a:ext cx="192" cy="192"/>
                </a:xfrm>
                <a:prstGeom prst="ellipse">
                  <a:avLst/>
                </a:prstGeom>
                <a:solidFill>
                  <a:srgbClr val="FFFF00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20672" name="Oval 347"/>
                <p:cNvSpPr/>
                <p:nvPr/>
              </p:nvSpPr>
              <p:spPr>
                <a:xfrm>
                  <a:off x="1200" y="3168"/>
                  <a:ext cx="192" cy="192"/>
                </a:xfrm>
                <a:prstGeom prst="ellipse">
                  <a:avLst/>
                </a:prstGeom>
                <a:solidFill>
                  <a:srgbClr val="FFFF00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20673" name="Oval 348"/>
                <p:cNvSpPr/>
                <p:nvPr/>
              </p:nvSpPr>
              <p:spPr>
                <a:xfrm>
                  <a:off x="1440" y="3024"/>
                  <a:ext cx="192" cy="192"/>
                </a:xfrm>
                <a:prstGeom prst="ellipse">
                  <a:avLst/>
                </a:prstGeom>
                <a:solidFill>
                  <a:srgbClr val="FFFF00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20674" name="Oval 349"/>
                <p:cNvSpPr/>
                <p:nvPr/>
              </p:nvSpPr>
              <p:spPr>
                <a:xfrm>
                  <a:off x="1104" y="3024"/>
                  <a:ext cx="192" cy="192"/>
                </a:xfrm>
                <a:prstGeom prst="ellipse">
                  <a:avLst/>
                </a:prstGeom>
                <a:solidFill>
                  <a:srgbClr val="FFFF00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20675" name="Oval 350"/>
                <p:cNvSpPr/>
                <p:nvPr/>
              </p:nvSpPr>
              <p:spPr>
                <a:xfrm>
                  <a:off x="1200" y="2880"/>
                  <a:ext cx="192" cy="192"/>
                </a:xfrm>
                <a:prstGeom prst="ellipse">
                  <a:avLst/>
                </a:prstGeom>
                <a:solidFill>
                  <a:srgbClr val="FFFF00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20676" name="Oval 351"/>
                <p:cNvSpPr/>
                <p:nvPr/>
              </p:nvSpPr>
              <p:spPr>
                <a:xfrm>
                  <a:off x="1344" y="2880"/>
                  <a:ext cx="192" cy="192"/>
                </a:xfrm>
                <a:prstGeom prst="ellipse">
                  <a:avLst/>
                </a:prstGeom>
                <a:solidFill>
                  <a:srgbClr val="FFFF00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20677" name="Oval 352"/>
                <p:cNvSpPr/>
                <p:nvPr/>
              </p:nvSpPr>
              <p:spPr>
                <a:xfrm>
                  <a:off x="1248" y="2976"/>
                  <a:ext cx="240" cy="288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00FF"/>
                    </a:gs>
                    <a:gs pos="100000">
                      <a:srgbClr val="0099FF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3175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20574" name="Group 353"/>
              <p:cNvGrpSpPr/>
              <p:nvPr/>
            </p:nvGrpSpPr>
            <p:grpSpPr>
              <a:xfrm rot="701281">
                <a:off x="5943598" y="3124199"/>
                <a:ext cx="442911" cy="228600"/>
                <a:chOff x="1104" y="2880"/>
                <a:chExt cx="528" cy="480"/>
              </a:xfrm>
            </p:grpSpPr>
            <p:sp>
              <p:nvSpPr>
                <p:cNvPr id="20664" name="Oval 354"/>
                <p:cNvSpPr/>
                <p:nvPr/>
              </p:nvSpPr>
              <p:spPr>
                <a:xfrm>
                  <a:off x="1344" y="3168"/>
                  <a:ext cx="192" cy="192"/>
                </a:xfrm>
                <a:prstGeom prst="ellipse">
                  <a:avLst/>
                </a:prstGeom>
                <a:solidFill>
                  <a:srgbClr val="FFFF00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20665" name="Oval 355"/>
                <p:cNvSpPr/>
                <p:nvPr/>
              </p:nvSpPr>
              <p:spPr>
                <a:xfrm>
                  <a:off x="1200" y="3168"/>
                  <a:ext cx="192" cy="192"/>
                </a:xfrm>
                <a:prstGeom prst="ellipse">
                  <a:avLst/>
                </a:prstGeom>
                <a:solidFill>
                  <a:srgbClr val="FFFF00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20666" name="Oval 356"/>
                <p:cNvSpPr/>
                <p:nvPr/>
              </p:nvSpPr>
              <p:spPr>
                <a:xfrm>
                  <a:off x="1440" y="3024"/>
                  <a:ext cx="192" cy="192"/>
                </a:xfrm>
                <a:prstGeom prst="ellipse">
                  <a:avLst/>
                </a:prstGeom>
                <a:solidFill>
                  <a:srgbClr val="FFFF00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20667" name="Oval 357"/>
                <p:cNvSpPr/>
                <p:nvPr/>
              </p:nvSpPr>
              <p:spPr>
                <a:xfrm>
                  <a:off x="1104" y="3024"/>
                  <a:ext cx="192" cy="192"/>
                </a:xfrm>
                <a:prstGeom prst="ellipse">
                  <a:avLst/>
                </a:prstGeom>
                <a:solidFill>
                  <a:srgbClr val="FFFF00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20668" name="Oval 358"/>
                <p:cNvSpPr/>
                <p:nvPr/>
              </p:nvSpPr>
              <p:spPr>
                <a:xfrm>
                  <a:off x="1200" y="2880"/>
                  <a:ext cx="192" cy="192"/>
                </a:xfrm>
                <a:prstGeom prst="ellipse">
                  <a:avLst/>
                </a:prstGeom>
                <a:solidFill>
                  <a:srgbClr val="FFFF00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20669" name="Oval 359"/>
                <p:cNvSpPr/>
                <p:nvPr/>
              </p:nvSpPr>
              <p:spPr>
                <a:xfrm>
                  <a:off x="1344" y="2880"/>
                  <a:ext cx="192" cy="192"/>
                </a:xfrm>
                <a:prstGeom prst="ellipse">
                  <a:avLst/>
                </a:prstGeom>
                <a:solidFill>
                  <a:srgbClr val="FFFF00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20670" name="Oval 360"/>
                <p:cNvSpPr/>
                <p:nvPr/>
              </p:nvSpPr>
              <p:spPr>
                <a:xfrm>
                  <a:off x="1248" y="2976"/>
                  <a:ext cx="240" cy="288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00FF"/>
                    </a:gs>
                    <a:gs pos="100000">
                      <a:srgbClr val="0099FF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3175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20575" name="Group 361"/>
              <p:cNvGrpSpPr/>
              <p:nvPr/>
            </p:nvGrpSpPr>
            <p:grpSpPr>
              <a:xfrm rot="701281">
                <a:off x="5943598" y="4038599"/>
                <a:ext cx="442911" cy="228600"/>
                <a:chOff x="1104" y="2880"/>
                <a:chExt cx="528" cy="480"/>
              </a:xfrm>
            </p:grpSpPr>
            <p:sp>
              <p:nvSpPr>
                <p:cNvPr id="20657" name="Oval 362"/>
                <p:cNvSpPr/>
                <p:nvPr/>
              </p:nvSpPr>
              <p:spPr>
                <a:xfrm>
                  <a:off x="1344" y="3168"/>
                  <a:ext cx="192" cy="192"/>
                </a:xfrm>
                <a:prstGeom prst="ellipse">
                  <a:avLst/>
                </a:prstGeom>
                <a:solidFill>
                  <a:srgbClr val="FFFF00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20658" name="Oval 363"/>
                <p:cNvSpPr/>
                <p:nvPr/>
              </p:nvSpPr>
              <p:spPr>
                <a:xfrm>
                  <a:off x="1200" y="3168"/>
                  <a:ext cx="192" cy="192"/>
                </a:xfrm>
                <a:prstGeom prst="ellipse">
                  <a:avLst/>
                </a:prstGeom>
                <a:solidFill>
                  <a:srgbClr val="FFFF00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20659" name="Oval 364"/>
                <p:cNvSpPr/>
                <p:nvPr/>
              </p:nvSpPr>
              <p:spPr>
                <a:xfrm>
                  <a:off x="1440" y="3024"/>
                  <a:ext cx="192" cy="192"/>
                </a:xfrm>
                <a:prstGeom prst="ellipse">
                  <a:avLst/>
                </a:prstGeom>
                <a:solidFill>
                  <a:srgbClr val="FFFF00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20660" name="Oval 365"/>
                <p:cNvSpPr/>
                <p:nvPr/>
              </p:nvSpPr>
              <p:spPr>
                <a:xfrm>
                  <a:off x="1104" y="3024"/>
                  <a:ext cx="192" cy="192"/>
                </a:xfrm>
                <a:prstGeom prst="ellipse">
                  <a:avLst/>
                </a:prstGeom>
                <a:solidFill>
                  <a:srgbClr val="FFFF00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20661" name="Oval 366"/>
                <p:cNvSpPr/>
                <p:nvPr/>
              </p:nvSpPr>
              <p:spPr>
                <a:xfrm>
                  <a:off x="1200" y="2880"/>
                  <a:ext cx="192" cy="192"/>
                </a:xfrm>
                <a:prstGeom prst="ellipse">
                  <a:avLst/>
                </a:prstGeom>
                <a:solidFill>
                  <a:srgbClr val="FFFF00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20662" name="Oval 367"/>
                <p:cNvSpPr/>
                <p:nvPr/>
              </p:nvSpPr>
              <p:spPr>
                <a:xfrm>
                  <a:off x="1344" y="2880"/>
                  <a:ext cx="192" cy="192"/>
                </a:xfrm>
                <a:prstGeom prst="ellipse">
                  <a:avLst/>
                </a:prstGeom>
                <a:solidFill>
                  <a:srgbClr val="FFFF00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20663" name="Oval 368"/>
                <p:cNvSpPr/>
                <p:nvPr/>
              </p:nvSpPr>
              <p:spPr>
                <a:xfrm>
                  <a:off x="1248" y="2976"/>
                  <a:ext cx="240" cy="288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00FF"/>
                    </a:gs>
                    <a:gs pos="100000">
                      <a:srgbClr val="0099FF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3175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20576" name="Group 369"/>
              <p:cNvGrpSpPr/>
              <p:nvPr/>
            </p:nvGrpSpPr>
            <p:grpSpPr>
              <a:xfrm rot="701281">
                <a:off x="5486398" y="3200399"/>
                <a:ext cx="442911" cy="228600"/>
                <a:chOff x="1104" y="2880"/>
                <a:chExt cx="528" cy="480"/>
              </a:xfrm>
            </p:grpSpPr>
            <p:sp>
              <p:nvSpPr>
                <p:cNvPr id="20650" name="Oval 370"/>
                <p:cNvSpPr/>
                <p:nvPr/>
              </p:nvSpPr>
              <p:spPr>
                <a:xfrm>
                  <a:off x="1344" y="3168"/>
                  <a:ext cx="192" cy="192"/>
                </a:xfrm>
                <a:prstGeom prst="ellipse">
                  <a:avLst/>
                </a:prstGeom>
                <a:solidFill>
                  <a:srgbClr val="FFFF00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20651" name="Oval 371"/>
                <p:cNvSpPr/>
                <p:nvPr/>
              </p:nvSpPr>
              <p:spPr>
                <a:xfrm>
                  <a:off x="1200" y="3168"/>
                  <a:ext cx="192" cy="192"/>
                </a:xfrm>
                <a:prstGeom prst="ellipse">
                  <a:avLst/>
                </a:prstGeom>
                <a:solidFill>
                  <a:srgbClr val="FFFF00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20652" name="Oval 372"/>
                <p:cNvSpPr/>
                <p:nvPr/>
              </p:nvSpPr>
              <p:spPr>
                <a:xfrm>
                  <a:off x="1440" y="3024"/>
                  <a:ext cx="192" cy="192"/>
                </a:xfrm>
                <a:prstGeom prst="ellipse">
                  <a:avLst/>
                </a:prstGeom>
                <a:solidFill>
                  <a:srgbClr val="FFFF00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20653" name="Oval 373"/>
                <p:cNvSpPr/>
                <p:nvPr/>
              </p:nvSpPr>
              <p:spPr>
                <a:xfrm>
                  <a:off x="1104" y="3024"/>
                  <a:ext cx="192" cy="192"/>
                </a:xfrm>
                <a:prstGeom prst="ellipse">
                  <a:avLst/>
                </a:prstGeom>
                <a:solidFill>
                  <a:srgbClr val="FFFF00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20654" name="Oval 374"/>
                <p:cNvSpPr/>
                <p:nvPr/>
              </p:nvSpPr>
              <p:spPr>
                <a:xfrm>
                  <a:off x="1200" y="2880"/>
                  <a:ext cx="192" cy="192"/>
                </a:xfrm>
                <a:prstGeom prst="ellipse">
                  <a:avLst/>
                </a:prstGeom>
                <a:solidFill>
                  <a:srgbClr val="FFFF00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20655" name="Oval 375"/>
                <p:cNvSpPr/>
                <p:nvPr/>
              </p:nvSpPr>
              <p:spPr>
                <a:xfrm>
                  <a:off x="1344" y="2880"/>
                  <a:ext cx="192" cy="192"/>
                </a:xfrm>
                <a:prstGeom prst="ellipse">
                  <a:avLst/>
                </a:prstGeom>
                <a:solidFill>
                  <a:srgbClr val="FFFF00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20656" name="Oval 376"/>
                <p:cNvSpPr/>
                <p:nvPr/>
              </p:nvSpPr>
              <p:spPr>
                <a:xfrm>
                  <a:off x="1248" y="2976"/>
                  <a:ext cx="240" cy="288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00FF"/>
                    </a:gs>
                    <a:gs pos="100000">
                      <a:srgbClr val="0099FF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3175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20577" name="Group 377"/>
              <p:cNvGrpSpPr/>
              <p:nvPr/>
            </p:nvGrpSpPr>
            <p:grpSpPr>
              <a:xfrm rot="701281">
                <a:off x="5257798" y="4648199"/>
                <a:ext cx="442911" cy="228600"/>
                <a:chOff x="1104" y="2880"/>
                <a:chExt cx="528" cy="480"/>
              </a:xfrm>
            </p:grpSpPr>
            <p:sp>
              <p:nvSpPr>
                <p:cNvPr id="20643" name="Oval 378"/>
                <p:cNvSpPr/>
                <p:nvPr/>
              </p:nvSpPr>
              <p:spPr>
                <a:xfrm>
                  <a:off x="1344" y="3168"/>
                  <a:ext cx="192" cy="192"/>
                </a:xfrm>
                <a:prstGeom prst="ellipse">
                  <a:avLst/>
                </a:prstGeom>
                <a:solidFill>
                  <a:srgbClr val="FFFF00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20644" name="Oval 379"/>
                <p:cNvSpPr/>
                <p:nvPr/>
              </p:nvSpPr>
              <p:spPr>
                <a:xfrm>
                  <a:off x="1200" y="3168"/>
                  <a:ext cx="192" cy="192"/>
                </a:xfrm>
                <a:prstGeom prst="ellipse">
                  <a:avLst/>
                </a:prstGeom>
                <a:solidFill>
                  <a:srgbClr val="FFFF00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20645" name="Oval 380"/>
                <p:cNvSpPr/>
                <p:nvPr/>
              </p:nvSpPr>
              <p:spPr>
                <a:xfrm>
                  <a:off x="1440" y="3024"/>
                  <a:ext cx="192" cy="192"/>
                </a:xfrm>
                <a:prstGeom prst="ellipse">
                  <a:avLst/>
                </a:prstGeom>
                <a:solidFill>
                  <a:srgbClr val="FFFF00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20646" name="Oval 381"/>
                <p:cNvSpPr/>
                <p:nvPr/>
              </p:nvSpPr>
              <p:spPr>
                <a:xfrm>
                  <a:off x="1104" y="3024"/>
                  <a:ext cx="192" cy="192"/>
                </a:xfrm>
                <a:prstGeom prst="ellipse">
                  <a:avLst/>
                </a:prstGeom>
                <a:solidFill>
                  <a:srgbClr val="FFFF00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20647" name="Oval 382"/>
                <p:cNvSpPr/>
                <p:nvPr/>
              </p:nvSpPr>
              <p:spPr>
                <a:xfrm>
                  <a:off x="1200" y="2880"/>
                  <a:ext cx="192" cy="192"/>
                </a:xfrm>
                <a:prstGeom prst="ellipse">
                  <a:avLst/>
                </a:prstGeom>
                <a:solidFill>
                  <a:srgbClr val="FFFF00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20648" name="Oval 383"/>
                <p:cNvSpPr/>
                <p:nvPr/>
              </p:nvSpPr>
              <p:spPr>
                <a:xfrm>
                  <a:off x="1344" y="2880"/>
                  <a:ext cx="192" cy="192"/>
                </a:xfrm>
                <a:prstGeom prst="ellipse">
                  <a:avLst/>
                </a:prstGeom>
                <a:solidFill>
                  <a:srgbClr val="FFFF00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20649" name="Oval 384"/>
                <p:cNvSpPr/>
                <p:nvPr/>
              </p:nvSpPr>
              <p:spPr>
                <a:xfrm>
                  <a:off x="1248" y="2976"/>
                  <a:ext cx="240" cy="288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00FF"/>
                    </a:gs>
                    <a:gs pos="100000">
                      <a:srgbClr val="0099FF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3175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20578" name="Group 385"/>
              <p:cNvGrpSpPr/>
              <p:nvPr/>
            </p:nvGrpSpPr>
            <p:grpSpPr>
              <a:xfrm rot="701281">
                <a:off x="4724398" y="4114799"/>
                <a:ext cx="442911" cy="228600"/>
                <a:chOff x="1104" y="2880"/>
                <a:chExt cx="528" cy="480"/>
              </a:xfrm>
            </p:grpSpPr>
            <p:sp>
              <p:nvSpPr>
                <p:cNvPr id="20636" name="Oval 386"/>
                <p:cNvSpPr/>
                <p:nvPr/>
              </p:nvSpPr>
              <p:spPr>
                <a:xfrm>
                  <a:off x="1344" y="3168"/>
                  <a:ext cx="192" cy="192"/>
                </a:xfrm>
                <a:prstGeom prst="ellipse">
                  <a:avLst/>
                </a:prstGeom>
                <a:solidFill>
                  <a:srgbClr val="FFFF00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20637" name="Oval 387"/>
                <p:cNvSpPr/>
                <p:nvPr/>
              </p:nvSpPr>
              <p:spPr>
                <a:xfrm>
                  <a:off x="1200" y="3168"/>
                  <a:ext cx="192" cy="192"/>
                </a:xfrm>
                <a:prstGeom prst="ellipse">
                  <a:avLst/>
                </a:prstGeom>
                <a:solidFill>
                  <a:srgbClr val="FFFF00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20638" name="Oval 388"/>
                <p:cNvSpPr/>
                <p:nvPr/>
              </p:nvSpPr>
              <p:spPr>
                <a:xfrm>
                  <a:off x="1440" y="3024"/>
                  <a:ext cx="192" cy="192"/>
                </a:xfrm>
                <a:prstGeom prst="ellipse">
                  <a:avLst/>
                </a:prstGeom>
                <a:solidFill>
                  <a:srgbClr val="FFFF00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20639" name="Oval 389"/>
                <p:cNvSpPr/>
                <p:nvPr/>
              </p:nvSpPr>
              <p:spPr>
                <a:xfrm>
                  <a:off x="1104" y="3024"/>
                  <a:ext cx="192" cy="192"/>
                </a:xfrm>
                <a:prstGeom prst="ellipse">
                  <a:avLst/>
                </a:prstGeom>
                <a:solidFill>
                  <a:srgbClr val="FFFF00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20640" name="Oval 390"/>
                <p:cNvSpPr/>
                <p:nvPr/>
              </p:nvSpPr>
              <p:spPr>
                <a:xfrm>
                  <a:off x="1200" y="2880"/>
                  <a:ext cx="192" cy="192"/>
                </a:xfrm>
                <a:prstGeom prst="ellipse">
                  <a:avLst/>
                </a:prstGeom>
                <a:solidFill>
                  <a:srgbClr val="FFFF00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20641" name="Oval 391"/>
                <p:cNvSpPr/>
                <p:nvPr/>
              </p:nvSpPr>
              <p:spPr>
                <a:xfrm>
                  <a:off x="1344" y="2880"/>
                  <a:ext cx="192" cy="192"/>
                </a:xfrm>
                <a:prstGeom prst="ellipse">
                  <a:avLst/>
                </a:prstGeom>
                <a:solidFill>
                  <a:srgbClr val="FFFF00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20642" name="Oval 392"/>
                <p:cNvSpPr/>
                <p:nvPr/>
              </p:nvSpPr>
              <p:spPr>
                <a:xfrm>
                  <a:off x="1248" y="2976"/>
                  <a:ext cx="240" cy="288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00FF"/>
                    </a:gs>
                    <a:gs pos="100000">
                      <a:srgbClr val="0099FF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3175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20579" name="Freeform 393"/>
              <p:cNvSpPr/>
              <p:nvPr/>
            </p:nvSpPr>
            <p:spPr>
              <a:xfrm rot="899285">
                <a:off x="5181600" y="3962400"/>
                <a:ext cx="914400" cy="422275"/>
              </a:xfrm>
              <a:custGeom>
                <a:avLst/>
                <a:gdLst>
                  <a:gd name="txL" fmla="*/ 0 w 1821"/>
                  <a:gd name="txT" fmla="*/ 0 h 1522"/>
                  <a:gd name="txR" fmla="*/ 1821 w 1821"/>
                  <a:gd name="txB" fmla="*/ 1522 h 1522"/>
                </a:gdLst>
                <a:ahLst/>
                <a:cxnLst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</a:cxnLst>
                <a:rect l="txL" t="txT" r="txR" b="txB"/>
                <a:pathLst>
                  <a:path w="1821" h="1522">
                    <a:moveTo>
                      <a:pt x="760" y="1504"/>
                    </a:moveTo>
                    <a:cubicBezTo>
                      <a:pt x="684" y="1522"/>
                      <a:pt x="699" y="1518"/>
                      <a:pt x="585" y="1511"/>
                    </a:cubicBezTo>
                    <a:cubicBezTo>
                      <a:pt x="556" y="1502"/>
                      <a:pt x="523" y="1504"/>
                      <a:pt x="497" y="1489"/>
                    </a:cubicBezTo>
                    <a:cubicBezTo>
                      <a:pt x="482" y="1480"/>
                      <a:pt x="470" y="1465"/>
                      <a:pt x="454" y="1460"/>
                    </a:cubicBezTo>
                    <a:cubicBezTo>
                      <a:pt x="439" y="1455"/>
                      <a:pt x="410" y="1446"/>
                      <a:pt x="410" y="1446"/>
                    </a:cubicBezTo>
                    <a:cubicBezTo>
                      <a:pt x="374" y="1394"/>
                      <a:pt x="297" y="1335"/>
                      <a:pt x="242" y="1300"/>
                    </a:cubicBezTo>
                    <a:cubicBezTo>
                      <a:pt x="237" y="1293"/>
                      <a:pt x="234" y="1284"/>
                      <a:pt x="228" y="1278"/>
                    </a:cubicBezTo>
                    <a:cubicBezTo>
                      <a:pt x="222" y="1272"/>
                      <a:pt x="212" y="1270"/>
                      <a:pt x="206" y="1263"/>
                    </a:cubicBezTo>
                    <a:cubicBezTo>
                      <a:pt x="201" y="1257"/>
                      <a:pt x="202" y="1248"/>
                      <a:pt x="198" y="1242"/>
                    </a:cubicBezTo>
                    <a:cubicBezTo>
                      <a:pt x="192" y="1234"/>
                      <a:pt x="183" y="1228"/>
                      <a:pt x="177" y="1220"/>
                    </a:cubicBezTo>
                    <a:cubicBezTo>
                      <a:pt x="160" y="1195"/>
                      <a:pt x="167" y="1189"/>
                      <a:pt x="147" y="1169"/>
                    </a:cubicBezTo>
                    <a:cubicBezTo>
                      <a:pt x="112" y="1134"/>
                      <a:pt x="138" y="1177"/>
                      <a:pt x="104" y="1132"/>
                    </a:cubicBezTo>
                    <a:cubicBezTo>
                      <a:pt x="59" y="1073"/>
                      <a:pt x="95" y="1101"/>
                      <a:pt x="53" y="1074"/>
                    </a:cubicBezTo>
                    <a:cubicBezTo>
                      <a:pt x="50" y="1067"/>
                      <a:pt x="50" y="1058"/>
                      <a:pt x="45" y="1052"/>
                    </a:cubicBezTo>
                    <a:cubicBezTo>
                      <a:pt x="40" y="1045"/>
                      <a:pt x="29" y="1044"/>
                      <a:pt x="24" y="1037"/>
                    </a:cubicBezTo>
                    <a:cubicBezTo>
                      <a:pt x="16" y="1024"/>
                      <a:pt x="14" y="1008"/>
                      <a:pt x="9" y="994"/>
                    </a:cubicBezTo>
                    <a:cubicBezTo>
                      <a:pt x="7" y="987"/>
                      <a:pt x="2" y="972"/>
                      <a:pt x="2" y="972"/>
                    </a:cubicBezTo>
                    <a:cubicBezTo>
                      <a:pt x="4" y="960"/>
                      <a:pt x="0" y="944"/>
                      <a:pt x="9" y="935"/>
                    </a:cubicBezTo>
                    <a:cubicBezTo>
                      <a:pt x="14" y="929"/>
                      <a:pt x="13" y="950"/>
                      <a:pt x="16" y="957"/>
                    </a:cubicBezTo>
                    <a:cubicBezTo>
                      <a:pt x="21" y="967"/>
                      <a:pt x="49" y="1003"/>
                      <a:pt x="53" y="1008"/>
                    </a:cubicBezTo>
                    <a:cubicBezTo>
                      <a:pt x="69" y="1057"/>
                      <a:pt x="89" y="1082"/>
                      <a:pt x="133" y="1110"/>
                    </a:cubicBezTo>
                    <a:cubicBezTo>
                      <a:pt x="167" y="1164"/>
                      <a:pt x="242" y="1162"/>
                      <a:pt x="301" y="1176"/>
                    </a:cubicBezTo>
                    <a:cubicBezTo>
                      <a:pt x="328" y="1189"/>
                      <a:pt x="345" y="1210"/>
                      <a:pt x="373" y="1220"/>
                    </a:cubicBezTo>
                    <a:cubicBezTo>
                      <a:pt x="388" y="1225"/>
                      <a:pt x="417" y="1234"/>
                      <a:pt x="417" y="1234"/>
                    </a:cubicBezTo>
                    <a:cubicBezTo>
                      <a:pt x="452" y="1261"/>
                      <a:pt x="484" y="1297"/>
                      <a:pt x="527" y="1307"/>
                    </a:cubicBezTo>
                    <a:cubicBezTo>
                      <a:pt x="561" y="1331"/>
                      <a:pt x="599" y="1340"/>
                      <a:pt x="636" y="1358"/>
                    </a:cubicBezTo>
                    <a:cubicBezTo>
                      <a:pt x="654" y="1385"/>
                      <a:pt x="645" y="1377"/>
                      <a:pt x="672" y="1395"/>
                    </a:cubicBezTo>
                    <a:cubicBezTo>
                      <a:pt x="687" y="1405"/>
                      <a:pt x="716" y="1424"/>
                      <a:pt x="716" y="1424"/>
                    </a:cubicBezTo>
                    <a:cubicBezTo>
                      <a:pt x="742" y="1463"/>
                      <a:pt x="725" y="1440"/>
                      <a:pt x="774" y="1489"/>
                    </a:cubicBezTo>
                    <a:cubicBezTo>
                      <a:pt x="781" y="1496"/>
                      <a:pt x="796" y="1511"/>
                      <a:pt x="796" y="1511"/>
                    </a:cubicBezTo>
                    <a:cubicBezTo>
                      <a:pt x="796" y="1511"/>
                      <a:pt x="769" y="1485"/>
                      <a:pt x="753" y="1475"/>
                    </a:cubicBezTo>
                    <a:cubicBezTo>
                      <a:pt x="738" y="1433"/>
                      <a:pt x="693" y="1414"/>
                      <a:pt x="665" y="1380"/>
                    </a:cubicBezTo>
                    <a:cubicBezTo>
                      <a:pt x="646" y="1357"/>
                      <a:pt x="625" y="1345"/>
                      <a:pt x="607" y="1322"/>
                    </a:cubicBezTo>
                    <a:cubicBezTo>
                      <a:pt x="572" y="1277"/>
                      <a:pt x="575" y="1278"/>
                      <a:pt x="534" y="1242"/>
                    </a:cubicBezTo>
                    <a:cubicBezTo>
                      <a:pt x="505" y="1216"/>
                      <a:pt x="485" y="1182"/>
                      <a:pt x="454" y="1161"/>
                    </a:cubicBezTo>
                    <a:cubicBezTo>
                      <a:pt x="433" y="1130"/>
                      <a:pt x="417" y="1097"/>
                      <a:pt x="395" y="1067"/>
                    </a:cubicBezTo>
                    <a:cubicBezTo>
                      <a:pt x="385" y="1034"/>
                      <a:pt x="370" y="1001"/>
                      <a:pt x="352" y="972"/>
                    </a:cubicBezTo>
                    <a:cubicBezTo>
                      <a:pt x="341" y="912"/>
                      <a:pt x="320" y="857"/>
                      <a:pt x="308" y="797"/>
                    </a:cubicBezTo>
                    <a:cubicBezTo>
                      <a:pt x="299" y="678"/>
                      <a:pt x="294" y="661"/>
                      <a:pt x="308" y="512"/>
                    </a:cubicBezTo>
                    <a:cubicBezTo>
                      <a:pt x="310" y="495"/>
                      <a:pt x="312" y="546"/>
                      <a:pt x="315" y="563"/>
                    </a:cubicBezTo>
                    <a:cubicBezTo>
                      <a:pt x="320" y="588"/>
                      <a:pt x="352" y="629"/>
                      <a:pt x="352" y="629"/>
                    </a:cubicBezTo>
                    <a:cubicBezTo>
                      <a:pt x="368" y="680"/>
                      <a:pt x="380" y="737"/>
                      <a:pt x="410" y="782"/>
                    </a:cubicBezTo>
                    <a:cubicBezTo>
                      <a:pt x="421" y="818"/>
                      <a:pt x="432" y="844"/>
                      <a:pt x="468" y="855"/>
                    </a:cubicBezTo>
                    <a:cubicBezTo>
                      <a:pt x="481" y="890"/>
                      <a:pt x="467" y="907"/>
                      <a:pt x="505" y="921"/>
                    </a:cubicBezTo>
                    <a:cubicBezTo>
                      <a:pt x="516" y="954"/>
                      <a:pt x="534" y="981"/>
                      <a:pt x="563" y="1001"/>
                    </a:cubicBezTo>
                    <a:cubicBezTo>
                      <a:pt x="573" y="1031"/>
                      <a:pt x="577" y="1044"/>
                      <a:pt x="600" y="1067"/>
                    </a:cubicBezTo>
                    <a:cubicBezTo>
                      <a:pt x="610" y="1131"/>
                      <a:pt x="605" y="1244"/>
                      <a:pt x="680" y="1271"/>
                    </a:cubicBezTo>
                    <a:cubicBezTo>
                      <a:pt x="694" y="1314"/>
                      <a:pt x="706" y="1372"/>
                      <a:pt x="731" y="1409"/>
                    </a:cubicBezTo>
                    <a:cubicBezTo>
                      <a:pt x="736" y="1424"/>
                      <a:pt x="740" y="1438"/>
                      <a:pt x="745" y="1453"/>
                    </a:cubicBezTo>
                    <a:cubicBezTo>
                      <a:pt x="748" y="1461"/>
                      <a:pt x="734" y="1439"/>
                      <a:pt x="731" y="1431"/>
                    </a:cubicBezTo>
                    <a:cubicBezTo>
                      <a:pt x="725" y="1417"/>
                      <a:pt x="720" y="1402"/>
                      <a:pt x="716" y="1387"/>
                    </a:cubicBezTo>
                    <a:cubicBezTo>
                      <a:pt x="707" y="1356"/>
                      <a:pt x="704" y="1324"/>
                      <a:pt x="694" y="1293"/>
                    </a:cubicBezTo>
                    <a:cubicBezTo>
                      <a:pt x="689" y="1278"/>
                      <a:pt x="680" y="1249"/>
                      <a:pt x="680" y="1249"/>
                    </a:cubicBezTo>
                    <a:cubicBezTo>
                      <a:pt x="672" y="1179"/>
                      <a:pt x="670" y="1107"/>
                      <a:pt x="658" y="1037"/>
                    </a:cubicBezTo>
                    <a:cubicBezTo>
                      <a:pt x="650" y="992"/>
                      <a:pt x="629" y="951"/>
                      <a:pt x="621" y="906"/>
                    </a:cubicBezTo>
                    <a:cubicBezTo>
                      <a:pt x="616" y="879"/>
                      <a:pt x="611" y="853"/>
                      <a:pt x="607" y="826"/>
                    </a:cubicBezTo>
                    <a:cubicBezTo>
                      <a:pt x="601" y="790"/>
                      <a:pt x="592" y="717"/>
                      <a:pt x="592" y="717"/>
                    </a:cubicBezTo>
                    <a:cubicBezTo>
                      <a:pt x="590" y="680"/>
                      <a:pt x="585" y="644"/>
                      <a:pt x="585" y="607"/>
                    </a:cubicBezTo>
                    <a:cubicBezTo>
                      <a:pt x="585" y="529"/>
                      <a:pt x="587" y="452"/>
                      <a:pt x="592" y="374"/>
                    </a:cubicBezTo>
                    <a:cubicBezTo>
                      <a:pt x="595" y="324"/>
                      <a:pt x="623" y="270"/>
                      <a:pt x="636" y="221"/>
                    </a:cubicBezTo>
                    <a:cubicBezTo>
                      <a:pt x="641" y="203"/>
                      <a:pt x="644" y="176"/>
                      <a:pt x="658" y="162"/>
                    </a:cubicBezTo>
                    <a:cubicBezTo>
                      <a:pt x="666" y="154"/>
                      <a:pt x="677" y="153"/>
                      <a:pt x="687" y="148"/>
                    </a:cubicBezTo>
                    <a:cubicBezTo>
                      <a:pt x="711" y="117"/>
                      <a:pt x="724" y="85"/>
                      <a:pt x="745" y="53"/>
                    </a:cubicBezTo>
                    <a:cubicBezTo>
                      <a:pt x="748" y="43"/>
                      <a:pt x="747" y="32"/>
                      <a:pt x="753" y="24"/>
                    </a:cubicBezTo>
                    <a:cubicBezTo>
                      <a:pt x="761" y="12"/>
                      <a:pt x="799" y="0"/>
                      <a:pt x="753" y="17"/>
                    </a:cubicBezTo>
                    <a:cubicBezTo>
                      <a:pt x="747" y="32"/>
                      <a:pt x="737" y="45"/>
                      <a:pt x="731" y="60"/>
                    </a:cubicBezTo>
                    <a:cubicBezTo>
                      <a:pt x="704" y="133"/>
                      <a:pt x="742" y="68"/>
                      <a:pt x="709" y="119"/>
                    </a:cubicBezTo>
                    <a:cubicBezTo>
                      <a:pt x="701" y="153"/>
                      <a:pt x="692" y="184"/>
                      <a:pt x="672" y="213"/>
                    </a:cubicBezTo>
                    <a:cubicBezTo>
                      <a:pt x="655" y="266"/>
                      <a:pt x="662" y="242"/>
                      <a:pt x="651" y="286"/>
                    </a:cubicBezTo>
                    <a:cubicBezTo>
                      <a:pt x="655" y="513"/>
                      <a:pt x="656" y="645"/>
                      <a:pt x="672" y="841"/>
                    </a:cubicBezTo>
                    <a:cubicBezTo>
                      <a:pt x="677" y="982"/>
                      <a:pt x="685" y="1111"/>
                      <a:pt x="702" y="1249"/>
                    </a:cubicBezTo>
                    <a:cubicBezTo>
                      <a:pt x="706" y="1318"/>
                      <a:pt x="704" y="1358"/>
                      <a:pt x="723" y="1417"/>
                    </a:cubicBezTo>
                    <a:cubicBezTo>
                      <a:pt x="726" y="1380"/>
                      <a:pt x="730" y="1344"/>
                      <a:pt x="731" y="1307"/>
                    </a:cubicBezTo>
                    <a:cubicBezTo>
                      <a:pt x="735" y="1066"/>
                      <a:pt x="733" y="826"/>
                      <a:pt x="738" y="585"/>
                    </a:cubicBezTo>
                    <a:cubicBezTo>
                      <a:pt x="738" y="577"/>
                      <a:pt x="743" y="570"/>
                      <a:pt x="745" y="563"/>
                    </a:cubicBezTo>
                    <a:cubicBezTo>
                      <a:pt x="758" y="513"/>
                      <a:pt x="761" y="439"/>
                      <a:pt x="789" y="396"/>
                    </a:cubicBezTo>
                    <a:cubicBezTo>
                      <a:pt x="806" y="370"/>
                      <a:pt x="856" y="329"/>
                      <a:pt x="877" y="308"/>
                    </a:cubicBezTo>
                    <a:cubicBezTo>
                      <a:pt x="897" y="288"/>
                      <a:pt x="910" y="257"/>
                      <a:pt x="928" y="235"/>
                    </a:cubicBezTo>
                    <a:cubicBezTo>
                      <a:pt x="975" y="178"/>
                      <a:pt x="1045" y="151"/>
                      <a:pt x="1117" y="141"/>
                    </a:cubicBezTo>
                    <a:cubicBezTo>
                      <a:pt x="1135" y="136"/>
                      <a:pt x="1165" y="123"/>
                      <a:pt x="1183" y="141"/>
                    </a:cubicBezTo>
                    <a:cubicBezTo>
                      <a:pt x="1188" y="146"/>
                      <a:pt x="1168" y="145"/>
                      <a:pt x="1161" y="148"/>
                    </a:cubicBezTo>
                    <a:cubicBezTo>
                      <a:pt x="1145" y="156"/>
                      <a:pt x="1128" y="170"/>
                      <a:pt x="1117" y="184"/>
                    </a:cubicBezTo>
                    <a:cubicBezTo>
                      <a:pt x="1100" y="206"/>
                      <a:pt x="1065" y="246"/>
                      <a:pt x="1052" y="272"/>
                    </a:cubicBezTo>
                    <a:cubicBezTo>
                      <a:pt x="1033" y="310"/>
                      <a:pt x="1033" y="325"/>
                      <a:pt x="1001" y="359"/>
                    </a:cubicBezTo>
                    <a:cubicBezTo>
                      <a:pt x="992" y="383"/>
                      <a:pt x="987" y="408"/>
                      <a:pt x="979" y="432"/>
                    </a:cubicBezTo>
                    <a:cubicBezTo>
                      <a:pt x="971" y="498"/>
                      <a:pt x="972" y="566"/>
                      <a:pt x="949" y="629"/>
                    </a:cubicBezTo>
                    <a:cubicBezTo>
                      <a:pt x="939" y="721"/>
                      <a:pt x="930" y="813"/>
                      <a:pt x="920" y="906"/>
                    </a:cubicBezTo>
                    <a:cubicBezTo>
                      <a:pt x="917" y="931"/>
                      <a:pt x="906" y="979"/>
                      <a:pt x="906" y="979"/>
                    </a:cubicBezTo>
                    <a:cubicBezTo>
                      <a:pt x="898" y="1072"/>
                      <a:pt x="897" y="1171"/>
                      <a:pt x="855" y="1256"/>
                    </a:cubicBezTo>
                    <a:cubicBezTo>
                      <a:pt x="838" y="1290"/>
                      <a:pt x="842" y="1313"/>
                      <a:pt x="811" y="1344"/>
                    </a:cubicBezTo>
                    <a:cubicBezTo>
                      <a:pt x="779" y="1376"/>
                      <a:pt x="747" y="1400"/>
                      <a:pt x="716" y="1431"/>
                    </a:cubicBezTo>
                    <a:cubicBezTo>
                      <a:pt x="707" y="1440"/>
                      <a:pt x="736" y="1417"/>
                      <a:pt x="745" y="1409"/>
                    </a:cubicBezTo>
                    <a:cubicBezTo>
                      <a:pt x="753" y="1402"/>
                      <a:pt x="759" y="1393"/>
                      <a:pt x="767" y="1387"/>
                    </a:cubicBezTo>
                    <a:cubicBezTo>
                      <a:pt x="807" y="1359"/>
                      <a:pt x="858" y="1322"/>
                      <a:pt x="906" y="1307"/>
                    </a:cubicBezTo>
                    <a:cubicBezTo>
                      <a:pt x="933" y="1265"/>
                      <a:pt x="983" y="1229"/>
                      <a:pt x="1030" y="1212"/>
                    </a:cubicBezTo>
                    <a:cubicBezTo>
                      <a:pt x="1063" y="1179"/>
                      <a:pt x="1087" y="1146"/>
                      <a:pt x="1132" y="1132"/>
                    </a:cubicBezTo>
                    <a:cubicBezTo>
                      <a:pt x="1172" y="1102"/>
                      <a:pt x="1201" y="1072"/>
                      <a:pt x="1248" y="1052"/>
                    </a:cubicBezTo>
                    <a:cubicBezTo>
                      <a:pt x="1282" y="1018"/>
                      <a:pt x="1328" y="1004"/>
                      <a:pt x="1372" y="986"/>
                    </a:cubicBezTo>
                    <a:cubicBezTo>
                      <a:pt x="1402" y="956"/>
                      <a:pt x="1424" y="957"/>
                      <a:pt x="1467" y="950"/>
                    </a:cubicBezTo>
                    <a:cubicBezTo>
                      <a:pt x="1528" y="952"/>
                      <a:pt x="1589" y="949"/>
                      <a:pt x="1649" y="957"/>
                    </a:cubicBezTo>
                    <a:cubicBezTo>
                      <a:pt x="1702" y="964"/>
                      <a:pt x="1734" y="1072"/>
                      <a:pt x="1752" y="1110"/>
                    </a:cubicBezTo>
                    <a:cubicBezTo>
                      <a:pt x="1767" y="1143"/>
                      <a:pt x="1786" y="1173"/>
                      <a:pt x="1803" y="1205"/>
                    </a:cubicBezTo>
                    <a:cubicBezTo>
                      <a:pt x="1807" y="1213"/>
                      <a:pt x="1821" y="1219"/>
                      <a:pt x="1817" y="1227"/>
                    </a:cubicBezTo>
                    <a:cubicBezTo>
                      <a:pt x="1813" y="1234"/>
                      <a:pt x="1802" y="1223"/>
                      <a:pt x="1795" y="1220"/>
                    </a:cubicBezTo>
                    <a:cubicBezTo>
                      <a:pt x="1766" y="1207"/>
                      <a:pt x="1737" y="1188"/>
                      <a:pt x="1708" y="1176"/>
                    </a:cubicBezTo>
                    <a:cubicBezTo>
                      <a:pt x="1684" y="1166"/>
                      <a:pt x="1659" y="1161"/>
                      <a:pt x="1635" y="1154"/>
                    </a:cubicBezTo>
                    <a:cubicBezTo>
                      <a:pt x="1604" y="1145"/>
                      <a:pt x="1540" y="1132"/>
                      <a:pt x="1540" y="1132"/>
                    </a:cubicBezTo>
                    <a:cubicBezTo>
                      <a:pt x="1500" y="1113"/>
                      <a:pt x="1465" y="1118"/>
                      <a:pt x="1423" y="1132"/>
                    </a:cubicBezTo>
                    <a:cubicBezTo>
                      <a:pt x="1404" y="1162"/>
                      <a:pt x="1364" y="1171"/>
                      <a:pt x="1329" y="1183"/>
                    </a:cubicBezTo>
                    <a:cubicBezTo>
                      <a:pt x="1312" y="1208"/>
                      <a:pt x="1281" y="1240"/>
                      <a:pt x="1256" y="1256"/>
                    </a:cubicBezTo>
                    <a:cubicBezTo>
                      <a:pt x="1236" y="1285"/>
                      <a:pt x="1213" y="1317"/>
                      <a:pt x="1183" y="1336"/>
                    </a:cubicBezTo>
                    <a:cubicBezTo>
                      <a:pt x="1106" y="1449"/>
                      <a:pt x="859" y="1380"/>
                      <a:pt x="789" y="1380"/>
                    </a:cubicBezTo>
                    <a:lnTo>
                      <a:pt x="735" y="1312"/>
                    </a:lnTo>
                  </a:path>
                </a:pathLst>
              </a:custGeom>
              <a:solidFill>
                <a:srgbClr val="00CC00"/>
              </a:solidFill>
              <a:ln w="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0580" name="Freeform 395"/>
              <p:cNvSpPr/>
              <p:nvPr/>
            </p:nvSpPr>
            <p:spPr>
              <a:xfrm rot="899285">
                <a:off x="5791200" y="4343400"/>
                <a:ext cx="914400" cy="422275"/>
              </a:xfrm>
              <a:custGeom>
                <a:avLst/>
                <a:gdLst>
                  <a:gd name="txL" fmla="*/ 0 w 1821"/>
                  <a:gd name="txT" fmla="*/ 0 h 1522"/>
                  <a:gd name="txR" fmla="*/ 1821 w 1821"/>
                  <a:gd name="txB" fmla="*/ 1522 h 1522"/>
                </a:gdLst>
                <a:ahLst/>
                <a:cxnLst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</a:cxnLst>
                <a:rect l="txL" t="txT" r="txR" b="txB"/>
                <a:pathLst>
                  <a:path w="1821" h="1522">
                    <a:moveTo>
                      <a:pt x="760" y="1504"/>
                    </a:moveTo>
                    <a:cubicBezTo>
                      <a:pt x="684" y="1522"/>
                      <a:pt x="699" y="1518"/>
                      <a:pt x="585" y="1511"/>
                    </a:cubicBezTo>
                    <a:cubicBezTo>
                      <a:pt x="556" y="1502"/>
                      <a:pt x="523" y="1504"/>
                      <a:pt x="497" y="1489"/>
                    </a:cubicBezTo>
                    <a:cubicBezTo>
                      <a:pt x="482" y="1480"/>
                      <a:pt x="470" y="1465"/>
                      <a:pt x="454" y="1460"/>
                    </a:cubicBezTo>
                    <a:cubicBezTo>
                      <a:pt x="439" y="1455"/>
                      <a:pt x="410" y="1446"/>
                      <a:pt x="410" y="1446"/>
                    </a:cubicBezTo>
                    <a:cubicBezTo>
                      <a:pt x="374" y="1394"/>
                      <a:pt x="297" y="1335"/>
                      <a:pt x="242" y="1300"/>
                    </a:cubicBezTo>
                    <a:cubicBezTo>
                      <a:pt x="237" y="1293"/>
                      <a:pt x="234" y="1284"/>
                      <a:pt x="228" y="1278"/>
                    </a:cubicBezTo>
                    <a:cubicBezTo>
                      <a:pt x="222" y="1272"/>
                      <a:pt x="212" y="1270"/>
                      <a:pt x="206" y="1263"/>
                    </a:cubicBezTo>
                    <a:cubicBezTo>
                      <a:pt x="201" y="1257"/>
                      <a:pt x="202" y="1248"/>
                      <a:pt x="198" y="1242"/>
                    </a:cubicBezTo>
                    <a:cubicBezTo>
                      <a:pt x="192" y="1234"/>
                      <a:pt x="183" y="1228"/>
                      <a:pt x="177" y="1220"/>
                    </a:cubicBezTo>
                    <a:cubicBezTo>
                      <a:pt x="160" y="1195"/>
                      <a:pt x="167" y="1189"/>
                      <a:pt x="147" y="1169"/>
                    </a:cubicBezTo>
                    <a:cubicBezTo>
                      <a:pt x="112" y="1134"/>
                      <a:pt x="138" y="1177"/>
                      <a:pt x="104" y="1132"/>
                    </a:cubicBezTo>
                    <a:cubicBezTo>
                      <a:pt x="59" y="1073"/>
                      <a:pt x="95" y="1101"/>
                      <a:pt x="53" y="1074"/>
                    </a:cubicBezTo>
                    <a:cubicBezTo>
                      <a:pt x="50" y="1067"/>
                      <a:pt x="50" y="1058"/>
                      <a:pt x="45" y="1052"/>
                    </a:cubicBezTo>
                    <a:cubicBezTo>
                      <a:pt x="40" y="1045"/>
                      <a:pt x="29" y="1044"/>
                      <a:pt x="24" y="1037"/>
                    </a:cubicBezTo>
                    <a:cubicBezTo>
                      <a:pt x="16" y="1024"/>
                      <a:pt x="14" y="1008"/>
                      <a:pt x="9" y="994"/>
                    </a:cubicBezTo>
                    <a:cubicBezTo>
                      <a:pt x="7" y="987"/>
                      <a:pt x="2" y="972"/>
                      <a:pt x="2" y="972"/>
                    </a:cubicBezTo>
                    <a:cubicBezTo>
                      <a:pt x="4" y="960"/>
                      <a:pt x="0" y="944"/>
                      <a:pt x="9" y="935"/>
                    </a:cubicBezTo>
                    <a:cubicBezTo>
                      <a:pt x="14" y="929"/>
                      <a:pt x="13" y="950"/>
                      <a:pt x="16" y="957"/>
                    </a:cubicBezTo>
                    <a:cubicBezTo>
                      <a:pt x="21" y="967"/>
                      <a:pt x="49" y="1003"/>
                      <a:pt x="53" y="1008"/>
                    </a:cubicBezTo>
                    <a:cubicBezTo>
                      <a:pt x="69" y="1057"/>
                      <a:pt x="89" y="1082"/>
                      <a:pt x="133" y="1110"/>
                    </a:cubicBezTo>
                    <a:cubicBezTo>
                      <a:pt x="167" y="1164"/>
                      <a:pt x="242" y="1162"/>
                      <a:pt x="301" y="1176"/>
                    </a:cubicBezTo>
                    <a:cubicBezTo>
                      <a:pt x="328" y="1189"/>
                      <a:pt x="345" y="1210"/>
                      <a:pt x="373" y="1220"/>
                    </a:cubicBezTo>
                    <a:cubicBezTo>
                      <a:pt x="388" y="1225"/>
                      <a:pt x="417" y="1234"/>
                      <a:pt x="417" y="1234"/>
                    </a:cubicBezTo>
                    <a:cubicBezTo>
                      <a:pt x="452" y="1261"/>
                      <a:pt x="484" y="1297"/>
                      <a:pt x="527" y="1307"/>
                    </a:cubicBezTo>
                    <a:cubicBezTo>
                      <a:pt x="561" y="1331"/>
                      <a:pt x="599" y="1340"/>
                      <a:pt x="636" y="1358"/>
                    </a:cubicBezTo>
                    <a:cubicBezTo>
                      <a:pt x="654" y="1385"/>
                      <a:pt x="645" y="1377"/>
                      <a:pt x="672" y="1395"/>
                    </a:cubicBezTo>
                    <a:cubicBezTo>
                      <a:pt x="687" y="1405"/>
                      <a:pt x="716" y="1424"/>
                      <a:pt x="716" y="1424"/>
                    </a:cubicBezTo>
                    <a:cubicBezTo>
                      <a:pt x="742" y="1463"/>
                      <a:pt x="725" y="1440"/>
                      <a:pt x="774" y="1489"/>
                    </a:cubicBezTo>
                    <a:cubicBezTo>
                      <a:pt x="781" y="1496"/>
                      <a:pt x="796" y="1511"/>
                      <a:pt x="796" y="1511"/>
                    </a:cubicBezTo>
                    <a:cubicBezTo>
                      <a:pt x="796" y="1511"/>
                      <a:pt x="769" y="1485"/>
                      <a:pt x="753" y="1475"/>
                    </a:cubicBezTo>
                    <a:cubicBezTo>
                      <a:pt x="738" y="1433"/>
                      <a:pt x="693" y="1414"/>
                      <a:pt x="665" y="1380"/>
                    </a:cubicBezTo>
                    <a:cubicBezTo>
                      <a:pt x="646" y="1357"/>
                      <a:pt x="625" y="1345"/>
                      <a:pt x="607" y="1322"/>
                    </a:cubicBezTo>
                    <a:cubicBezTo>
                      <a:pt x="572" y="1277"/>
                      <a:pt x="575" y="1278"/>
                      <a:pt x="534" y="1242"/>
                    </a:cubicBezTo>
                    <a:cubicBezTo>
                      <a:pt x="505" y="1216"/>
                      <a:pt x="485" y="1182"/>
                      <a:pt x="454" y="1161"/>
                    </a:cubicBezTo>
                    <a:cubicBezTo>
                      <a:pt x="433" y="1130"/>
                      <a:pt x="417" y="1097"/>
                      <a:pt x="395" y="1067"/>
                    </a:cubicBezTo>
                    <a:cubicBezTo>
                      <a:pt x="385" y="1034"/>
                      <a:pt x="370" y="1001"/>
                      <a:pt x="352" y="972"/>
                    </a:cubicBezTo>
                    <a:cubicBezTo>
                      <a:pt x="341" y="912"/>
                      <a:pt x="320" y="857"/>
                      <a:pt x="308" y="797"/>
                    </a:cubicBezTo>
                    <a:cubicBezTo>
                      <a:pt x="299" y="678"/>
                      <a:pt x="294" y="661"/>
                      <a:pt x="308" y="512"/>
                    </a:cubicBezTo>
                    <a:cubicBezTo>
                      <a:pt x="310" y="495"/>
                      <a:pt x="312" y="546"/>
                      <a:pt x="315" y="563"/>
                    </a:cubicBezTo>
                    <a:cubicBezTo>
                      <a:pt x="320" y="588"/>
                      <a:pt x="352" y="629"/>
                      <a:pt x="352" y="629"/>
                    </a:cubicBezTo>
                    <a:cubicBezTo>
                      <a:pt x="368" y="680"/>
                      <a:pt x="380" y="737"/>
                      <a:pt x="410" y="782"/>
                    </a:cubicBezTo>
                    <a:cubicBezTo>
                      <a:pt x="421" y="818"/>
                      <a:pt x="432" y="844"/>
                      <a:pt x="468" y="855"/>
                    </a:cubicBezTo>
                    <a:cubicBezTo>
                      <a:pt x="481" y="890"/>
                      <a:pt x="467" y="907"/>
                      <a:pt x="505" y="921"/>
                    </a:cubicBezTo>
                    <a:cubicBezTo>
                      <a:pt x="516" y="954"/>
                      <a:pt x="534" y="981"/>
                      <a:pt x="563" y="1001"/>
                    </a:cubicBezTo>
                    <a:cubicBezTo>
                      <a:pt x="573" y="1031"/>
                      <a:pt x="577" y="1044"/>
                      <a:pt x="600" y="1067"/>
                    </a:cubicBezTo>
                    <a:cubicBezTo>
                      <a:pt x="610" y="1131"/>
                      <a:pt x="605" y="1244"/>
                      <a:pt x="680" y="1271"/>
                    </a:cubicBezTo>
                    <a:cubicBezTo>
                      <a:pt x="694" y="1314"/>
                      <a:pt x="706" y="1372"/>
                      <a:pt x="731" y="1409"/>
                    </a:cubicBezTo>
                    <a:cubicBezTo>
                      <a:pt x="736" y="1424"/>
                      <a:pt x="740" y="1438"/>
                      <a:pt x="745" y="1453"/>
                    </a:cubicBezTo>
                    <a:cubicBezTo>
                      <a:pt x="748" y="1461"/>
                      <a:pt x="734" y="1439"/>
                      <a:pt x="731" y="1431"/>
                    </a:cubicBezTo>
                    <a:cubicBezTo>
                      <a:pt x="725" y="1417"/>
                      <a:pt x="720" y="1402"/>
                      <a:pt x="716" y="1387"/>
                    </a:cubicBezTo>
                    <a:cubicBezTo>
                      <a:pt x="707" y="1356"/>
                      <a:pt x="704" y="1324"/>
                      <a:pt x="694" y="1293"/>
                    </a:cubicBezTo>
                    <a:cubicBezTo>
                      <a:pt x="689" y="1278"/>
                      <a:pt x="680" y="1249"/>
                      <a:pt x="680" y="1249"/>
                    </a:cubicBezTo>
                    <a:cubicBezTo>
                      <a:pt x="672" y="1179"/>
                      <a:pt x="670" y="1107"/>
                      <a:pt x="658" y="1037"/>
                    </a:cubicBezTo>
                    <a:cubicBezTo>
                      <a:pt x="650" y="992"/>
                      <a:pt x="629" y="951"/>
                      <a:pt x="621" y="906"/>
                    </a:cubicBezTo>
                    <a:cubicBezTo>
                      <a:pt x="616" y="879"/>
                      <a:pt x="611" y="853"/>
                      <a:pt x="607" y="826"/>
                    </a:cubicBezTo>
                    <a:cubicBezTo>
                      <a:pt x="601" y="790"/>
                      <a:pt x="592" y="717"/>
                      <a:pt x="592" y="717"/>
                    </a:cubicBezTo>
                    <a:cubicBezTo>
                      <a:pt x="590" y="680"/>
                      <a:pt x="585" y="644"/>
                      <a:pt x="585" y="607"/>
                    </a:cubicBezTo>
                    <a:cubicBezTo>
                      <a:pt x="585" y="529"/>
                      <a:pt x="587" y="452"/>
                      <a:pt x="592" y="374"/>
                    </a:cubicBezTo>
                    <a:cubicBezTo>
                      <a:pt x="595" y="324"/>
                      <a:pt x="623" y="270"/>
                      <a:pt x="636" y="221"/>
                    </a:cubicBezTo>
                    <a:cubicBezTo>
                      <a:pt x="641" y="203"/>
                      <a:pt x="644" y="176"/>
                      <a:pt x="658" y="162"/>
                    </a:cubicBezTo>
                    <a:cubicBezTo>
                      <a:pt x="666" y="154"/>
                      <a:pt x="677" y="153"/>
                      <a:pt x="687" y="148"/>
                    </a:cubicBezTo>
                    <a:cubicBezTo>
                      <a:pt x="711" y="117"/>
                      <a:pt x="724" y="85"/>
                      <a:pt x="745" y="53"/>
                    </a:cubicBezTo>
                    <a:cubicBezTo>
                      <a:pt x="748" y="43"/>
                      <a:pt x="747" y="32"/>
                      <a:pt x="753" y="24"/>
                    </a:cubicBezTo>
                    <a:cubicBezTo>
                      <a:pt x="761" y="12"/>
                      <a:pt x="799" y="0"/>
                      <a:pt x="753" y="17"/>
                    </a:cubicBezTo>
                    <a:cubicBezTo>
                      <a:pt x="747" y="32"/>
                      <a:pt x="737" y="45"/>
                      <a:pt x="731" y="60"/>
                    </a:cubicBezTo>
                    <a:cubicBezTo>
                      <a:pt x="704" y="133"/>
                      <a:pt x="742" y="68"/>
                      <a:pt x="709" y="119"/>
                    </a:cubicBezTo>
                    <a:cubicBezTo>
                      <a:pt x="701" y="153"/>
                      <a:pt x="692" y="184"/>
                      <a:pt x="672" y="213"/>
                    </a:cubicBezTo>
                    <a:cubicBezTo>
                      <a:pt x="655" y="266"/>
                      <a:pt x="662" y="242"/>
                      <a:pt x="651" y="286"/>
                    </a:cubicBezTo>
                    <a:cubicBezTo>
                      <a:pt x="655" y="513"/>
                      <a:pt x="656" y="645"/>
                      <a:pt x="672" y="841"/>
                    </a:cubicBezTo>
                    <a:cubicBezTo>
                      <a:pt x="677" y="982"/>
                      <a:pt x="685" y="1111"/>
                      <a:pt x="702" y="1249"/>
                    </a:cubicBezTo>
                    <a:cubicBezTo>
                      <a:pt x="706" y="1318"/>
                      <a:pt x="704" y="1358"/>
                      <a:pt x="723" y="1417"/>
                    </a:cubicBezTo>
                    <a:cubicBezTo>
                      <a:pt x="726" y="1380"/>
                      <a:pt x="730" y="1344"/>
                      <a:pt x="731" y="1307"/>
                    </a:cubicBezTo>
                    <a:cubicBezTo>
                      <a:pt x="735" y="1066"/>
                      <a:pt x="733" y="826"/>
                      <a:pt x="738" y="585"/>
                    </a:cubicBezTo>
                    <a:cubicBezTo>
                      <a:pt x="738" y="577"/>
                      <a:pt x="743" y="570"/>
                      <a:pt x="745" y="563"/>
                    </a:cubicBezTo>
                    <a:cubicBezTo>
                      <a:pt x="758" y="513"/>
                      <a:pt x="761" y="439"/>
                      <a:pt x="789" y="396"/>
                    </a:cubicBezTo>
                    <a:cubicBezTo>
                      <a:pt x="806" y="370"/>
                      <a:pt x="856" y="329"/>
                      <a:pt x="877" y="308"/>
                    </a:cubicBezTo>
                    <a:cubicBezTo>
                      <a:pt x="897" y="288"/>
                      <a:pt x="910" y="257"/>
                      <a:pt x="928" y="235"/>
                    </a:cubicBezTo>
                    <a:cubicBezTo>
                      <a:pt x="975" y="178"/>
                      <a:pt x="1045" y="151"/>
                      <a:pt x="1117" y="141"/>
                    </a:cubicBezTo>
                    <a:cubicBezTo>
                      <a:pt x="1135" y="136"/>
                      <a:pt x="1165" y="123"/>
                      <a:pt x="1183" y="141"/>
                    </a:cubicBezTo>
                    <a:cubicBezTo>
                      <a:pt x="1188" y="146"/>
                      <a:pt x="1168" y="145"/>
                      <a:pt x="1161" y="148"/>
                    </a:cubicBezTo>
                    <a:cubicBezTo>
                      <a:pt x="1145" y="156"/>
                      <a:pt x="1128" y="170"/>
                      <a:pt x="1117" y="184"/>
                    </a:cubicBezTo>
                    <a:cubicBezTo>
                      <a:pt x="1100" y="206"/>
                      <a:pt x="1065" y="246"/>
                      <a:pt x="1052" y="272"/>
                    </a:cubicBezTo>
                    <a:cubicBezTo>
                      <a:pt x="1033" y="310"/>
                      <a:pt x="1033" y="325"/>
                      <a:pt x="1001" y="359"/>
                    </a:cubicBezTo>
                    <a:cubicBezTo>
                      <a:pt x="992" y="383"/>
                      <a:pt x="987" y="408"/>
                      <a:pt x="979" y="432"/>
                    </a:cubicBezTo>
                    <a:cubicBezTo>
                      <a:pt x="971" y="498"/>
                      <a:pt x="972" y="566"/>
                      <a:pt x="949" y="629"/>
                    </a:cubicBezTo>
                    <a:cubicBezTo>
                      <a:pt x="939" y="721"/>
                      <a:pt x="930" y="813"/>
                      <a:pt x="920" y="906"/>
                    </a:cubicBezTo>
                    <a:cubicBezTo>
                      <a:pt x="917" y="931"/>
                      <a:pt x="906" y="979"/>
                      <a:pt x="906" y="979"/>
                    </a:cubicBezTo>
                    <a:cubicBezTo>
                      <a:pt x="898" y="1072"/>
                      <a:pt x="897" y="1171"/>
                      <a:pt x="855" y="1256"/>
                    </a:cubicBezTo>
                    <a:cubicBezTo>
                      <a:pt x="838" y="1290"/>
                      <a:pt x="842" y="1313"/>
                      <a:pt x="811" y="1344"/>
                    </a:cubicBezTo>
                    <a:cubicBezTo>
                      <a:pt x="779" y="1376"/>
                      <a:pt x="747" y="1400"/>
                      <a:pt x="716" y="1431"/>
                    </a:cubicBezTo>
                    <a:cubicBezTo>
                      <a:pt x="707" y="1440"/>
                      <a:pt x="736" y="1417"/>
                      <a:pt x="745" y="1409"/>
                    </a:cubicBezTo>
                    <a:cubicBezTo>
                      <a:pt x="753" y="1402"/>
                      <a:pt x="759" y="1393"/>
                      <a:pt x="767" y="1387"/>
                    </a:cubicBezTo>
                    <a:cubicBezTo>
                      <a:pt x="807" y="1359"/>
                      <a:pt x="858" y="1322"/>
                      <a:pt x="906" y="1307"/>
                    </a:cubicBezTo>
                    <a:cubicBezTo>
                      <a:pt x="933" y="1265"/>
                      <a:pt x="983" y="1229"/>
                      <a:pt x="1030" y="1212"/>
                    </a:cubicBezTo>
                    <a:cubicBezTo>
                      <a:pt x="1063" y="1179"/>
                      <a:pt x="1087" y="1146"/>
                      <a:pt x="1132" y="1132"/>
                    </a:cubicBezTo>
                    <a:cubicBezTo>
                      <a:pt x="1172" y="1102"/>
                      <a:pt x="1201" y="1072"/>
                      <a:pt x="1248" y="1052"/>
                    </a:cubicBezTo>
                    <a:cubicBezTo>
                      <a:pt x="1282" y="1018"/>
                      <a:pt x="1328" y="1004"/>
                      <a:pt x="1372" y="986"/>
                    </a:cubicBezTo>
                    <a:cubicBezTo>
                      <a:pt x="1402" y="956"/>
                      <a:pt x="1424" y="957"/>
                      <a:pt x="1467" y="950"/>
                    </a:cubicBezTo>
                    <a:cubicBezTo>
                      <a:pt x="1528" y="952"/>
                      <a:pt x="1589" y="949"/>
                      <a:pt x="1649" y="957"/>
                    </a:cubicBezTo>
                    <a:cubicBezTo>
                      <a:pt x="1702" y="964"/>
                      <a:pt x="1734" y="1072"/>
                      <a:pt x="1752" y="1110"/>
                    </a:cubicBezTo>
                    <a:cubicBezTo>
                      <a:pt x="1767" y="1143"/>
                      <a:pt x="1786" y="1173"/>
                      <a:pt x="1803" y="1205"/>
                    </a:cubicBezTo>
                    <a:cubicBezTo>
                      <a:pt x="1807" y="1213"/>
                      <a:pt x="1821" y="1219"/>
                      <a:pt x="1817" y="1227"/>
                    </a:cubicBezTo>
                    <a:cubicBezTo>
                      <a:pt x="1813" y="1234"/>
                      <a:pt x="1802" y="1223"/>
                      <a:pt x="1795" y="1220"/>
                    </a:cubicBezTo>
                    <a:cubicBezTo>
                      <a:pt x="1766" y="1207"/>
                      <a:pt x="1737" y="1188"/>
                      <a:pt x="1708" y="1176"/>
                    </a:cubicBezTo>
                    <a:cubicBezTo>
                      <a:pt x="1684" y="1166"/>
                      <a:pt x="1659" y="1161"/>
                      <a:pt x="1635" y="1154"/>
                    </a:cubicBezTo>
                    <a:cubicBezTo>
                      <a:pt x="1604" y="1145"/>
                      <a:pt x="1540" y="1132"/>
                      <a:pt x="1540" y="1132"/>
                    </a:cubicBezTo>
                    <a:cubicBezTo>
                      <a:pt x="1500" y="1113"/>
                      <a:pt x="1465" y="1118"/>
                      <a:pt x="1423" y="1132"/>
                    </a:cubicBezTo>
                    <a:cubicBezTo>
                      <a:pt x="1404" y="1162"/>
                      <a:pt x="1364" y="1171"/>
                      <a:pt x="1329" y="1183"/>
                    </a:cubicBezTo>
                    <a:cubicBezTo>
                      <a:pt x="1312" y="1208"/>
                      <a:pt x="1281" y="1240"/>
                      <a:pt x="1256" y="1256"/>
                    </a:cubicBezTo>
                    <a:cubicBezTo>
                      <a:pt x="1236" y="1285"/>
                      <a:pt x="1213" y="1317"/>
                      <a:pt x="1183" y="1336"/>
                    </a:cubicBezTo>
                    <a:cubicBezTo>
                      <a:pt x="1106" y="1449"/>
                      <a:pt x="859" y="1380"/>
                      <a:pt x="789" y="1380"/>
                    </a:cubicBezTo>
                    <a:lnTo>
                      <a:pt x="735" y="1312"/>
                    </a:lnTo>
                  </a:path>
                </a:pathLst>
              </a:custGeom>
              <a:solidFill>
                <a:srgbClr val="00CC00"/>
              </a:solidFill>
              <a:ln w="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0581" name="Freeform 394"/>
              <p:cNvSpPr/>
              <p:nvPr/>
            </p:nvSpPr>
            <p:spPr>
              <a:xfrm rot="899285">
                <a:off x="5029200" y="3429000"/>
                <a:ext cx="914400" cy="422275"/>
              </a:xfrm>
              <a:custGeom>
                <a:avLst/>
                <a:gdLst>
                  <a:gd name="txL" fmla="*/ 0 w 1821"/>
                  <a:gd name="txT" fmla="*/ 0 h 1522"/>
                  <a:gd name="txR" fmla="*/ 1821 w 1821"/>
                  <a:gd name="txB" fmla="*/ 1522 h 1522"/>
                </a:gdLst>
                <a:ahLst/>
                <a:cxnLst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</a:cxnLst>
                <a:rect l="txL" t="txT" r="txR" b="txB"/>
                <a:pathLst>
                  <a:path w="1821" h="1522">
                    <a:moveTo>
                      <a:pt x="760" y="1504"/>
                    </a:moveTo>
                    <a:cubicBezTo>
                      <a:pt x="684" y="1522"/>
                      <a:pt x="699" y="1518"/>
                      <a:pt x="585" y="1511"/>
                    </a:cubicBezTo>
                    <a:cubicBezTo>
                      <a:pt x="556" y="1502"/>
                      <a:pt x="523" y="1504"/>
                      <a:pt x="497" y="1489"/>
                    </a:cubicBezTo>
                    <a:cubicBezTo>
                      <a:pt x="482" y="1480"/>
                      <a:pt x="470" y="1465"/>
                      <a:pt x="454" y="1460"/>
                    </a:cubicBezTo>
                    <a:cubicBezTo>
                      <a:pt x="439" y="1455"/>
                      <a:pt x="410" y="1446"/>
                      <a:pt x="410" y="1446"/>
                    </a:cubicBezTo>
                    <a:cubicBezTo>
                      <a:pt x="374" y="1394"/>
                      <a:pt x="297" y="1335"/>
                      <a:pt x="242" y="1300"/>
                    </a:cubicBezTo>
                    <a:cubicBezTo>
                      <a:pt x="237" y="1293"/>
                      <a:pt x="234" y="1284"/>
                      <a:pt x="228" y="1278"/>
                    </a:cubicBezTo>
                    <a:cubicBezTo>
                      <a:pt x="222" y="1272"/>
                      <a:pt x="212" y="1270"/>
                      <a:pt x="206" y="1263"/>
                    </a:cubicBezTo>
                    <a:cubicBezTo>
                      <a:pt x="201" y="1257"/>
                      <a:pt x="202" y="1248"/>
                      <a:pt x="198" y="1242"/>
                    </a:cubicBezTo>
                    <a:cubicBezTo>
                      <a:pt x="192" y="1234"/>
                      <a:pt x="183" y="1228"/>
                      <a:pt x="177" y="1220"/>
                    </a:cubicBezTo>
                    <a:cubicBezTo>
                      <a:pt x="160" y="1195"/>
                      <a:pt x="167" y="1189"/>
                      <a:pt x="147" y="1169"/>
                    </a:cubicBezTo>
                    <a:cubicBezTo>
                      <a:pt x="112" y="1134"/>
                      <a:pt x="138" y="1177"/>
                      <a:pt x="104" y="1132"/>
                    </a:cubicBezTo>
                    <a:cubicBezTo>
                      <a:pt x="59" y="1073"/>
                      <a:pt x="95" y="1101"/>
                      <a:pt x="53" y="1074"/>
                    </a:cubicBezTo>
                    <a:cubicBezTo>
                      <a:pt x="50" y="1067"/>
                      <a:pt x="50" y="1058"/>
                      <a:pt x="45" y="1052"/>
                    </a:cubicBezTo>
                    <a:cubicBezTo>
                      <a:pt x="40" y="1045"/>
                      <a:pt x="29" y="1044"/>
                      <a:pt x="24" y="1037"/>
                    </a:cubicBezTo>
                    <a:cubicBezTo>
                      <a:pt x="16" y="1024"/>
                      <a:pt x="14" y="1008"/>
                      <a:pt x="9" y="994"/>
                    </a:cubicBezTo>
                    <a:cubicBezTo>
                      <a:pt x="7" y="987"/>
                      <a:pt x="2" y="972"/>
                      <a:pt x="2" y="972"/>
                    </a:cubicBezTo>
                    <a:cubicBezTo>
                      <a:pt x="4" y="960"/>
                      <a:pt x="0" y="944"/>
                      <a:pt x="9" y="935"/>
                    </a:cubicBezTo>
                    <a:cubicBezTo>
                      <a:pt x="14" y="929"/>
                      <a:pt x="13" y="950"/>
                      <a:pt x="16" y="957"/>
                    </a:cubicBezTo>
                    <a:cubicBezTo>
                      <a:pt x="21" y="967"/>
                      <a:pt x="49" y="1003"/>
                      <a:pt x="53" y="1008"/>
                    </a:cubicBezTo>
                    <a:cubicBezTo>
                      <a:pt x="69" y="1057"/>
                      <a:pt x="89" y="1082"/>
                      <a:pt x="133" y="1110"/>
                    </a:cubicBezTo>
                    <a:cubicBezTo>
                      <a:pt x="167" y="1164"/>
                      <a:pt x="242" y="1162"/>
                      <a:pt x="301" y="1176"/>
                    </a:cubicBezTo>
                    <a:cubicBezTo>
                      <a:pt x="328" y="1189"/>
                      <a:pt x="345" y="1210"/>
                      <a:pt x="373" y="1220"/>
                    </a:cubicBezTo>
                    <a:cubicBezTo>
                      <a:pt x="388" y="1225"/>
                      <a:pt x="417" y="1234"/>
                      <a:pt x="417" y="1234"/>
                    </a:cubicBezTo>
                    <a:cubicBezTo>
                      <a:pt x="452" y="1261"/>
                      <a:pt x="484" y="1297"/>
                      <a:pt x="527" y="1307"/>
                    </a:cubicBezTo>
                    <a:cubicBezTo>
                      <a:pt x="561" y="1331"/>
                      <a:pt x="599" y="1340"/>
                      <a:pt x="636" y="1358"/>
                    </a:cubicBezTo>
                    <a:cubicBezTo>
                      <a:pt x="654" y="1385"/>
                      <a:pt x="645" y="1377"/>
                      <a:pt x="672" y="1395"/>
                    </a:cubicBezTo>
                    <a:cubicBezTo>
                      <a:pt x="687" y="1405"/>
                      <a:pt x="716" y="1424"/>
                      <a:pt x="716" y="1424"/>
                    </a:cubicBezTo>
                    <a:cubicBezTo>
                      <a:pt x="742" y="1463"/>
                      <a:pt x="725" y="1440"/>
                      <a:pt x="774" y="1489"/>
                    </a:cubicBezTo>
                    <a:cubicBezTo>
                      <a:pt x="781" y="1496"/>
                      <a:pt x="796" y="1511"/>
                      <a:pt x="796" y="1511"/>
                    </a:cubicBezTo>
                    <a:cubicBezTo>
                      <a:pt x="796" y="1511"/>
                      <a:pt x="769" y="1485"/>
                      <a:pt x="753" y="1475"/>
                    </a:cubicBezTo>
                    <a:cubicBezTo>
                      <a:pt x="738" y="1433"/>
                      <a:pt x="693" y="1414"/>
                      <a:pt x="665" y="1380"/>
                    </a:cubicBezTo>
                    <a:cubicBezTo>
                      <a:pt x="646" y="1357"/>
                      <a:pt x="625" y="1345"/>
                      <a:pt x="607" y="1322"/>
                    </a:cubicBezTo>
                    <a:cubicBezTo>
                      <a:pt x="572" y="1277"/>
                      <a:pt x="575" y="1278"/>
                      <a:pt x="534" y="1242"/>
                    </a:cubicBezTo>
                    <a:cubicBezTo>
                      <a:pt x="505" y="1216"/>
                      <a:pt x="485" y="1182"/>
                      <a:pt x="454" y="1161"/>
                    </a:cubicBezTo>
                    <a:cubicBezTo>
                      <a:pt x="433" y="1130"/>
                      <a:pt x="417" y="1097"/>
                      <a:pt x="395" y="1067"/>
                    </a:cubicBezTo>
                    <a:cubicBezTo>
                      <a:pt x="385" y="1034"/>
                      <a:pt x="370" y="1001"/>
                      <a:pt x="352" y="972"/>
                    </a:cubicBezTo>
                    <a:cubicBezTo>
                      <a:pt x="341" y="912"/>
                      <a:pt x="320" y="857"/>
                      <a:pt x="308" y="797"/>
                    </a:cubicBezTo>
                    <a:cubicBezTo>
                      <a:pt x="299" y="678"/>
                      <a:pt x="294" y="661"/>
                      <a:pt x="308" y="512"/>
                    </a:cubicBezTo>
                    <a:cubicBezTo>
                      <a:pt x="310" y="495"/>
                      <a:pt x="312" y="546"/>
                      <a:pt x="315" y="563"/>
                    </a:cubicBezTo>
                    <a:cubicBezTo>
                      <a:pt x="320" y="588"/>
                      <a:pt x="352" y="629"/>
                      <a:pt x="352" y="629"/>
                    </a:cubicBezTo>
                    <a:cubicBezTo>
                      <a:pt x="368" y="680"/>
                      <a:pt x="380" y="737"/>
                      <a:pt x="410" y="782"/>
                    </a:cubicBezTo>
                    <a:cubicBezTo>
                      <a:pt x="421" y="818"/>
                      <a:pt x="432" y="844"/>
                      <a:pt x="468" y="855"/>
                    </a:cubicBezTo>
                    <a:cubicBezTo>
                      <a:pt x="481" y="890"/>
                      <a:pt x="467" y="907"/>
                      <a:pt x="505" y="921"/>
                    </a:cubicBezTo>
                    <a:cubicBezTo>
                      <a:pt x="516" y="954"/>
                      <a:pt x="534" y="981"/>
                      <a:pt x="563" y="1001"/>
                    </a:cubicBezTo>
                    <a:cubicBezTo>
                      <a:pt x="573" y="1031"/>
                      <a:pt x="577" y="1044"/>
                      <a:pt x="600" y="1067"/>
                    </a:cubicBezTo>
                    <a:cubicBezTo>
                      <a:pt x="610" y="1131"/>
                      <a:pt x="605" y="1244"/>
                      <a:pt x="680" y="1271"/>
                    </a:cubicBezTo>
                    <a:cubicBezTo>
                      <a:pt x="694" y="1314"/>
                      <a:pt x="706" y="1372"/>
                      <a:pt x="731" y="1409"/>
                    </a:cubicBezTo>
                    <a:cubicBezTo>
                      <a:pt x="736" y="1424"/>
                      <a:pt x="740" y="1438"/>
                      <a:pt x="745" y="1453"/>
                    </a:cubicBezTo>
                    <a:cubicBezTo>
                      <a:pt x="748" y="1461"/>
                      <a:pt x="734" y="1439"/>
                      <a:pt x="731" y="1431"/>
                    </a:cubicBezTo>
                    <a:cubicBezTo>
                      <a:pt x="725" y="1417"/>
                      <a:pt x="720" y="1402"/>
                      <a:pt x="716" y="1387"/>
                    </a:cubicBezTo>
                    <a:cubicBezTo>
                      <a:pt x="707" y="1356"/>
                      <a:pt x="704" y="1324"/>
                      <a:pt x="694" y="1293"/>
                    </a:cubicBezTo>
                    <a:cubicBezTo>
                      <a:pt x="689" y="1278"/>
                      <a:pt x="680" y="1249"/>
                      <a:pt x="680" y="1249"/>
                    </a:cubicBezTo>
                    <a:cubicBezTo>
                      <a:pt x="672" y="1179"/>
                      <a:pt x="670" y="1107"/>
                      <a:pt x="658" y="1037"/>
                    </a:cubicBezTo>
                    <a:cubicBezTo>
                      <a:pt x="650" y="992"/>
                      <a:pt x="629" y="951"/>
                      <a:pt x="621" y="906"/>
                    </a:cubicBezTo>
                    <a:cubicBezTo>
                      <a:pt x="616" y="879"/>
                      <a:pt x="611" y="853"/>
                      <a:pt x="607" y="826"/>
                    </a:cubicBezTo>
                    <a:cubicBezTo>
                      <a:pt x="601" y="790"/>
                      <a:pt x="592" y="717"/>
                      <a:pt x="592" y="717"/>
                    </a:cubicBezTo>
                    <a:cubicBezTo>
                      <a:pt x="590" y="680"/>
                      <a:pt x="585" y="644"/>
                      <a:pt x="585" y="607"/>
                    </a:cubicBezTo>
                    <a:cubicBezTo>
                      <a:pt x="585" y="529"/>
                      <a:pt x="587" y="452"/>
                      <a:pt x="592" y="374"/>
                    </a:cubicBezTo>
                    <a:cubicBezTo>
                      <a:pt x="595" y="324"/>
                      <a:pt x="623" y="270"/>
                      <a:pt x="636" y="221"/>
                    </a:cubicBezTo>
                    <a:cubicBezTo>
                      <a:pt x="641" y="203"/>
                      <a:pt x="644" y="176"/>
                      <a:pt x="658" y="162"/>
                    </a:cubicBezTo>
                    <a:cubicBezTo>
                      <a:pt x="666" y="154"/>
                      <a:pt x="677" y="153"/>
                      <a:pt x="687" y="148"/>
                    </a:cubicBezTo>
                    <a:cubicBezTo>
                      <a:pt x="711" y="117"/>
                      <a:pt x="724" y="85"/>
                      <a:pt x="745" y="53"/>
                    </a:cubicBezTo>
                    <a:cubicBezTo>
                      <a:pt x="748" y="43"/>
                      <a:pt x="747" y="32"/>
                      <a:pt x="753" y="24"/>
                    </a:cubicBezTo>
                    <a:cubicBezTo>
                      <a:pt x="761" y="12"/>
                      <a:pt x="799" y="0"/>
                      <a:pt x="753" y="17"/>
                    </a:cubicBezTo>
                    <a:cubicBezTo>
                      <a:pt x="747" y="32"/>
                      <a:pt x="737" y="45"/>
                      <a:pt x="731" y="60"/>
                    </a:cubicBezTo>
                    <a:cubicBezTo>
                      <a:pt x="704" y="133"/>
                      <a:pt x="742" y="68"/>
                      <a:pt x="709" y="119"/>
                    </a:cubicBezTo>
                    <a:cubicBezTo>
                      <a:pt x="701" y="153"/>
                      <a:pt x="692" y="184"/>
                      <a:pt x="672" y="213"/>
                    </a:cubicBezTo>
                    <a:cubicBezTo>
                      <a:pt x="655" y="266"/>
                      <a:pt x="662" y="242"/>
                      <a:pt x="651" y="286"/>
                    </a:cubicBezTo>
                    <a:cubicBezTo>
                      <a:pt x="655" y="513"/>
                      <a:pt x="656" y="645"/>
                      <a:pt x="672" y="841"/>
                    </a:cubicBezTo>
                    <a:cubicBezTo>
                      <a:pt x="677" y="982"/>
                      <a:pt x="685" y="1111"/>
                      <a:pt x="702" y="1249"/>
                    </a:cubicBezTo>
                    <a:cubicBezTo>
                      <a:pt x="706" y="1318"/>
                      <a:pt x="704" y="1358"/>
                      <a:pt x="723" y="1417"/>
                    </a:cubicBezTo>
                    <a:cubicBezTo>
                      <a:pt x="726" y="1380"/>
                      <a:pt x="730" y="1344"/>
                      <a:pt x="731" y="1307"/>
                    </a:cubicBezTo>
                    <a:cubicBezTo>
                      <a:pt x="735" y="1066"/>
                      <a:pt x="733" y="826"/>
                      <a:pt x="738" y="585"/>
                    </a:cubicBezTo>
                    <a:cubicBezTo>
                      <a:pt x="738" y="577"/>
                      <a:pt x="743" y="570"/>
                      <a:pt x="745" y="563"/>
                    </a:cubicBezTo>
                    <a:cubicBezTo>
                      <a:pt x="758" y="513"/>
                      <a:pt x="761" y="439"/>
                      <a:pt x="789" y="396"/>
                    </a:cubicBezTo>
                    <a:cubicBezTo>
                      <a:pt x="806" y="370"/>
                      <a:pt x="856" y="329"/>
                      <a:pt x="877" y="308"/>
                    </a:cubicBezTo>
                    <a:cubicBezTo>
                      <a:pt x="897" y="288"/>
                      <a:pt x="910" y="257"/>
                      <a:pt x="928" y="235"/>
                    </a:cubicBezTo>
                    <a:cubicBezTo>
                      <a:pt x="975" y="178"/>
                      <a:pt x="1045" y="151"/>
                      <a:pt x="1117" y="141"/>
                    </a:cubicBezTo>
                    <a:cubicBezTo>
                      <a:pt x="1135" y="136"/>
                      <a:pt x="1165" y="123"/>
                      <a:pt x="1183" y="141"/>
                    </a:cubicBezTo>
                    <a:cubicBezTo>
                      <a:pt x="1188" y="146"/>
                      <a:pt x="1168" y="145"/>
                      <a:pt x="1161" y="148"/>
                    </a:cubicBezTo>
                    <a:cubicBezTo>
                      <a:pt x="1145" y="156"/>
                      <a:pt x="1128" y="170"/>
                      <a:pt x="1117" y="184"/>
                    </a:cubicBezTo>
                    <a:cubicBezTo>
                      <a:pt x="1100" y="206"/>
                      <a:pt x="1065" y="246"/>
                      <a:pt x="1052" y="272"/>
                    </a:cubicBezTo>
                    <a:cubicBezTo>
                      <a:pt x="1033" y="310"/>
                      <a:pt x="1033" y="325"/>
                      <a:pt x="1001" y="359"/>
                    </a:cubicBezTo>
                    <a:cubicBezTo>
                      <a:pt x="992" y="383"/>
                      <a:pt x="987" y="408"/>
                      <a:pt x="979" y="432"/>
                    </a:cubicBezTo>
                    <a:cubicBezTo>
                      <a:pt x="971" y="498"/>
                      <a:pt x="972" y="566"/>
                      <a:pt x="949" y="629"/>
                    </a:cubicBezTo>
                    <a:cubicBezTo>
                      <a:pt x="939" y="721"/>
                      <a:pt x="930" y="813"/>
                      <a:pt x="920" y="906"/>
                    </a:cubicBezTo>
                    <a:cubicBezTo>
                      <a:pt x="917" y="931"/>
                      <a:pt x="906" y="979"/>
                      <a:pt x="906" y="979"/>
                    </a:cubicBezTo>
                    <a:cubicBezTo>
                      <a:pt x="898" y="1072"/>
                      <a:pt x="897" y="1171"/>
                      <a:pt x="855" y="1256"/>
                    </a:cubicBezTo>
                    <a:cubicBezTo>
                      <a:pt x="838" y="1290"/>
                      <a:pt x="842" y="1313"/>
                      <a:pt x="811" y="1344"/>
                    </a:cubicBezTo>
                    <a:cubicBezTo>
                      <a:pt x="779" y="1376"/>
                      <a:pt x="747" y="1400"/>
                      <a:pt x="716" y="1431"/>
                    </a:cubicBezTo>
                    <a:cubicBezTo>
                      <a:pt x="707" y="1440"/>
                      <a:pt x="736" y="1417"/>
                      <a:pt x="745" y="1409"/>
                    </a:cubicBezTo>
                    <a:cubicBezTo>
                      <a:pt x="753" y="1402"/>
                      <a:pt x="759" y="1393"/>
                      <a:pt x="767" y="1387"/>
                    </a:cubicBezTo>
                    <a:cubicBezTo>
                      <a:pt x="807" y="1359"/>
                      <a:pt x="858" y="1322"/>
                      <a:pt x="906" y="1307"/>
                    </a:cubicBezTo>
                    <a:cubicBezTo>
                      <a:pt x="933" y="1265"/>
                      <a:pt x="983" y="1229"/>
                      <a:pt x="1030" y="1212"/>
                    </a:cubicBezTo>
                    <a:cubicBezTo>
                      <a:pt x="1063" y="1179"/>
                      <a:pt x="1087" y="1146"/>
                      <a:pt x="1132" y="1132"/>
                    </a:cubicBezTo>
                    <a:cubicBezTo>
                      <a:pt x="1172" y="1102"/>
                      <a:pt x="1201" y="1072"/>
                      <a:pt x="1248" y="1052"/>
                    </a:cubicBezTo>
                    <a:cubicBezTo>
                      <a:pt x="1282" y="1018"/>
                      <a:pt x="1328" y="1004"/>
                      <a:pt x="1372" y="986"/>
                    </a:cubicBezTo>
                    <a:cubicBezTo>
                      <a:pt x="1402" y="956"/>
                      <a:pt x="1424" y="957"/>
                      <a:pt x="1467" y="950"/>
                    </a:cubicBezTo>
                    <a:cubicBezTo>
                      <a:pt x="1528" y="952"/>
                      <a:pt x="1589" y="949"/>
                      <a:pt x="1649" y="957"/>
                    </a:cubicBezTo>
                    <a:cubicBezTo>
                      <a:pt x="1702" y="964"/>
                      <a:pt x="1734" y="1072"/>
                      <a:pt x="1752" y="1110"/>
                    </a:cubicBezTo>
                    <a:cubicBezTo>
                      <a:pt x="1767" y="1143"/>
                      <a:pt x="1786" y="1173"/>
                      <a:pt x="1803" y="1205"/>
                    </a:cubicBezTo>
                    <a:cubicBezTo>
                      <a:pt x="1807" y="1213"/>
                      <a:pt x="1821" y="1219"/>
                      <a:pt x="1817" y="1227"/>
                    </a:cubicBezTo>
                    <a:cubicBezTo>
                      <a:pt x="1813" y="1234"/>
                      <a:pt x="1802" y="1223"/>
                      <a:pt x="1795" y="1220"/>
                    </a:cubicBezTo>
                    <a:cubicBezTo>
                      <a:pt x="1766" y="1207"/>
                      <a:pt x="1737" y="1188"/>
                      <a:pt x="1708" y="1176"/>
                    </a:cubicBezTo>
                    <a:cubicBezTo>
                      <a:pt x="1684" y="1166"/>
                      <a:pt x="1659" y="1161"/>
                      <a:pt x="1635" y="1154"/>
                    </a:cubicBezTo>
                    <a:cubicBezTo>
                      <a:pt x="1604" y="1145"/>
                      <a:pt x="1540" y="1132"/>
                      <a:pt x="1540" y="1132"/>
                    </a:cubicBezTo>
                    <a:cubicBezTo>
                      <a:pt x="1500" y="1113"/>
                      <a:pt x="1465" y="1118"/>
                      <a:pt x="1423" y="1132"/>
                    </a:cubicBezTo>
                    <a:cubicBezTo>
                      <a:pt x="1404" y="1162"/>
                      <a:pt x="1364" y="1171"/>
                      <a:pt x="1329" y="1183"/>
                    </a:cubicBezTo>
                    <a:cubicBezTo>
                      <a:pt x="1312" y="1208"/>
                      <a:pt x="1281" y="1240"/>
                      <a:pt x="1256" y="1256"/>
                    </a:cubicBezTo>
                    <a:cubicBezTo>
                      <a:pt x="1236" y="1285"/>
                      <a:pt x="1213" y="1317"/>
                      <a:pt x="1183" y="1336"/>
                    </a:cubicBezTo>
                    <a:cubicBezTo>
                      <a:pt x="1106" y="1449"/>
                      <a:pt x="859" y="1380"/>
                      <a:pt x="789" y="1380"/>
                    </a:cubicBezTo>
                    <a:lnTo>
                      <a:pt x="735" y="1312"/>
                    </a:lnTo>
                  </a:path>
                </a:pathLst>
              </a:custGeom>
              <a:solidFill>
                <a:srgbClr val="00CC00"/>
              </a:solidFill>
              <a:ln w="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grpSp>
            <p:nvGrpSpPr>
              <p:cNvPr id="20582" name="Group 404"/>
              <p:cNvGrpSpPr/>
              <p:nvPr/>
            </p:nvGrpSpPr>
            <p:grpSpPr>
              <a:xfrm rot="701281">
                <a:off x="5029206" y="3352801"/>
                <a:ext cx="609602" cy="381000"/>
                <a:chOff x="1104" y="2880"/>
                <a:chExt cx="528" cy="480"/>
              </a:xfrm>
            </p:grpSpPr>
            <p:sp>
              <p:nvSpPr>
                <p:cNvPr id="20629" name="Oval 405"/>
                <p:cNvSpPr/>
                <p:nvPr/>
              </p:nvSpPr>
              <p:spPr>
                <a:xfrm>
                  <a:off x="1344" y="3168"/>
                  <a:ext cx="192" cy="192"/>
                </a:xfrm>
                <a:prstGeom prst="ellipse">
                  <a:avLst/>
                </a:prstGeom>
                <a:solidFill>
                  <a:srgbClr val="FFFF00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20630" name="Oval 406"/>
                <p:cNvSpPr/>
                <p:nvPr/>
              </p:nvSpPr>
              <p:spPr>
                <a:xfrm>
                  <a:off x="1200" y="3168"/>
                  <a:ext cx="192" cy="192"/>
                </a:xfrm>
                <a:prstGeom prst="ellipse">
                  <a:avLst/>
                </a:prstGeom>
                <a:solidFill>
                  <a:srgbClr val="FFFF00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20631" name="Oval 407"/>
                <p:cNvSpPr/>
                <p:nvPr/>
              </p:nvSpPr>
              <p:spPr>
                <a:xfrm>
                  <a:off x="1440" y="3024"/>
                  <a:ext cx="192" cy="192"/>
                </a:xfrm>
                <a:prstGeom prst="ellipse">
                  <a:avLst/>
                </a:prstGeom>
                <a:solidFill>
                  <a:srgbClr val="FFFF00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20632" name="Oval 408"/>
                <p:cNvSpPr/>
                <p:nvPr/>
              </p:nvSpPr>
              <p:spPr>
                <a:xfrm>
                  <a:off x="1104" y="3024"/>
                  <a:ext cx="192" cy="192"/>
                </a:xfrm>
                <a:prstGeom prst="ellipse">
                  <a:avLst/>
                </a:prstGeom>
                <a:solidFill>
                  <a:srgbClr val="FFFF00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20633" name="Oval 409"/>
                <p:cNvSpPr/>
                <p:nvPr/>
              </p:nvSpPr>
              <p:spPr>
                <a:xfrm>
                  <a:off x="1200" y="2880"/>
                  <a:ext cx="192" cy="192"/>
                </a:xfrm>
                <a:prstGeom prst="ellipse">
                  <a:avLst/>
                </a:prstGeom>
                <a:solidFill>
                  <a:srgbClr val="FFFF00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20634" name="Oval 410"/>
                <p:cNvSpPr/>
                <p:nvPr/>
              </p:nvSpPr>
              <p:spPr>
                <a:xfrm>
                  <a:off x="1344" y="2880"/>
                  <a:ext cx="192" cy="192"/>
                </a:xfrm>
                <a:prstGeom prst="ellipse">
                  <a:avLst/>
                </a:prstGeom>
                <a:solidFill>
                  <a:srgbClr val="FFFF00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20635" name="Oval 411"/>
                <p:cNvSpPr/>
                <p:nvPr/>
              </p:nvSpPr>
              <p:spPr>
                <a:xfrm>
                  <a:off x="1248" y="2976"/>
                  <a:ext cx="240" cy="288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99FF"/>
                    </a:gs>
                    <a:gs pos="100000">
                      <a:srgbClr val="0066FF">
                        <a:alpha val="98000"/>
                      </a:srgb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3175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20583" name="Group 412"/>
              <p:cNvGrpSpPr/>
              <p:nvPr/>
            </p:nvGrpSpPr>
            <p:grpSpPr>
              <a:xfrm rot="701281">
                <a:off x="5753102" y="3179764"/>
                <a:ext cx="533401" cy="228600"/>
                <a:chOff x="1104" y="2880"/>
                <a:chExt cx="528" cy="480"/>
              </a:xfrm>
            </p:grpSpPr>
            <p:sp>
              <p:nvSpPr>
                <p:cNvPr id="20622" name="Oval 413"/>
                <p:cNvSpPr/>
                <p:nvPr/>
              </p:nvSpPr>
              <p:spPr>
                <a:xfrm>
                  <a:off x="1344" y="3168"/>
                  <a:ext cx="192" cy="192"/>
                </a:xfrm>
                <a:prstGeom prst="ellipse">
                  <a:avLst/>
                </a:prstGeom>
                <a:solidFill>
                  <a:srgbClr val="FFFF00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20623" name="Oval 414"/>
                <p:cNvSpPr/>
                <p:nvPr/>
              </p:nvSpPr>
              <p:spPr>
                <a:xfrm>
                  <a:off x="1200" y="3168"/>
                  <a:ext cx="192" cy="192"/>
                </a:xfrm>
                <a:prstGeom prst="ellipse">
                  <a:avLst/>
                </a:prstGeom>
                <a:solidFill>
                  <a:srgbClr val="FFFF00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20624" name="Oval 415"/>
                <p:cNvSpPr/>
                <p:nvPr/>
              </p:nvSpPr>
              <p:spPr>
                <a:xfrm>
                  <a:off x="1440" y="3024"/>
                  <a:ext cx="192" cy="192"/>
                </a:xfrm>
                <a:prstGeom prst="ellipse">
                  <a:avLst/>
                </a:prstGeom>
                <a:solidFill>
                  <a:srgbClr val="FFFF00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20625" name="Oval 416"/>
                <p:cNvSpPr/>
                <p:nvPr/>
              </p:nvSpPr>
              <p:spPr>
                <a:xfrm>
                  <a:off x="1104" y="3024"/>
                  <a:ext cx="192" cy="192"/>
                </a:xfrm>
                <a:prstGeom prst="ellipse">
                  <a:avLst/>
                </a:prstGeom>
                <a:solidFill>
                  <a:srgbClr val="FFFF00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20626" name="Oval 417"/>
                <p:cNvSpPr/>
                <p:nvPr/>
              </p:nvSpPr>
              <p:spPr>
                <a:xfrm>
                  <a:off x="1200" y="2880"/>
                  <a:ext cx="192" cy="192"/>
                </a:xfrm>
                <a:prstGeom prst="ellipse">
                  <a:avLst/>
                </a:prstGeom>
                <a:solidFill>
                  <a:srgbClr val="FFFF00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20627" name="Oval 418"/>
                <p:cNvSpPr/>
                <p:nvPr/>
              </p:nvSpPr>
              <p:spPr>
                <a:xfrm>
                  <a:off x="1344" y="2880"/>
                  <a:ext cx="192" cy="192"/>
                </a:xfrm>
                <a:prstGeom prst="ellipse">
                  <a:avLst/>
                </a:prstGeom>
                <a:solidFill>
                  <a:srgbClr val="FFFF00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20628" name="Oval 419"/>
                <p:cNvSpPr/>
                <p:nvPr/>
              </p:nvSpPr>
              <p:spPr>
                <a:xfrm>
                  <a:off x="1248" y="2976"/>
                  <a:ext cx="240" cy="288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99FF"/>
                    </a:gs>
                    <a:gs pos="100000">
                      <a:srgbClr val="0066FF">
                        <a:alpha val="98000"/>
                      </a:srgb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3175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20584" name="Group 420"/>
              <p:cNvGrpSpPr/>
              <p:nvPr/>
            </p:nvGrpSpPr>
            <p:grpSpPr>
              <a:xfrm rot="701281">
                <a:off x="4114804" y="4267201"/>
                <a:ext cx="404815" cy="304800"/>
                <a:chOff x="1104" y="2880"/>
                <a:chExt cx="528" cy="480"/>
              </a:xfrm>
            </p:grpSpPr>
            <p:sp>
              <p:nvSpPr>
                <p:cNvPr id="20615" name="Oval 421"/>
                <p:cNvSpPr/>
                <p:nvPr/>
              </p:nvSpPr>
              <p:spPr>
                <a:xfrm>
                  <a:off x="1344" y="3168"/>
                  <a:ext cx="192" cy="192"/>
                </a:xfrm>
                <a:prstGeom prst="ellipse">
                  <a:avLst/>
                </a:prstGeom>
                <a:solidFill>
                  <a:srgbClr val="FFFF00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20616" name="Oval 422"/>
                <p:cNvSpPr/>
                <p:nvPr/>
              </p:nvSpPr>
              <p:spPr>
                <a:xfrm>
                  <a:off x="1200" y="3168"/>
                  <a:ext cx="192" cy="192"/>
                </a:xfrm>
                <a:prstGeom prst="ellipse">
                  <a:avLst/>
                </a:prstGeom>
                <a:solidFill>
                  <a:srgbClr val="FFFF00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20617" name="Oval 423"/>
                <p:cNvSpPr/>
                <p:nvPr/>
              </p:nvSpPr>
              <p:spPr>
                <a:xfrm>
                  <a:off x="1440" y="3024"/>
                  <a:ext cx="192" cy="192"/>
                </a:xfrm>
                <a:prstGeom prst="ellipse">
                  <a:avLst/>
                </a:prstGeom>
                <a:solidFill>
                  <a:srgbClr val="FFFF00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20618" name="Oval 424"/>
                <p:cNvSpPr/>
                <p:nvPr/>
              </p:nvSpPr>
              <p:spPr>
                <a:xfrm>
                  <a:off x="1104" y="3024"/>
                  <a:ext cx="192" cy="192"/>
                </a:xfrm>
                <a:prstGeom prst="ellipse">
                  <a:avLst/>
                </a:prstGeom>
                <a:solidFill>
                  <a:srgbClr val="FFFF00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20619" name="Oval 425"/>
                <p:cNvSpPr/>
                <p:nvPr/>
              </p:nvSpPr>
              <p:spPr>
                <a:xfrm>
                  <a:off x="1200" y="2880"/>
                  <a:ext cx="192" cy="192"/>
                </a:xfrm>
                <a:prstGeom prst="ellipse">
                  <a:avLst/>
                </a:prstGeom>
                <a:solidFill>
                  <a:srgbClr val="FFFF00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20620" name="Oval 426"/>
                <p:cNvSpPr/>
                <p:nvPr/>
              </p:nvSpPr>
              <p:spPr>
                <a:xfrm>
                  <a:off x="1344" y="2880"/>
                  <a:ext cx="192" cy="192"/>
                </a:xfrm>
                <a:prstGeom prst="ellipse">
                  <a:avLst/>
                </a:prstGeom>
                <a:solidFill>
                  <a:srgbClr val="FFFF00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20621" name="Oval 427"/>
                <p:cNvSpPr/>
                <p:nvPr/>
              </p:nvSpPr>
              <p:spPr>
                <a:xfrm>
                  <a:off x="1248" y="2976"/>
                  <a:ext cx="240" cy="288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99FF"/>
                    </a:gs>
                    <a:gs pos="100000">
                      <a:srgbClr val="0066FF">
                        <a:alpha val="98000"/>
                      </a:srgb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3175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20585" name="Group 428"/>
              <p:cNvGrpSpPr/>
              <p:nvPr/>
            </p:nvGrpSpPr>
            <p:grpSpPr>
              <a:xfrm rot="701281">
                <a:off x="5851529" y="3952876"/>
                <a:ext cx="609602" cy="457200"/>
                <a:chOff x="1104" y="2880"/>
                <a:chExt cx="528" cy="480"/>
              </a:xfrm>
            </p:grpSpPr>
            <p:sp>
              <p:nvSpPr>
                <p:cNvPr id="20608" name="Oval 429"/>
                <p:cNvSpPr/>
                <p:nvPr/>
              </p:nvSpPr>
              <p:spPr>
                <a:xfrm>
                  <a:off x="1344" y="3168"/>
                  <a:ext cx="192" cy="192"/>
                </a:xfrm>
                <a:prstGeom prst="ellipse">
                  <a:avLst/>
                </a:prstGeom>
                <a:solidFill>
                  <a:srgbClr val="FFFF00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20609" name="Oval 430"/>
                <p:cNvSpPr/>
                <p:nvPr/>
              </p:nvSpPr>
              <p:spPr>
                <a:xfrm>
                  <a:off x="1200" y="3168"/>
                  <a:ext cx="192" cy="192"/>
                </a:xfrm>
                <a:prstGeom prst="ellipse">
                  <a:avLst/>
                </a:prstGeom>
                <a:solidFill>
                  <a:srgbClr val="FFFF00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20610" name="Oval 431"/>
                <p:cNvSpPr/>
                <p:nvPr/>
              </p:nvSpPr>
              <p:spPr>
                <a:xfrm>
                  <a:off x="1440" y="3024"/>
                  <a:ext cx="192" cy="192"/>
                </a:xfrm>
                <a:prstGeom prst="ellipse">
                  <a:avLst/>
                </a:prstGeom>
                <a:solidFill>
                  <a:srgbClr val="FFFF00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20611" name="Oval 432"/>
                <p:cNvSpPr/>
                <p:nvPr/>
              </p:nvSpPr>
              <p:spPr>
                <a:xfrm>
                  <a:off x="1104" y="3024"/>
                  <a:ext cx="192" cy="192"/>
                </a:xfrm>
                <a:prstGeom prst="ellipse">
                  <a:avLst/>
                </a:prstGeom>
                <a:solidFill>
                  <a:srgbClr val="FFFF00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20612" name="Oval 433"/>
                <p:cNvSpPr/>
                <p:nvPr/>
              </p:nvSpPr>
              <p:spPr>
                <a:xfrm>
                  <a:off x="1200" y="2880"/>
                  <a:ext cx="192" cy="192"/>
                </a:xfrm>
                <a:prstGeom prst="ellipse">
                  <a:avLst/>
                </a:prstGeom>
                <a:solidFill>
                  <a:srgbClr val="FFFF00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20613" name="Oval 434"/>
                <p:cNvSpPr/>
                <p:nvPr/>
              </p:nvSpPr>
              <p:spPr>
                <a:xfrm>
                  <a:off x="1344" y="2880"/>
                  <a:ext cx="192" cy="192"/>
                </a:xfrm>
                <a:prstGeom prst="ellipse">
                  <a:avLst/>
                </a:prstGeom>
                <a:solidFill>
                  <a:srgbClr val="FFFF00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20614" name="Oval 435"/>
                <p:cNvSpPr/>
                <p:nvPr/>
              </p:nvSpPr>
              <p:spPr>
                <a:xfrm>
                  <a:off x="1248" y="2976"/>
                  <a:ext cx="240" cy="288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99FF"/>
                    </a:gs>
                    <a:gs pos="100000">
                      <a:srgbClr val="0066FF">
                        <a:alpha val="98000"/>
                      </a:srgb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3175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20586" name="Freeform 436"/>
              <p:cNvSpPr/>
              <p:nvPr/>
            </p:nvSpPr>
            <p:spPr>
              <a:xfrm rot="899285">
                <a:off x="4572000" y="4191000"/>
                <a:ext cx="914400" cy="422275"/>
              </a:xfrm>
              <a:custGeom>
                <a:avLst/>
                <a:gdLst>
                  <a:gd name="txL" fmla="*/ 0 w 1821"/>
                  <a:gd name="txT" fmla="*/ 0 h 1522"/>
                  <a:gd name="txR" fmla="*/ 1821 w 1821"/>
                  <a:gd name="txB" fmla="*/ 1522 h 1522"/>
                </a:gdLst>
                <a:ahLst/>
                <a:cxnLst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</a:cxnLst>
                <a:rect l="txL" t="txT" r="txR" b="txB"/>
                <a:pathLst>
                  <a:path w="1821" h="1522">
                    <a:moveTo>
                      <a:pt x="760" y="1504"/>
                    </a:moveTo>
                    <a:cubicBezTo>
                      <a:pt x="684" y="1522"/>
                      <a:pt x="699" y="1518"/>
                      <a:pt x="585" y="1511"/>
                    </a:cubicBezTo>
                    <a:cubicBezTo>
                      <a:pt x="556" y="1502"/>
                      <a:pt x="523" y="1504"/>
                      <a:pt x="497" y="1489"/>
                    </a:cubicBezTo>
                    <a:cubicBezTo>
                      <a:pt x="482" y="1480"/>
                      <a:pt x="470" y="1465"/>
                      <a:pt x="454" y="1460"/>
                    </a:cubicBezTo>
                    <a:cubicBezTo>
                      <a:pt x="439" y="1455"/>
                      <a:pt x="410" y="1446"/>
                      <a:pt x="410" y="1446"/>
                    </a:cubicBezTo>
                    <a:cubicBezTo>
                      <a:pt x="374" y="1394"/>
                      <a:pt x="297" y="1335"/>
                      <a:pt x="242" y="1300"/>
                    </a:cubicBezTo>
                    <a:cubicBezTo>
                      <a:pt x="237" y="1293"/>
                      <a:pt x="234" y="1284"/>
                      <a:pt x="228" y="1278"/>
                    </a:cubicBezTo>
                    <a:cubicBezTo>
                      <a:pt x="222" y="1272"/>
                      <a:pt x="212" y="1270"/>
                      <a:pt x="206" y="1263"/>
                    </a:cubicBezTo>
                    <a:cubicBezTo>
                      <a:pt x="201" y="1257"/>
                      <a:pt x="202" y="1248"/>
                      <a:pt x="198" y="1242"/>
                    </a:cubicBezTo>
                    <a:cubicBezTo>
                      <a:pt x="192" y="1234"/>
                      <a:pt x="183" y="1228"/>
                      <a:pt x="177" y="1220"/>
                    </a:cubicBezTo>
                    <a:cubicBezTo>
                      <a:pt x="160" y="1195"/>
                      <a:pt x="167" y="1189"/>
                      <a:pt x="147" y="1169"/>
                    </a:cubicBezTo>
                    <a:cubicBezTo>
                      <a:pt x="112" y="1134"/>
                      <a:pt x="138" y="1177"/>
                      <a:pt x="104" y="1132"/>
                    </a:cubicBezTo>
                    <a:cubicBezTo>
                      <a:pt x="59" y="1073"/>
                      <a:pt x="95" y="1101"/>
                      <a:pt x="53" y="1074"/>
                    </a:cubicBezTo>
                    <a:cubicBezTo>
                      <a:pt x="50" y="1067"/>
                      <a:pt x="50" y="1058"/>
                      <a:pt x="45" y="1052"/>
                    </a:cubicBezTo>
                    <a:cubicBezTo>
                      <a:pt x="40" y="1045"/>
                      <a:pt x="29" y="1044"/>
                      <a:pt x="24" y="1037"/>
                    </a:cubicBezTo>
                    <a:cubicBezTo>
                      <a:pt x="16" y="1024"/>
                      <a:pt x="14" y="1008"/>
                      <a:pt x="9" y="994"/>
                    </a:cubicBezTo>
                    <a:cubicBezTo>
                      <a:pt x="7" y="987"/>
                      <a:pt x="2" y="972"/>
                      <a:pt x="2" y="972"/>
                    </a:cubicBezTo>
                    <a:cubicBezTo>
                      <a:pt x="4" y="960"/>
                      <a:pt x="0" y="944"/>
                      <a:pt x="9" y="935"/>
                    </a:cubicBezTo>
                    <a:cubicBezTo>
                      <a:pt x="14" y="929"/>
                      <a:pt x="13" y="950"/>
                      <a:pt x="16" y="957"/>
                    </a:cubicBezTo>
                    <a:cubicBezTo>
                      <a:pt x="21" y="967"/>
                      <a:pt x="49" y="1003"/>
                      <a:pt x="53" y="1008"/>
                    </a:cubicBezTo>
                    <a:cubicBezTo>
                      <a:pt x="69" y="1057"/>
                      <a:pt x="89" y="1082"/>
                      <a:pt x="133" y="1110"/>
                    </a:cubicBezTo>
                    <a:cubicBezTo>
                      <a:pt x="167" y="1164"/>
                      <a:pt x="242" y="1162"/>
                      <a:pt x="301" y="1176"/>
                    </a:cubicBezTo>
                    <a:cubicBezTo>
                      <a:pt x="328" y="1189"/>
                      <a:pt x="345" y="1210"/>
                      <a:pt x="373" y="1220"/>
                    </a:cubicBezTo>
                    <a:cubicBezTo>
                      <a:pt x="388" y="1225"/>
                      <a:pt x="417" y="1234"/>
                      <a:pt x="417" y="1234"/>
                    </a:cubicBezTo>
                    <a:cubicBezTo>
                      <a:pt x="452" y="1261"/>
                      <a:pt x="484" y="1297"/>
                      <a:pt x="527" y="1307"/>
                    </a:cubicBezTo>
                    <a:cubicBezTo>
                      <a:pt x="561" y="1331"/>
                      <a:pt x="599" y="1340"/>
                      <a:pt x="636" y="1358"/>
                    </a:cubicBezTo>
                    <a:cubicBezTo>
                      <a:pt x="654" y="1385"/>
                      <a:pt x="645" y="1377"/>
                      <a:pt x="672" y="1395"/>
                    </a:cubicBezTo>
                    <a:cubicBezTo>
                      <a:pt x="687" y="1405"/>
                      <a:pt x="716" y="1424"/>
                      <a:pt x="716" y="1424"/>
                    </a:cubicBezTo>
                    <a:cubicBezTo>
                      <a:pt x="742" y="1463"/>
                      <a:pt x="725" y="1440"/>
                      <a:pt x="774" y="1489"/>
                    </a:cubicBezTo>
                    <a:cubicBezTo>
                      <a:pt x="781" y="1496"/>
                      <a:pt x="796" y="1511"/>
                      <a:pt x="796" y="1511"/>
                    </a:cubicBezTo>
                    <a:cubicBezTo>
                      <a:pt x="796" y="1511"/>
                      <a:pt x="769" y="1485"/>
                      <a:pt x="753" y="1475"/>
                    </a:cubicBezTo>
                    <a:cubicBezTo>
                      <a:pt x="738" y="1433"/>
                      <a:pt x="693" y="1414"/>
                      <a:pt x="665" y="1380"/>
                    </a:cubicBezTo>
                    <a:cubicBezTo>
                      <a:pt x="646" y="1357"/>
                      <a:pt x="625" y="1345"/>
                      <a:pt x="607" y="1322"/>
                    </a:cubicBezTo>
                    <a:cubicBezTo>
                      <a:pt x="572" y="1277"/>
                      <a:pt x="575" y="1278"/>
                      <a:pt x="534" y="1242"/>
                    </a:cubicBezTo>
                    <a:cubicBezTo>
                      <a:pt x="505" y="1216"/>
                      <a:pt x="485" y="1182"/>
                      <a:pt x="454" y="1161"/>
                    </a:cubicBezTo>
                    <a:cubicBezTo>
                      <a:pt x="433" y="1130"/>
                      <a:pt x="417" y="1097"/>
                      <a:pt x="395" y="1067"/>
                    </a:cubicBezTo>
                    <a:cubicBezTo>
                      <a:pt x="385" y="1034"/>
                      <a:pt x="370" y="1001"/>
                      <a:pt x="352" y="972"/>
                    </a:cubicBezTo>
                    <a:cubicBezTo>
                      <a:pt x="341" y="912"/>
                      <a:pt x="320" y="857"/>
                      <a:pt x="308" y="797"/>
                    </a:cubicBezTo>
                    <a:cubicBezTo>
                      <a:pt x="299" y="678"/>
                      <a:pt x="294" y="661"/>
                      <a:pt x="308" y="512"/>
                    </a:cubicBezTo>
                    <a:cubicBezTo>
                      <a:pt x="310" y="495"/>
                      <a:pt x="312" y="546"/>
                      <a:pt x="315" y="563"/>
                    </a:cubicBezTo>
                    <a:cubicBezTo>
                      <a:pt x="320" y="588"/>
                      <a:pt x="352" y="629"/>
                      <a:pt x="352" y="629"/>
                    </a:cubicBezTo>
                    <a:cubicBezTo>
                      <a:pt x="368" y="680"/>
                      <a:pt x="380" y="737"/>
                      <a:pt x="410" y="782"/>
                    </a:cubicBezTo>
                    <a:cubicBezTo>
                      <a:pt x="421" y="818"/>
                      <a:pt x="432" y="844"/>
                      <a:pt x="468" y="855"/>
                    </a:cubicBezTo>
                    <a:cubicBezTo>
                      <a:pt x="481" y="890"/>
                      <a:pt x="467" y="907"/>
                      <a:pt x="505" y="921"/>
                    </a:cubicBezTo>
                    <a:cubicBezTo>
                      <a:pt x="516" y="954"/>
                      <a:pt x="534" y="981"/>
                      <a:pt x="563" y="1001"/>
                    </a:cubicBezTo>
                    <a:cubicBezTo>
                      <a:pt x="573" y="1031"/>
                      <a:pt x="577" y="1044"/>
                      <a:pt x="600" y="1067"/>
                    </a:cubicBezTo>
                    <a:cubicBezTo>
                      <a:pt x="610" y="1131"/>
                      <a:pt x="605" y="1244"/>
                      <a:pt x="680" y="1271"/>
                    </a:cubicBezTo>
                    <a:cubicBezTo>
                      <a:pt x="694" y="1314"/>
                      <a:pt x="706" y="1372"/>
                      <a:pt x="731" y="1409"/>
                    </a:cubicBezTo>
                    <a:cubicBezTo>
                      <a:pt x="736" y="1424"/>
                      <a:pt x="740" y="1438"/>
                      <a:pt x="745" y="1453"/>
                    </a:cubicBezTo>
                    <a:cubicBezTo>
                      <a:pt x="748" y="1461"/>
                      <a:pt x="734" y="1439"/>
                      <a:pt x="731" y="1431"/>
                    </a:cubicBezTo>
                    <a:cubicBezTo>
                      <a:pt x="725" y="1417"/>
                      <a:pt x="720" y="1402"/>
                      <a:pt x="716" y="1387"/>
                    </a:cubicBezTo>
                    <a:cubicBezTo>
                      <a:pt x="707" y="1356"/>
                      <a:pt x="704" y="1324"/>
                      <a:pt x="694" y="1293"/>
                    </a:cubicBezTo>
                    <a:cubicBezTo>
                      <a:pt x="689" y="1278"/>
                      <a:pt x="680" y="1249"/>
                      <a:pt x="680" y="1249"/>
                    </a:cubicBezTo>
                    <a:cubicBezTo>
                      <a:pt x="672" y="1179"/>
                      <a:pt x="670" y="1107"/>
                      <a:pt x="658" y="1037"/>
                    </a:cubicBezTo>
                    <a:cubicBezTo>
                      <a:pt x="650" y="992"/>
                      <a:pt x="629" y="951"/>
                      <a:pt x="621" y="906"/>
                    </a:cubicBezTo>
                    <a:cubicBezTo>
                      <a:pt x="616" y="879"/>
                      <a:pt x="611" y="853"/>
                      <a:pt x="607" y="826"/>
                    </a:cubicBezTo>
                    <a:cubicBezTo>
                      <a:pt x="601" y="790"/>
                      <a:pt x="592" y="717"/>
                      <a:pt x="592" y="717"/>
                    </a:cubicBezTo>
                    <a:cubicBezTo>
                      <a:pt x="590" y="680"/>
                      <a:pt x="585" y="644"/>
                      <a:pt x="585" y="607"/>
                    </a:cubicBezTo>
                    <a:cubicBezTo>
                      <a:pt x="585" y="529"/>
                      <a:pt x="587" y="452"/>
                      <a:pt x="592" y="374"/>
                    </a:cubicBezTo>
                    <a:cubicBezTo>
                      <a:pt x="595" y="324"/>
                      <a:pt x="623" y="270"/>
                      <a:pt x="636" y="221"/>
                    </a:cubicBezTo>
                    <a:cubicBezTo>
                      <a:pt x="641" y="203"/>
                      <a:pt x="644" y="176"/>
                      <a:pt x="658" y="162"/>
                    </a:cubicBezTo>
                    <a:cubicBezTo>
                      <a:pt x="666" y="154"/>
                      <a:pt x="677" y="153"/>
                      <a:pt x="687" y="148"/>
                    </a:cubicBezTo>
                    <a:cubicBezTo>
                      <a:pt x="711" y="117"/>
                      <a:pt x="724" y="85"/>
                      <a:pt x="745" y="53"/>
                    </a:cubicBezTo>
                    <a:cubicBezTo>
                      <a:pt x="748" y="43"/>
                      <a:pt x="747" y="32"/>
                      <a:pt x="753" y="24"/>
                    </a:cubicBezTo>
                    <a:cubicBezTo>
                      <a:pt x="761" y="12"/>
                      <a:pt x="799" y="0"/>
                      <a:pt x="753" y="17"/>
                    </a:cubicBezTo>
                    <a:cubicBezTo>
                      <a:pt x="747" y="32"/>
                      <a:pt x="737" y="45"/>
                      <a:pt x="731" y="60"/>
                    </a:cubicBezTo>
                    <a:cubicBezTo>
                      <a:pt x="704" y="133"/>
                      <a:pt x="742" y="68"/>
                      <a:pt x="709" y="119"/>
                    </a:cubicBezTo>
                    <a:cubicBezTo>
                      <a:pt x="701" y="153"/>
                      <a:pt x="692" y="184"/>
                      <a:pt x="672" y="213"/>
                    </a:cubicBezTo>
                    <a:cubicBezTo>
                      <a:pt x="655" y="266"/>
                      <a:pt x="662" y="242"/>
                      <a:pt x="651" y="286"/>
                    </a:cubicBezTo>
                    <a:cubicBezTo>
                      <a:pt x="655" y="513"/>
                      <a:pt x="656" y="645"/>
                      <a:pt x="672" y="841"/>
                    </a:cubicBezTo>
                    <a:cubicBezTo>
                      <a:pt x="677" y="982"/>
                      <a:pt x="685" y="1111"/>
                      <a:pt x="702" y="1249"/>
                    </a:cubicBezTo>
                    <a:cubicBezTo>
                      <a:pt x="706" y="1318"/>
                      <a:pt x="704" y="1358"/>
                      <a:pt x="723" y="1417"/>
                    </a:cubicBezTo>
                    <a:cubicBezTo>
                      <a:pt x="726" y="1380"/>
                      <a:pt x="730" y="1344"/>
                      <a:pt x="731" y="1307"/>
                    </a:cubicBezTo>
                    <a:cubicBezTo>
                      <a:pt x="735" y="1066"/>
                      <a:pt x="733" y="826"/>
                      <a:pt x="738" y="585"/>
                    </a:cubicBezTo>
                    <a:cubicBezTo>
                      <a:pt x="738" y="577"/>
                      <a:pt x="743" y="570"/>
                      <a:pt x="745" y="563"/>
                    </a:cubicBezTo>
                    <a:cubicBezTo>
                      <a:pt x="758" y="513"/>
                      <a:pt x="761" y="439"/>
                      <a:pt x="789" y="396"/>
                    </a:cubicBezTo>
                    <a:cubicBezTo>
                      <a:pt x="806" y="370"/>
                      <a:pt x="856" y="329"/>
                      <a:pt x="877" y="308"/>
                    </a:cubicBezTo>
                    <a:cubicBezTo>
                      <a:pt x="897" y="288"/>
                      <a:pt x="910" y="257"/>
                      <a:pt x="928" y="235"/>
                    </a:cubicBezTo>
                    <a:cubicBezTo>
                      <a:pt x="975" y="178"/>
                      <a:pt x="1045" y="151"/>
                      <a:pt x="1117" y="141"/>
                    </a:cubicBezTo>
                    <a:cubicBezTo>
                      <a:pt x="1135" y="136"/>
                      <a:pt x="1165" y="123"/>
                      <a:pt x="1183" y="141"/>
                    </a:cubicBezTo>
                    <a:cubicBezTo>
                      <a:pt x="1188" y="146"/>
                      <a:pt x="1168" y="145"/>
                      <a:pt x="1161" y="148"/>
                    </a:cubicBezTo>
                    <a:cubicBezTo>
                      <a:pt x="1145" y="156"/>
                      <a:pt x="1128" y="170"/>
                      <a:pt x="1117" y="184"/>
                    </a:cubicBezTo>
                    <a:cubicBezTo>
                      <a:pt x="1100" y="206"/>
                      <a:pt x="1065" y="246"/>
                      <a:pt x="1052" y="272"/>
                    </a:cubicBezTo>
                    <a:cubicBezTo>
                      <a:pt x="1033" y="310"/>
                      <a:pt x="1033" y="325"/>
                      <a:pt x="1001" y="359"/>
                    </a:cubicBezTo>
                    <a:cubicBezTo>
                      <a:pt x="992" y="383"/>
                      <a:pt x="987" y="408"/>
                      <a:pt x="979" y="432"/>
                    </a:cubicBezTo>
                    <a:cubicBezTo>
                      <a:pt x="971" y="498"/>
                      <a:pt x="972" y="566"/>
                      <a:pt x="949" y="629"/>
                    </a:cubicBezTo>
                    <a:cubicBezTo>
                      <a:pt x="939" y="721"/>
                      <a:pt x="930" y="813"/>
                      <a:pt x="920" y="906"/>
                    </a:cubicBezTo>
                    <a:cubicBezTo>
                      <a:pt x="917" y="931"/>
                      <a:pt x="906" y="979"/>
                      <a:pt x="906" y="979"/>
                    </a:cubicBezTo>
                    <a:cubicBezTo>
                      <a:pt x="898" y="1072"/>
                      <a:pt x="897" y="1171"/>
                      <a:pt x="855" y="1256"/>
                    </a:cubicBezTo>
                    <a:cubicBezTo>
                      <a:pt x="838" y="1290"/>
                      <a:pt x="842" y="1313"/>
                      <a:pt x="811" y="1344"/>
                    </a:cubicBezTo>
                    <a:cubicBezTo>
                      <a:pt x="779" y="1376"/>
                      <a:pt x="747" y="1400"/>
                      <a:pt x="716" y="1431"/>
                    </a:cubicBezTo>
                    <a:cubicBezTo>
                      <a:pt x="707" y="1440"/>
                      <a:pt x="736" y="1417"/>
                      <a:pt x="745" y="1409"/>
                    </a:cubicBezTo>
                    <a:cubicBezTo>
                      <a:pt x="753" y="1402"/>
                      <a:pt x="759" y="1393"/>
                      <a:pt x="767" y="1387"/>
                    </a:cubicBezTo>
                    <a:cubicBezTo>
                      <a:pt x="807" y="1359"/>
                      <a:pt x="858" y="1322"/>
                      <a:pt x="906" y="1307"/>
                    </a:cubicBezTo>
                    <a:cubicBezTo>
                      <a:pt x="933" y="1265"/>
                      <a:pt x="983" y="1229"/>
                      <a:pt x="1030" y="1212"/>
                    </a:cubicBezTo>
                    <a:cubicBezTo>
                      <a:pt x="1063" y="1179"/>
                      <a:pt x="1087" y="1146"/>
                      <a:pt x="1132" y="1132"/>
                    </a:cubicBezTo>
                    <a:cubicBezTo>
                      <a:pt x="1172" y="1102"/>
                      <a:pt x="1201" y="1072"/>
                      <a:pt x="1248" y="1052"/>
                    </a:cubicBezTo>
                    <a:cubicBezTo>
                      <a:pt x="1282" y="1018"/>
                      <a:pt x="1328" y="1004"/>
                      <a:pt x="1372" y="986"/>
                    </a:cubicBezTo>
                    <a:cubicBezTo>
                      <a:pt x="1402" y="956"/>
                      <a:pt x="1424" y="957"/>
                      <a:pt x="1467" y="950"/>
                    </a:cubicBezTo>
                    <a:cubicBezTo>
                      <a:pt x="1528" y="952"/>
                      <a:pt x="1589" y="949"/>
                      <a:pt x="1649" y="957"/>
                    </a:cubicBezTo>
                    <a:cubicBezTo>
                      <a:pt x="1702" y="964"/>
                      <a:pt x="1734" y="1072"/>
                      <a:pt x="1752" y="1110"/>
                    </a:cubicBezTo>
                    <a:cubicBezTo>
                      <a:pt x="1767" y="1143"/>
                      <a:pt x="1786" y="1173"/>
                      <a:pt x="1803" y="1205"/>
                    </a:cubicBezTo>
                    <a:cubicBezTo>
                      <a:pt x="1807" y="1213"/>
                      <a:pt x="1821" y="1219"/>
                      <a:pt x="1817" y="1227"/>
                    </a:cubicBezTo>
                    <a:cubicBezTo>
                      <a:pt x="1813" y="1234"/>
                      <a:pt x="1802" y="1223"/>
                      <a:pt x="1795" y="1220"/>
                    </a:cubicBezTo>
                    <a:cubicBezTo>
                      <a:pt x="1766" y="1207"/>
                      <a:pt x="1737" y="1188"/>
                      <a:pt x="1708" y="1176"/>
                    </a:cubicBezTo>
                    <a:cubicBezTo>
                      <a:pt x="1684" y="1166"/>
                      <a:pt x="1659" y="1161"/>
                      <a:pt x="1635" y="1154"/>
                    </a:cubicBezTo>
                    <a:cubicBezTo>
                      <a:pt x="1604" y="1145"/>
                      <a:pt x="1540" y="1132"/>
                      <a:pt x="1540" y="1132"/>
                    </a:cubicBezTo>
                    <a:cubicBezTo>
                      <a:pt x="1500" y="1113"/>
                      <a:pt x="1465" y="1118"/>
                      <a:pt x="1423" y="1132"/>
                    </a:cubicBezTo>
                    <a:cubicBezTo>
                      <a:pt x="1404" y="1162"/>
                      <a:pt x="1364" y="1171"/>
                      <a:pt x="1329" y="1183"/>
                    </a:cubicBezTo>
                    <a:cubicBezTo>
                      <a:pt x="1312" y="1208"/>
                      <a:pt x="1281" y="1240"/>
                      <a:pt x="1256" y="1256"/>
                    </a:cubicBezTo>
                    <a:cubicBezTo>
                      <a:pt x="1236" y="1285"/>
                      <a:pt x="1213" y="1317"/>
                      <a:pt x="1183" y="1336"/>
                    </a:cubicBezTo>
                    <a:cubicBezTo>
                      <a:pt x="1106" y="1449"/>
                      <a:pt x="859" y="1380"/>
                      <a:pt x="789" y="1380"/>
                    </a:cubicBezTo>
                    <a:lnTo>
                      <a:pt x="735" y="1312"/>
                    </a:lnTo>
                  </a:path>
                </a:pathLst>
              </a:custGeom>
              <a:solidFill>
                <a:srgbClr val="00CC00"/>
              </a:solidFill>
              <a:ln w="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0587" name="Freeform 437"/>
              <p:cNvSpPr/>
              <p:nvPr/>
            </p:nvSpPr>
            <p:spPr>
              <a:xfrm rot="899285">
                <a:off x="6019800" y="4724400"/>
                <a:ext cx="914400" cy="422275"/>
              </a:xfrm>
              <a:custGeom>
                <a:avLst/>
                <a:gdLst>
                  <a:gd name="txL" fmla="*/ 0 w 1821"/>
                  <a:gd name="txT" fmla="*/ 0 h 1522"/>
                  <a:gd name="txR" fmla="*/ 1821 w 1821"/>
                  <a:gd name="txB" fmla="*/ 1522 h 1522"/>
                </a:gdLst>
                <a:ahLst/>
                <a:cxnLst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</a:cxnLst>
                <a:rect l="txL" t="txT" r="txR" b="txB"/>
                <a:pathLst>
                  <a:path w="1821" h="1522">
                    <a:moveTo>
                      <a:pt x="760" y="1504"/>
                    </a:moveTo>
                    <a:cubicBezTo>
                      <a:pt x="684" y="1522"/>
                      <a:pt x="699" y="1518"/>
                      <a:pt x="585" y="1511"/>
                    </a:cubicBezTo>
                    <a:cubicBezTo>
                      <a:pt x="556" y="1502"/>
                      <a:pt x="523" y="1504"/>
                      <a:pt x="497" y="1489"/>
                    </a:cubicBezTo>
                    <a:cubicBezTo>
                      <a:pt x="482" y="1480"/>
                      <a:pt x="470" y="1465"/>
                      <a:pt x="454" y="1460"/>
                    </a:cubicBezTo>
                    <a:cubicBezTo>
                      <a:pt x="439" y="1455"/>
                      <a:pt x="410" y="1446"/>
                      <a:pt x="410" y="1446"/>
                    </a:cubicBezTo>
                    <a:cubicBezTo>
                      <a:pt x="374" y="1394"/>
                      <a:pt x="297" y="1335"/>
                      <a:pt x="242" y="1300"/>
                    </a:cubicBezTo>
                    <a:cubicBezTo>
                      <a:pt x="237" y="1293"/>
                      <a:pt x="234" y="1284"/>
                      <a:pt x="228" y="1278"/>
                    </a:cubicBezTo>
                    <a:cubicBezTo>
                      <a:pt x="222" y="1272"/>
                      <a:pt x="212" y="1270"/>
                      <a:pt x="206" y="1263"/>
                    </a:cubicBezTo>
                    <a:cubicBezTo>
                      <a:pt x="201" y="1257"/>
                      <a:pt x="202" y="1248"/>
                      <a:pt x="198" y="1242"/>
                    </a:cubicBezTo>
                    <a:cubicBezTo>
                      <a:pt x="192" y="1234"/>
                      <a:pt x="183" y="1228"/>
                      <a:pt x="177" y="1220"/>
                    </a:cubicBezTo>
                    <a:cubicBezTo>
                      <a:pt x="160" y="1195"/>
                      <a:pt x="167" y="1189"/>
                      <a:pt x="147" y="1169"/>
                    </a:cubicBezTo>
                    <a:cubicBezTo>
                      <a:pt x="112" y="1134"/>
                      <a:pt x="138" y="1177"/>
                      <a:pt x="104" y="1132"/>
                    </a:cubicBezTo>
                    <a:cubicBezTo>
                      <a:pt x="59" y="1073"/>
                      <a:pt x="95" y="1101"/>
                      <a:pt x="53" y="1074"/>
                    </a:cubicBezTo>
                    <a:cubicBezTo>
                      <a:pt x="50" y="1067"/>
                      <a:pt x="50" y="1058"/>
                      <a:pt x="45" y="1052"/>
                    </a:cubicBezTo>
                    <a:cubicBezTo>
                      <a:pt x="40" y="1045"/>
                      <a:pt x="29" y="1044"/>
                      <a:pt x="24" y="1037"/>
                    </a:cubicBezTo>
                    <a:cubicBezTo>
                      <a:pt x="16" y="1024"/>
                      <a:pt x="14" y="1008"/>
                      <a:pt x="9" y="994"/>
                    </a:cubicBezTo>
                    <a:cubicBezTo>
                      <a:pt x="7" y="987"/>
                      <a:pt x="2" y="972"/>
                      <a:pt x="2" y="972"/>
                    </a:cubicBezTo>
                    <a:cubicBezTo>
                      <a:pt x="4" y="960"/>
                      <a:pt x="0" y="944"/>
                      <a:pt x="9" y="935"/>
                    </a:cubicBezTo>
                    <a:cubicBezTo>
                      <a:pt x="14" y="929"/>
                      <a:pt x="13" y="950"/>
                      <a:pt x="16" y="957"/>
                    </a:cubicBezTo>
                    <a:cubicBezTo>
                      <a:pt x="21" y="967"/>
                      <a:pt x="49" y="1003"/>
                      <a:pt x="53" y="1008"/>
                    </a:cubicBezTo>
                    <a:cubicBezTo>
                      <a:pt x="69" y="1057"/>
                      <a:pt x="89" y="1082"/>
                      <a:pt x="133" y="1110"/>
                    </a:cubicBezTo>
                    <a:cubicBezTo>
                      <a:pt x="167" y="1164"/>
                      <a:pt x="242" y="1162"/>
                      <a:pt x="301" y="1176"/>
                    </a:cubicBezTo>
                    <a:cubicBezTo>
                      <a:pt x="328" y="1189"/>
                      <a:pt x="345" y="1210"/>
                      <a:pt x="373" y="1220"/>
                    </a:cubicBezTo>
                    <a:cubicBezTo>
                      <a:pt x="388" y="1225"/>
                      <a:pt x="417" y="1234"/>
                      <a:pt x="417" y="1234"/>
                    </a:cubicBezTo>
                    <a:cubicBezTo>
                      <a:pt x="452" y="1261"/>
                      <a:pt x="484" y="1297"/>
                      <a:pt x="527" y="1307"/>
                    </a:cubicBezTo>
                    <a:cubicBezTo>
                      <a:pt x="561" y="1331"/>
                      <a:pt x="599" y="1340"/>
                      <a:pt x="636" y="1358"/>
                    </a:cubicBezTo>
                    <a:cubicBezTo>
                      <a:pt x="654" y="1385"/>
                      <a:pt x="645" y="1377"/>
                      <a:pt x="672" y="1395"/>
                    </a:cubicBezTo>
                    <a:cubicBezTo>
                      <a:pt x="687" y="1405"/>
                      <a:pt x="716" y="1424"/>
                      <a:pt x="716" y="1424"/>
                    </a:cubicBezTo>
                    <a:cubicBezTo>
                      <a:pt x="742" y="1463"/>
                      <a:pt x="725" y="1440"/>
                      <a:pt x="774" y="1489"/>
                    </a:cubicBezTo>
                    <a:cubicBezTo>
                      <a:pt x="781" y="1496"/>
                      <a:pt x="796" y="1511"/>
                      <a:pt x="796" y="1511"/>
                    </a:cubicBezTo>
                    <a:cubicBezTo>
                      <a:pt x="796" y="1511"/>
                      <a:pt x="769" y="1485"/>
                      <a:pt x="753" y="1475"/>
                    </a:cubicBezTo>
                    <a:cubicBezTo>
                      <a:pt x="738" y="1433"/>
                      <a:pt x="693" y="1414"/>
                      <a:pt x="665" y="1380"/>
                    </a:cubicBezTo>
                    <a:cubicBezTo>
                      <a:pt x="646" y="1357"/>
                      <a:pt x="625" y="1345"/>
                      <a:pt x="607" y="1322"/>
                    </a:cubicBezTo>
                    <a:cubicBezTo>
                      <a:pt x="572" y="1277"/>
                      <a:pt x="575" y="1278"/>
                      <a:pt x="534" y="1242"/>
                    </a:cubicBezTo>
                    <a:cubicBezTo>
                      <a:pt x="505" y="1216"/>
                      <a:pt x="485" y="1182"/>
                      <a:pt x="454" y="1161"/>
                    </a:cubicBezTo>
                    <a:cubicBezTo>
                      <a:pt x="433" y="1130"/>
                      <a:pt x="417" y="1097"/>
                      <a:pt x="395" y="1067"/>
                    </a:cubicBezTo>
                    <a:cubicBezTo>
                      <a:pt x="385" y="1034"/>
                      <a:pt x="370" y="1001"/>
                      <a:pt x="352" y="972"/>
                    </a:cubicBezTo>
                    <a:cubicBezTo>
                      <a:pt x="341" y="912"/>
                      <a:pt x="320" y="857"/>
                      <a:pt x="308" y="797"/>
                    </a:cubicBezTo>
                    <a:cubicBezTo>
                      <a:pt x="299" y="678"/>
                      <a:pt x="294" y="661"/>
                      <a:pt x="308" y="512"/>
                    </a:cubicBezTo>
                    <a:cubicBezTo>
                      <a:pt x="310" y="495"/>
                      <a:pt x="312" y="546"/>
                      <a:pt x="315" y="563"/>
                    </a:cubicBezTo>
                    <a:cubicBezTo>
                      <a:pt x="320" y="588"/>
                      <a:pt x="352" y="629"/>
                      <a:pt x="352" y="629"/>
                    </a:cubicBezTo>
                    <a:cubicBezTo>
                      <a:pt x="368" y="680"/>
                      <a:pt x="380" y="737"/>
                      <a:pt x="410" y="782"/>
                    </a:cubicBezTo>
                    <a:cubicBezTo>
                      <a:pt x="421" y="818"/>
                      <a:pt x="432" y="844"/>
                      <a:pt x="468" y="855"/>
                    </a:cubicBezTo>
                    <a:cubicBezTo>
                      <a:pt x="481" y="890"/>
                      <a:pt x="467" y="907"/>
                      <a:pt x="505" y="921"/>
                    </a:cubicBezTo>
                    <a:cubicBezTo>
                      <a:pt x="516" y="954"/>
                      <a:pt x="534" y="981"/>
                      <a:pt x="563" y="1001"/>
                    </a:cubicBezTo>
                    <a:cubicBezTo>
                      <a:pt x="573" y="1031"/>
                      <a:pt x="577" y="1044"/>
                      <a:pt x="600" y="1067"/>
                    </a:cubicBezTo>
                    <a:cubicBezTo>
                      <a:pt x="610" y="1131"/>
                      <a:pt x="605" y="1244"/>
                      <a:pt x="680" y="1271"/>
                    </a:cubicBezTo>
                    <a:cubicBezTo>
                      <a:pt x="694" y="1314"/>
                      <a:pt x="706" y="1372"/>
                      <a:pt x="731" y="1409"/>
                    </a:cubicBezTo>
                    <a:cubicBezTo>
                      <a:pt x="736" y="1424"/>
                      <a:pt x="740" y="1438"/>
                      <a:pt x="745" y="1453"/>
                    </a:cubicBezTo>
                    <a:cubicBezTo>
                      <a:pt x="748" y="1461"/>
                      <a:pt x="734" y="1439"/>
                      <a:pt x="731" y="1431"/>
                    </a:cubicBezTo>
                    <a:cubicBezTo>
                      <a:pt x="725" y="1417"/>
                      <a:pt x="720" y="1402"/>
                      <a:pt x="716" y="1387"/>
                    </a:cubicBezTo>
                    <a:cubicBezTo>
                      <a:pt x="707" y="1356"/>
                      <a:pt x="704" y="1324"/>
                      <a:pt x="694" y="1293"/>
                    </a:cubicBezTo>
                    <a:cubicBezTo>
                      <a:pt x="689" y="1278"/>
                      <a:pt x="680" y="1249"/>
                      <a:pt x="680" y="1249"/>
                    </a:cubicBezTo>
                    <a:cubicBezTo>
                      <a:pt x="672" y="1179"/>
                      <a:pt x="670" y="1107"/>
                      <a:pt x="658" y="1037"/>
                    </a:cubicBezTo>
                    <a:cubicBezTo>
                      <a:pt x="650" y="992"/>
                      <a:pt x="629" y="951"/>
                      <a:pt x="621" y="906"/>
                    </a:cubicBezTo>
                    <a:cubicBezTo>
                      <a:pt x="616" y="879"/>
                      <a:pt x="611" y="853"/>
                      <a:pt x="607" y="826"/>
                    </a:cubicBezTo>
                    <a:cubicBezTo>
                      <a:pt x="601" y="790"/>
                      <a:pt x="592" y="717"/>
                      <a:pt x="592" y="717"/>
                    </a:cubicBezTo>
                    <a:cubicBezTo>
                      <a:pt x="590" y="680"/>
                      <a:pt x="585" y="644"/>
                      <a:pt x="585" y="607"/>
                    </a:cubicBezTo>
                    <a:cubicBezTo>
                      <a:pt x="585" y="529"/>
                      <a:pt x="587" y="452"/>
                      <a:pt x="592" y="374"/>
                    </a:cubicBezTo>
                    <a:cubicBezTo>
                      <a:pt x="595" y="324"/>
                      <a:pt x="623" y="270"/>
                      <a:pt x="636" y="221"/>
                    </a:cubicBezTo>
                    <a:cubicBezTo>
                      <a:pt x="641" y="203"/>
                      <a:pt x="644" y="176"/>
                      <a:pt x="658" y="162"/>
                    </a:cubicBezTo>
                    <a:cubicBezTo>
                      <a:pt x="666" y="154"/>
                      <a:pt x="677" y="153"/>
                      <a:pt x="687" y="148"/>
                    </a:cubicBezTo>
                    <a:cubicBezTo>
                      <a:pt x="711" y="117"/>
                      <a:pt x="724" y="85"/>
                      <a:pt x="745" y="53"/>
                    </a:cubicBezTo>
                    <a:cubicBezTo>
                      <a:pt x="748" y="43"/>
                      <a:pt x="747" y="32"/>
                      <a:pt x="753" y="24"/>
                    </a:cubicBezTo>
                    <a:cubicBezTo>
                      <a:pt x="761" y="12"/>
                      <a:pt x="799" y="0"/>
                      <a:pt x="753" y="17"/>
                    </a:cubicBezTo>
                    <a:cubicBezTo>
                      <a:pt x="747" y="32"/>
                      <a:pt x="737" y="45"/>
                      <a:pt x="731" y="60"/>
                    </a:cubicBezTo>
                    <a:cubicBezTo>
                      <a:pt x="704" y="133"/>
                      <a:pt x="742" y="68"/>
                      <a:pt x="709" y="119"/>
                    </a:cubicBezTo>
                    <a:cubicBezTo>
                      <a:pt x="701" y="153"/>
                      <a:pt x="692" y="184"/>
                      <a:pt x="672" y="213"/>
                    </a:cubicBezTo>
                    <a:cubicBezTo>
                      <a:pt x="655" y="266"/>
                      <a:pt x="662" y="242"/>
                      <a:pt x="651" y="286"/>
                    </a:cubicBezTo>
                    <a:cubicBezTo>
                      <a:pt x="655" y="513"/>
                      <a:pt x="656" y="645"/>
                      <a:pt x="672" y="841"/>
                    </a:cubicBezTo>
                    <a:cubicBezTo>
                      <a:pt x="677" y="982"/>
                      <a:pt x="685" y="1111"/>
                      <a:pt x="702" y="1249"/>
                    </a:cubicBezTo>
                    <a:cubicBezTo>
                      <a:pt x="706" y="1318"/>
                      <a:pt x="704" y="1358"/>
                      <a:pt x="723" y="1417"/>
                    </a:cubicBezTo>
                    <a:cubicBezTo>
                      <a:pt x="726" y="1380"/>
                      <a:pt x="730" y="1344"/>
                      <a:pt x="731" y="1307"/>
                    </a:cubicBezTo>
                    <a:cubicBezTo>
                      <a:pt x="735" y="1066"/>
                      <a:pt x="733" y="826"/>
                      <a:pt x="738" y="585"/>
                    </a:cubicBezTo>
                    <a:cubicBezTo>
                      <a:pt x="738" y="577"/>
                      <a:pt x="743" y="570"/>
                      <a:pt x="745" y="563"/>
                    </a:cubicBezTo>
                    <a:cubicBezTo>
                      <a:pt x="758" y="513"/>
                      <a:pt x="761" y="439"/>
                      <a:pt x="789" y="396"/>
                    </a:cubicBezTo>
                    <a:cubicBezTo>
                      <a:pt x="806" y="370"/>
                      <a:pt x="856" y="329"/>
                      <a:pt x="877" y="308"/>
                    </a:cubicBezTo>
                    <a:cubicBezTo>
                      <a:pt x="897" y="288"/>
                      <a:pt x="910" y="257"/>
                      <a:pt x="928" y="235"/>
                    </a:cubicBezTo>
                    <a:cubicBezTo>
                      <a:pt x="975" y="178"/>
                      <a:pt x="1045" y="151"/>
                      <a:pt x="1117" y="141"/>
                    </a:cubicBezTo>
                    <a:cubicBezTo>
                      <a:pt x="1135" y="136"/>
                      <a:pt x="1165" y="123"/>
                      <a:pt x="1183" y="141"/>
                    </a:cubicBezTo>
                    <a:cubicBezTo>
                      <a:pt x="1188" y="146"/>
                      <a:pt x="1168" y="145"/>
                      <a:pt x="1161" y="148"/>
                    </a:cubicBezTo>
                    <a:cubicBezTo>
                      <a:pt x="1145" y="156"/>
                      <a:pt x="1128" y="170"/>
                      <a:pt x="1117" y="184"/>
                    </a:cubicBezTo>
                    <a:cubicBezTo>
                      <a:pt x="1100" y="206"/>
                      <a:pt x="1065" y="246"/>
                      <a:pt x="1052" y="272"/>
                    </a:cubicBezTo>
                    <a:cubicBezTo>
                      <a:pt x="1033" y="310"/>
                      <a:pt x="1033" y="325"/>
                      <a:pt x="1001" y="359"/>
                    </a:cubicBezTo>
                    <a:cubicBezTo>
                      <a:pt x="992" y="383"/>
                      <a:pt x="987" y="408"/>
                      <a:pt x="979" y="432"/>
                    </a:cubicBezTo>
                    <a:cubicBezTo>
                      <a:pt x="971" y="498"/>
                      <a:pt x="972" y="566"/>
                      <a:pt x="949" y="629"/>
                    </a:cubicBezTo>
                    <a:cubicBezTo>
                      <a:pt x="939" y="721"/>
                      <a:pt x="930" y="813"/>
                      <a:pt x="920" y="906"/>
                    </a:cubicBezTo>
                    <a:cubicBezTo>
                      <a:pt x="917" y="931"/>
                      <a:pt x="906" y="979"/>
                      <a:pt x="906" y="979"/>
                    </a:cubicBezTo>
                    <a:cubicBezTo>
                      <a:pt x="898" y="1072"/>
                      <a:pt x="897" y="1171"/>
                      <a:pt x="855" y="1256"/>
                    </a:cubicBezTo>
                    <a:cubicBezTo>
                      <a:pt x="838" y="1290"/>
                      <a:pt x="842" y="1313"/>
                      <a:pt x="811" y="1344"/>
                    </a:cubicBezTo>
                    <a:cubicBezTo>
                      <a:pt x="779" y="1376"/>
                      <a:pt x="747" y="1400"/>
                      <a:pt x="716" y="1431"/>
                    </a:cubicBezTo>
                    <a:cubicBezTo>
                      <a:pt x="707" y="1440"/>
                      <a:pt x="736" y="1417"/>
                      <a:pt x="745" y="1409"/>
                    </a:cubicBezTo>
                    <a:cubicBezTo>
                      <a:pt x="753" y="1402"/>
                      <a:pt x="759" y="1393"/>
                      <a:pt x="767" y="1387"/>
                    </a:cubicBezTo>
                    <a:cubicBezTo>
                      <a:pt x="807" y="1359"/>
                      <a:pt x="858" y="1322"/>
                      <a:pt x="906" y="1307"/>
                    </a:cubicBezTo>
                    <a:cubicBezTo>
                      <a:pt x="933" y="1265"/>
                      <a:pt x="983" y="1229"/>
                      <a:pt x="1030" y="1212"/>
                    </a:cubicBezTo>
                    <a:cubicBezTo>
                      <a:pt x="1063" y="1179"/>
                      <a:pt x="1087" y="1146"/>
                      <a:pt x="1132" y="1132"/>
                    </a:cubicBezTo>
                    <a:cubicBezTo>
                      <a:pt x="1172" y="1102"/>
                      <a:pt x="1201" y="1072"/>
                      <a:pt x="1248" y="1052"/>
                    </a:cubicBezTo>
                    <a:cubicBezTo>
                      <a:pt x="1282" y="1018"/>
                      <a:pt x="1328" y="1004"/>
                      <a:pt x="1372" y="986"/>
                    </a:cubicBezTo>
                    <a:cubicBezTo>
                      <a:pt x="1402" y="956"/>
                      <a:pt x="1424" y="957"/>
                      <a:pt x="1467" y="950"/>
                    </a:cubicBezTo>
                    <a:cubicBezTo>
                      <a:pt x="1528" y="952"/>
                      <a:pt x="1589" y="949"/>
                      <a:pt x="1649" y="957"/>
                    </a:cubicBezTo>
                    <a:cubicBezTo>
                      <a:pt x="1702" y="964"/>
                      <a:pt x="1734" y="1072"/>
                      <a:pt x="1752" y="1110"/>
                    </a:cubicBezTo>
                    <a:cubicBezTo>
                      <a:pt x="1767" y="1143"/>
                      <a:pt x="1786" y="1173"/>
                      <a:pt x="1803" y="1205"/>
                    </a:cubicBezTo>
                    <a:cubicBezTo>
                      <a:pt x="1807" y="1213"/>
                      <a:pt x="1821" y="1219"/>
                      <a:pt x="1817" y="1227"/>
                    </a:cubicBezTo>
                    <a:cubicBezTo>
                      <a:pt x="1813" y="1234"/>
                      <a:pt x="1802" y="1223"/>
                      <a:pt x="1795" y="1220"/>
                    </a:cubicBezTo>
                    <a:cubicBezTo>
                      <a:pt x="1766" y="1207"/>
                      <a:pt x="1737" y="1188"/>
                      <a:pt x="1708" y="1176"/>
                    </a:cubicBezTo>
                    <a:cubicBezTo>
                      <a:pt x="1684" y="1166"/>
                      <a:pt x="1659" y="1161"/>
                      <a:pt x="1635" y="1154"/>
                    </a:cubicBezTo>
                    <a:cubicBezTo>
                      <a:pt x="1604" y="1145"/>
                      <a:pt x="1540" y="1132"/>
                      <a:pt x="1540" y="1132"/>
                    </a:cubicBezTo>
                    <a:cubicBezTo>
                      <a:pt x="1500" y="1113"/>
                      <a:pt x="1465" y="1118"/>
                      <a:pt x="1423" y="1132"/>
                    </a:cubicBezTo>
                    <a:cubicBezTo>
                      <a:pt x="1404" y="1162"/>
                      <a:pt x="1364" y="1171"/>
                      <a:pt x="1329" y="1183"/>
                    </a:cubicBezTo>
                    <a:cubicBezTo>
                      <a:pt x="1312" y="1208"/>
                      <a:pt x="1281" y="1240"/>
                      <a:pt x="1256" y="1256"/>
                    </a:cubicBezTo>
                    <a:cubicBezTo>
                      <a:pt x="1236" y="1285"/>
                      <a:pt x="1213" y="1317"/>
                      <a:pt x="1183" y="1336"/>
                    </a:cubicBezTo>
                    <a:cubicBezTo>
                      <a:pt x="1106" y="1449"/>
                      <a:pt x="859" y="1380"/>
                      <a:pt x="789" y="1380"/>
                    </a:cubicBezTo>
                    <a:lnTo>
                      <a:pt x="735" y="1312"/>
                    </a:lnTo>
                  </a:path>
                </a:pathLst>
              </a:custGeom>
              <a:solidFill>
                <a:srgbClr val="00CC00"/>
              </a:solidFill>
              <a:ln w="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pic>
            <p:nvPicPr>
              <p:cNvPr id="20588" name="Picture 62" descr="C:\Documents and Settings\Van Phong\Local Settings\Temporary Internet Files\Content.IE5\34SWH8BN\MCj04239900000[1].wmf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858000" y="1371600"/>
                <a:ext cx="2286000" cy="3048000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20589" name="Picture 447" descr="1 (1820)"/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8235950" y="3733800"/>
                <a:ext cx="908050" cy="1143000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20590" name="Picture 448" descr="1 (1820)"/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7620000" y="4114800"/>
                <a:ext cx="990600" cy="609600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20591" name="Picture 449" descr="1 (1820)"/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6705600" y="3810000"/>
                <a:ext cx="990600" cy="685800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20592" name="Picture 450" descr="1 (1820)"/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7315200" y="4419600"/>
                <a:ext cx="904875" cy="838200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20593" name="Picture 451" descr="roses_swaying_back_an_a_mc">
                <a:hlinkClick r:id="rId13" action="ppaction://hlinkfile"/>
              </p:cNvPr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2819400" y="3581400"/>
                <a:ext cx="952500" cy="661988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20594" name="Picture 452" descr="flower"/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533400" y="3843338"/>
                <a:ext cx="762000" cy="619125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20595" name="Picture 453" descr="roses_swaying_back_an_a_mc">
                <a:hlinkClick r:id="rId13" action="ppaction://hlinkfile"/>
              </p:cNvPr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3657600" y="3505200"/>
                <a:ext cx="876300" cy="609600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20596" name="Picture 21" descr="D:\AAA\anh dep\gif_icon382.gif"/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 rot="3211920">
                <a:off x="6630987" y="3884612"/>
                <a:ext cx="533400" cy="384175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20597" name="Picture 21" descr="D:\AAA\anh dep\gif_icon382.gif"/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 rot="3211920">
                <a:off x="4725987" y="4037012"/>
                <a:ext cx="533400" cy="384175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20598" name="Picture 21" descr="D:\AAA\anh dep\gif_icon382.gif"/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 rot="3211920">
                <a:off x="2516187" y="3503612"/>
                <a:ext cx="533400" cy="384175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20599" name="Picture 460"/>
              <p:cNvPicPr>
                <a:picLocks noChangeAspect="1"/>
              </p:cNvPicPr>
              <p:nvPr/>
            </p:nvPicPr>
            <p:blipFill>
              <a:blip r:embed="rId1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2819400" y="3429000"/>
                <a:ext cx="1066800" cy="731838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grpSp>
            <p:nvGrpSpPr>
              <p:cNvPr id="20600" name="Group 289"/>
              <p:cNvGrpSpPr/>
              <p:nvPr/>
            </p:nvGrpSpPr>
            <p:grpSpPr>
              <a:xfrm rot="701281">
                <a:off x="5105400" y="4190998"/>
                <a:ext cx="381000" cy="228600"/>
                <a:chOff x="1104" y="2880"/>
                <a:chExt cx="528" cy="480"/>
              </a:xfrm>
            </p:grpSpPr>
            <p:sp>
              <p:nvSpPr>
                <p:cNvPr id="20601" name="Oval 290"/>
                <p:cNvSpPr/>
                <p:nvPr/>
              </p:nvSpPr>
              <p:spPr>
                <a:xfrm>
                  <a:off x="1344" y="3168"/>
                  <a:ext cx="192" cy="192"/>
                </a:xfrm>
                <a:prstGeom prst="ellipse">
                  <a:avLst/>
                </a:prstGeom>
                <a:solidFill>
                  <a:srgbClr val="FFFF00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20602" name="Oval 291"/>
                <p:cNvSpPr/>
                <p:nvPr/>
              </p:nvSpPr>
              <p:spPr>
                <a:xfrm>
                  <a:off x="1200" y="3168"/>
                  <a:ext cx="192" cy="192"/>
                </a:xfrm>
                <a:prstGeom prst="ellipse">
                  <a:avLst/>
                </a:prstGeom>
                <a:solidFill>
                  <a:srgbClr val="FFFF00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20603" name="Oval 292"/>
                <p:cNvSpPr/>
                <p:nvPr/>
              </p:nvSpPr>
              <p:spPr>
                <a:xfrm>
                  <a:off x="1440" y="3024"/>
                  <a:ext cx="192" cy="192"/>
                </a:xfrm>
                <a:prstGeom prst="ellipse">
                  <a:avLst/>
                </a:prstGeom>
                <a:solidFill>
                  <a:srgbClr val="FFFF00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20604" name="Oval 293"/>
                <p:cNvSpPr/>
                <p:nvPr/>
              </p:nvSpPr>
              <p:spPr>
                <a:xfrm>
                  <a:off x="1104" y="3024"/>
                  <a:ext cx="192" cy="192"/>
                </a:xfrm>
                <a:prstGeom prst="ellipse">
                  <a:avLst/>
                </a:prstGeom>
                <a:solidFill>
                  <a:srgbClr val="FFFF00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20605" name="Oval 294"/>
                <p:cNvSpPr/>
                <p:nvPr/>
              </p:nvSpPr>
              <p:spPr>
                <a:xfrm>
                  <a:off x="1200" y="2880"/>
                  <a:ext cx="192" cy="192"/>
                </a:xfrm>
                <a:prstGeom prst="ellipse">
                  <a:avLst/>
                </a:prstGeom>
                <a:solidFill>
                  <a:srgbClr val="FFFF00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20606" name="Oval 295"/>
                <p:cNvSpPr/>
                <p:nvPr/>
              </p:nvSpPr>
              <p:spPr>
                <a:xfrm>
                  <a:off x="1344" y="2880"/>
                  <a:ext cx="192" cy="192"/>
                </a:xfrm>
                <a:prstGeom prst="ellipse">
                  <a:avLst/>
                </a:prstGeom>
                <a:solidFill>
                  <a:srgbClr val="FFFF00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20607" name="Oval 296"/>
                <p:cNvSpPr/>
                <p:nvPr/>
              </p:nvSpPr>
              <p:spPr>
                <a:xfrm>
                  <a:off x="1248" y="2976"/>
                  <a:ext cx="240" cy="288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99FF"/>
                    </a:gs>
                    <a:gs pos="100000">
                      <a:srgbClr val="0066FF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3175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</p:grpSp>
        </p:grpSp>
        <p:pic>
          <p:nvPicPr>
            <p:cNvPr id="20487" name="Picture 8" descr="c0050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4648200" y="3581400"/>
              <a:ext cx="2362200" cy="846138"/>
            </a:xfrm>
            <a:prstGeom prst="rect">
              <a:avLst/>
            </a:prstGeom>
            <a:noFill/>
            <a:ln w="9525">
              <a:noFill/>
            </a:ln>
          </p:spPr>
        </p:pic>
      </p:grp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>
          <a:ln/>
        </p:spPr>
        <p:txBody>
          <a:bodyPr vert="horz" wrap="square" lIns="91440" tIns="45720" rIns="91440" bIns="45720" anchor="ctr" anchorCtr="0"/>
          <a:lstStyle/>
          <a:p>
            <a:endParaRPr dirty="0"/>
          </a:p>
        </p:txBody>
      </p:sp>
      <p:sp>
        <p:nvSpPr>
          <p:cNvPr id="21507" name="Content Placeholder 2"/>
          <p:cNvSpPr>
            <a:spLocks noGrp="1"/>
          </p:cNvSpPr>
          <p:nvPr>
            <p:ph idx="1"/>
          </p:nvPr>
        </p:nvSpPr>
        <p:spPr>
          <a:ln/>
        </p:spPr>
        <p:txBody>
          <a:bodyPr vert="horz" wrap="square" lIns="91440" tIns="45720" rIns="91440" bIns="45720" anchor="t" anchorCtr="0"/>
          <a:lstStyle/>
          <a:p>
            <a:endParaRPr dirty="0"/>
          </a:p>
        </p:txBody>
      </p:sp>
      <p:grpSp>
        <p:nvGrpSpPr>
          <p:cNvPr id="2" name="Group 7"/>
          <p:cNvGrpSpPr/>
          <p:nvPr/>
        </p:nvGrpSpPr>
        <p:grpSpPr>
          <a:xfrm>
            <a:off x="0" y="152400"/>
            <a:ext cx="9144000" cy="6858000"/>
            <a:chOff x="0" y="0"/>
            <a:chExt cx="9144000" cy="6858000"/>
          </a:xfrm>
        </p:grpSpPr>
        <p:pic>
          <p:nvPicPr>
            <p:cNvPr id="21509" name="Picture 2" descr="C:\Users\Administrator\Desktop\Slide1.JPG"/>
            <p:cNvPicPr>
              <a:picLocks noChangeAspect="1"/>
            </p:cNvPicPr>
            <p:nvPr/>
          </p:nvPicPr>
          <p:blipFill>
            <a:blip r:embed="rId2"/>
            <a:srcRect t="24400" r="5200" b="2502"/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  <a:noFill/>
            <a:ln w="9525">
              <a:noFill/>
            </a:ln>
          </p:spPr>
        </p:pic>
        <p:grpSp>
          <p:nvGrpSpPr>
            <p:cNvPr id="21510" name="Group 4"/>
            <p:cNvGrpSpPr/>
            <p:nvPr/>
          </p:nvGrpSpPr>
          <p:grpSpPr>
            <a:xfrm rot="-1171249">
              <a:off x="639763" y="4283075"/>
              <a:ext cx="1350962" cy="2001838"/>
              <a:chOff x="1524000" y="3657600"/>
              <a:chExt cx="2667000" cy="3200400"/>
            </a:xfrm>
          </p:grpSpPr>
          <p:pic>
            <p:nvPicPr>
              <p:cNvPr id="21511" name="Picture 65"/>
              <p:cNvPicPr>
                <a:picLocks noChangeAspect="1"/>
              </p:cNvPicPr>
              <p:nvPr/>
            </p:nvPicPr>
            <p:blipFill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 rot="574389">
                <a:off x="1524000" y="4572000"/>
                <a:ext cx="2590800" cy="2286000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21512" name="Picture 7" descr="hanh 8"/>
              <p:cNvPicPr>
                <a:picLocks noChangeAspect="1"/>
              </p:cNvPicPr>
              <p:nvPr/>
            </p:nvPicPr>
            <p:blipFill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 rot="544002" flipH="1">
                <a:off x="2057400" y="3657600"/>
                <a:ext cx="2133600" cy="1625600"/>
              </a:xfrm>
              <a:prstGeom prst="rect">
                <a:avLst/>
              </a:prstGeom>
              <a:noFill/>
              <a:ln w="9525">
                <a:noFill/>
              </a:ln>
            </p:spPr>
          </p:pic>
        </p:grpSp>
      </p:grpSp>
    </p:spTree>
  </p:cSld>
  <p:clrMapOvr>
    <a:masterClrMapping/>
  </p:clrMapOvr>
  <p:transition spd="slow" advTm="400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F:\Tranh ảnh dạy học\Hinh nen dep\SLGG_20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2531" name="Text Box 14"/>
          <p:cNvSpPr txBox="1"/>
          <p:nvPr/>
        </p:nvSpPr>
        <p:spPr>
          <a:xfrm>
            <a:off x="1600200" y="762000"/>
            <a:ext cx="6400800" cy="3968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dirty="0">
              <a:latin typeface="Times New Roman" panose="02020603050405020304" pitchFamily="18" charset="0"/>
            </a:endParaRPr>
          </a:p>
        </p:txBody>
      </p:sp>
      <p:sp>
        <p:nvSpPr>
          <p:cNvPr id="22532" name="Text Box 15"/>
          <p:cNvSpPr txBox="1"/>
          <p:nvPr/>
        </p:nvSpPr>
        <p:spPr>
          <a:xfrm>
            <a:off x="1219200" y="2286000"/>
            <a:ext cx="7010400" cy="5842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sz="3200" u="none" dirty="0">
                <a:latin typeface="Times New Roman" panose="02020603050405020304" pitchFamily="18" charset="0"/>
              </a:rPr>
              <a:t>                </a:t>
            </a:r>
            <a:r>
              <a:rPr lang="vi-VN" altLang="x-none" sz="3200" u="none" dirty="0">
                <a:latin typeface="Times New Roman" panose="02020603050405020304" pitchFamily="18" charset="0"/>
              </a:rPr>
              <a:t>Thỏ </a:t>
            </a:r>
            <a:r>
              <a:rPr sz="3200" u="none" dirty="0">
                <a:latin typeface="Times New Roman" panose="02020603050405020304" pitchFamily="18" charset="0"/>
              </a:rPr>
              <a:t>tâm sự với ai </a:t>
            </a:r>
            <a:r>
              <a:rPr lang="vi-VN" altLang="x-none" sz="3200" u="none" dirty="0">
                <a:latin typeface="Times New Roman" panose="02020603050405020304" pitchFamily="18" charset="0"/>
              </a:rPr>
              <a:t>?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F:\Tranh ảnh dạy học\Hinh nen dep\SLGG_20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3555" name="Text Box 14"/>
          <p:cNvSpPr txBox="1"/>
          <p:nvPr/>
        </p:nvSpPr>
        <p:spPr>
          <a:xfrm>
            <a:off x="1600200" y="762000"/>
            <a:ext cx="6400800" cy="3968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dirty="0">
              <a:latin typeface="Times New Roman" panose="02020603050405020304" pitchFamily="18" charset="0"/>
            </a:endParaRPr>
          </a:p>
        </p:txBody>
      </p:sp>
      <p:sp>
        <p:nvSpPr>
          <p:cNvPr id="23556" name="Text Box 15"/>
          <p:cNvSpPr txBox="1"/>
          <p:nvPr/>
        </p:nvSpPr>
        <p:spPr>
          <a:xfrm>
            <a:off x="1219200" y="2286000"/>
            <a:ext cx="7010400" cy="5842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sz="3200" u="none" dirty="0">
                <a:latin typeface="Times New Roman" panose="02020603050405020304" pitchFamily="18" charset="0"/>
              </a:rPr>
              <a:t>                </a:t>
            </a:r>
            <a:r>
              <a:rPr lang="vi-VN" altLang="x-none" sz="3200" u="none" dirty="0">
                <a:latin typeface="Times New Roman" panose="02020603050405020304" pitchFamily="18" charset="0"/>
              </a:rPr>
              <a:t>Thỏ </a:t>
            </a:r>
            <a:r>
              <a:rPr sz="3200" u="none" dirty="0">
                <a:latin typeface="Times New Roman" panose="02020603050405020304" pitchFamily="18" charset="0"/>
              </a:rPr>
              <a:t>đã nghĩ ra điều gì </a:t>
            </a:r>
            <a:r>
              <a:rPr lang="vi-VN" altLang="x-none" sz="3200" u="none" dirty="0">
                <a:latin typeface="Times New Roman" panose="02020603050405020304" pitchFamily="18" charset="0"/>
              </a:rPr>
              <a:t>?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F:\Tranh ảnh dạy học\Hinh nen dep\SLGG_20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4579" name="Text Box 14"/>
          <p:cNvSpPr txBox="1"/>
          <p:nvPr/>
        </p:nvSpPr>
        <p:spPr>
          <a:xfrm>
            <a:off x="1600200" y="762000"/>
            <a:ext cx="6400800" cy="3968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dirty="0">
              <a:latin typeface="Times New Roman" panose="02020603050405020304" pitchFamily="18" charset="0"/>
            </a:endParaRPr>
          </a:p>
        </p:txBody>
      </p:sp>
      <p:sp>
        <p:nvSpPr>
          <p:cNvPr id="24580" name="Text Box 15"/>
          <p:cNvSpPr txBox="1"/>
          <p:nvPr/>
        </p:nvSpPr>
        <p:spPr>
          <a:xfrm>
            <a:off x="1219200" y="2286000"/>
            <a:ext cx="7010400" cy="10779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sz="3200" u="none" dirty="0">
                <a:cs typeface="Times New Roman" panose="02020603050405020304" pitchFamily="18" charset="0"/>
              </a:rPr>
              <a:t>Những con vật nào </a:t>
            </a:r>
            <a:r>
              <a:rPr lang="vi-VN" altLang="x-none" sz="3200" u="none" dirty="0">
                <a:cs typeface="Times New Roman" panose="02020603050405020304" pitchFamily="18" charset="0"/>
              </a:rPr>
              <a:t>đã</a:t>
            </a:r>
            <a:r>
              <a:rPr sz="3200" u="none" dirty="0">
                <a:cs typeface="Times New Roman" panose="02020603050405020304" pitchFamily="18" charset="0"/>
              </a:rPr>
              <a:t> gửi tặng những chiếc lông </a:t>
            </a:r>
            <a:r>
              <a:rPr lang="vi-VN" altLang="x-none" sz="3200" u="none" dirty="0">
                <a:cs typeface="Times New Roman" panose="02020603050405020304" pitchFamily="18" charset="0"/>
              </a:rPr>
              <a:t>để</a:t>
            </a:r>
            <a:r>
              <a:rPr sz="3200" u="none" dirty="0">
                <a:cs typeface="Times New Roman" panose="02020603050405020304" pitchFamily="18" charset="0"/>
              </a:rPr>
              <a:t> làm cầu vồng?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F:\Tranh ảnh dạy học\Hinh nen dep\SLGG_20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5603" name="Text Box 14"/>
          <p:cNvSpPr txBox="1"/>
          <p:nvPr/>
        </p:nvSpPr>
        <p:spPr>
          <a:xfrm>
            <a:off x="1600200" y="762000"/>
            <a:ext cx="6400800" cy="3968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dirty="0">
              <a:latin typeface="Times New Roman" panose="02020603050405020304" pitchFamily="18" charset="0"/>
            </a:endParaRPr>
          </a:p>
        </p:txBody>
      </p:sp>
      <p:sp>
        <p:nvSpPr>
          <p:cNvPr id="25604" name="Text Box 15"/>
          <p:cNvSpPr txBox="1"/>
          <p:nvPr/>
        </p:nvSpPr>
        <p:spPr>
          <a:xfrm>
            <a:off x="1219200" y="2286000"/>
            <a:ext cx="7010400" cy="5842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vi-VN" altLang="x-none" sz="3200" u="none" dirty="0">
                <a:latin typeface="Times New Roman" panose="02020603050405020304" pitchFamily="18" charset="0"/>
              </a:rPr>
              <a:t>Ai đ</a:t>
            </a:r>
            <a:r>
              <a:rPr sz="3200" u="none" dirty="0">
                <a:latin typeface="Times New Roman" panose="02020603050405020304" pitchFamily="18" charset="0"/>
              </a:rPr>
              <a:t>ã nhận nhiệm vụ dệt </a:t>
            </a:r>
            <a:r>
              <a:rPr lang="vi-VN" altLang="x-none" sz="3200" u="none" dirty="0">
                <a:latin typeface="Times New Roman" panose="02020603050405020304" pitchFamily="18" charset="0"/>
              </a:rPr>
              <a:t>cầu vồng?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-152400"/>
            <a:ext cx="9182100" cy="7010400"/>
            <a:chOff x="0" y="-152400"/>
            <a:chExt cx="9182100" cy="7010400"/>
          </a:xfrm>
        </p:grpSpPr>
        <p:pic>
          <p:nvPicPr>
            <p:cNvPr id="26627" name="Picture 2" descr="4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  <a:solidFill>
              <a:srgbClr val="111111"/>
            </a:solidFill>
            <a:ln w="9525">
              <a:noFill/>
            </a:ln>
          </p:spPr>
        </p:pic>
        <p:pic>
          <p:nvPicPr>
            <p:cNvPr id="26628" name="Picture 3" descr="nha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2438400" cy="5638800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6629" name="Picture 10" descr="Bluebird05-animated-chick_in_flight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-554767">
              <a:off x="152400" y="1143000"/>
              <a:ext cx="1219200" cy="1219200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6630" name="Picture 11" descr="Bluebird05-animated-chick_in_flight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434272">
              <a:off x="4572000" y="0"/>
              <a:ext cx="828675" cy="828675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6631" name="Picture 12" descr="Bluebird05-animated-chick_in_flight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434272">
              <a:off x="1882775" y="241300"/>
              <a:ext cx="914400" cy="914400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26632" name="AutoShape 55"/>
            <p:cNvSpPr/>
            <p:nvPr/>
          </p:nvSpPr>
          <p:spPr>
            <a:xfrm>
              <a:off x="7239000" y="5867400"/>
              <a:ext cx="1066800" cy="914400"/>
            </a:xfrm>
            <a:prstGeom prst="star4">
              <a:avLst>
                <a:gd name="adj" fmla="val 12500"/>
              </a:avLst>
            </a:prstGeom>
            <a:solidFill>
              <a:schemeClr val="accent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/>
            <a:p>
              <a:endParaRPr dirty="0">
                <a:latin typeface="Times New Roman" panose="02020603050405020304" pitchFamily="18" charset="0"/>
              </a:endParaRPr>
            </a:p>
          </p:txBody>
        </p:sp>
        <p:sp>
          <p:nvSpPr>
            <p:cNvPr id="26633" name="AutoShape 56"/>
            <p:cNvSpPr/>
            <p:nvPr/>
          </p:nvSpPr>
          <p:spPr>
            <a:xfrm>
              <a:off x="8305800" y="5791200"/>
              <a:ext cx="876300" cy="990600"/>
            </a:xfrm>
            <a:prstGeom prst="star4">
              <a:avLst>
                <a:gd name="adj" fmla="val 12500"/>
              </a:avLst>
            </a:prstGeom>
            <a:solidFill>
              <a:schemeClr val="accent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/>
            <a:p>
              <a:endParaRPr dirty="0">
                <a:latin typeface="Times New Roman" panose="02020603050405020304" pitchFamily="18" charset="0"/>
              </a:endParaRPr>
            </a:p>
          </p:txBody>
        </p:sp>
        <p:pic>
          <p:nvPicPr>
            <p:cNvPr id="26634" name="Picture 62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505200" y="4419600"/>
              <a:ext cx="1066800" cy="731838"/>
            </a:xfrm>
            <a:prstGeom prst="rect">
              <a:avLst/>
            </a:prstGeom>
            <a:noFill/>
            <a:ln w="9525">
              <a:noFill/>
            </a:ln>
          </p:spPr>
        </p:pic>
        <p:grpSp>
          <p:nvGrpSpPr>
            <p:cNvPr id="26635" name="Group 35"/>
            <p:cNvGrpSpPr/>
            <p:nvPr/>
          </p:nvGrpSpPr>
          <p:grpSpPr>
            <a:xfrm>
              <a:off x="1219200" y="3657600"/>
              <a:ext cx="2971800" cy="3200400"/>
              <a:chOff x="1219200" y="3657600"/>
              <a:chExt cx="2971800" cy="3200400"/>
            </a:xfrm>
          </p:grpSpPr>
          <p:pic>
            <p:nvPicPr>
              <p:cNvPr id="26659" name="Picture 64"/>
              <p:cNvPicPr>
                <a:picLocks noChangeAspect="1"/>
              </p:cNvPicPr>
              <p:nvPr/>
            </p:nvPicPr>
            <p:blipFill>
              <a:blip r:embed="rId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 rot="927324">
                <a:off x="1219200" y="5257800"/>
                <a:ext cx="1600200" cy="1136650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26660" name="Picture 65"/>
              <p:cNvPicPr>
                <a:picLocks noChangeAspect="1"/>
              </p:cNvPicPr>
              <p:nvPr/>
            </p:nvPicPr>
            <p:blipFill>
              <a:blip r:embed="rId7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 rot="574389">
                <a:off x="1524000" y="4572000"/>
                <a:ext cx="2590800" cy="2286000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26661" name="Picture 7" descr="hanh 8"/>
              <p:cNvPicPr>
                <a:picLocks noChangeAspect="1"/>
              </p:cNvPicPr>
              <p:nvPr/>
            </p:nvPicPr>
            <p:blipFill>
              <a:blip r:embed="rId8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 rot="544002" flipH="1">
                <a:off x="2057400" y="3657600"/>
                <a:ext cx="2133600" cy="1625600"/>
              </a:xfrm>
              <a:prstGeom prst="rect">
                <a:avLst/>
              </a:prstGeom>
              <a:noFill/>
              <a:ln w="9525">
                <a:noFill/>
              </a:ln>
            </p:spPr>
          </p:pic>
        </p:grpSp>
        <p:grpSp>
          <p:nvGrpSpPr>
            <p:cNvPr id="26636" name="Group 36"/>
            <p:cNvGrpSpPr/>
            <p:nvPr/>
          </p:nvGrpSpPr>
          <p:grpSpPr>
            <a:xfrm>
              <a:off x="5181600" y="1981200"/>
              <a:ext cx="2819400" cy="4038600"/>
              <a:chOff x="5181600" y="1981200"/>
              <a:chExt cx="2819400" cy="4038600"/>
            </a:xfrm>
          </p:grpSpPr>
          <p:pic>
            <p:nvPicPr>
              <p:cNvPr id="26638" name="Picture 60"/>
              <p:cNvPicPr>
                <a:picLocks noChangeAspect="1"/>
              </p:cNvPicPr>
              <p:nvPr/>
            </p:nvPicPr>
            <p:blipFill>
              <a:blip r:embed="rId9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5181600" y="3124200"/>
                <a:ext cx="1047750" cy="1057275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26639" name="Picture 67"/>
              <p:cNvPicPr>
                <a:picLocks noChangeAspect="1"/>
              </p:cNvPicPr>
              <p:nvPr/>
            </p:nvPicPr>
            <p:blipFill>
              <a:blip r:embed="rId10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l="26068" t="4022" r="20940" b="26093"/>
              <a:stretch>
                <a:fillRect/>
              </a:stretch>
            </p:blipFill>
            <p:spPr>
              <a:xfrm>
                <a:off x="5638800" y="3124200"/>
                <a:ext cx="2362200" cy="2895600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grpSp>
            <p:nvGrpSpPr>
              <p:cNvPr id="26640" name="Group 53"/>
              <p:cNvGrpSpPr/>
              <p:nvPr/>
            </p:nvGrpSpPr>
            <p:grpSpPr>
              <a:xfrm>
                <a:off x="5791200" y="1981200"/>
                <a:ext cx="1524000" cy="1481138"/>
                <a:chOff x="3648" y="1824"/>
                <a:chExt cx="889" cy="933"/>
              </a:xfrm>
            </p:grpSpPr>
            <p:sp>
              <p:nvSpPr>
                <p:cNvPr id="26642" name="Freeform 41"/>
                <p:cNvSpPr/>
                <p:nvPr/>
              </p:nvSpPr>
              <p:spPr>
                <a:xfrm>
                  <a:off x="3908" y="2497"/>
                  <a:ext cx="114" cy="133"/>
                </a:xfrm>
                <a:custGeom>
                  <a:avLst/>
                  <a:gdLst>
                    <a:gd name="txL" fmla="*/ 0 w 114"/>
                    <a:gd name="txT" fmla="*/ 0 h 133"/>
                    <a:gd name="txR" fmla="*/ 114 w 114"/>
                    <a:gd name="txB" fmla="*/ 133 h 133"/>
                  </a:gdLst>
                  <a:ahLst/>
                  <a:cxnLst>
                    <a:cxn ang="0">
                      <a:pos x="37" y="51"/>
                    </a:cxn>
                    <a:cxn ang="0">
                      <a:pos x="72" y="43"/>
                    </a:cxn>
                    <a:cxn ang="0">
                      <a:pos x="19" y="60"/>
                    </a:cxn>
                    <a:cxn ang="0">
                      <a:pos x="63" y="51"/>
                    </a:cxn>
                    <a:cxn ang="0">
                      <a:pos x="54" y="25"/>
                    </a:cxn>
                    <a:cxn ang="0">
                      <a:pos x="37" y="43"/>
                    </a:cxn>
                    <a:cxn ang="0">
                      <a:pos x="19" y="69"/>
                    </a:cxn>
                    <a:cxn ang="0">
                      <a:pos x="37" y="43"/>
                    </a:cxn>
                    <a:cxn ang="0">
                      <a:pos x="72" y="60"/>
                    </a:cxn>
                    <a:cxn ang="0">
                      <a:pos x="98" y="43"/>
                    </a:cxn>
                    <a:cxn ang="0">
                      <a:pos x="107" y="69"/>
                    </a:cxn>
                    <a:cxn ang="0">
                      <a:pos x="89" y="51"/>
                    </a:cxn>
                    <a:cxn ang="0">
                      <a:pos x="54" y="8"/>
                    </a:cxn>
                    <a:cxn ang="0">
                      <a:pos x="45" y="43"/>
                    </a:cxn>
                    <a:cxn ang="0">
                      <a:pos x="54" y="60"/>
                    </a:cxn>
                    <a:cxn ang="0">
                      <a:pos x="45" y="8"/>
                    </a:cxn>
                    <a:cxn ang="0">
                      <a:pos x="28" y="34"/>
                    </a:cxn>
                    <a:cxn ang="0">
                      <a:pos x="37" y="51"/>
                    </a:cxn>
                  </a:cxnLst>
                  <a:rect l="txL" t="txT" r="txR" b="txB"/>
                  <a:pathLst>
                    <a:path w="114" h="133">
                      <a:moveTo>
                        <a:pt x="37" y="51"/>
                      </a:moveTo>
                      <a:cubicBezTo>
                        <a:pt x="49" y="48"/>
                        <a:pt x="60" y="43"/>
                        <a:pt x="72" y="43"/>
                      </a:cubicBezTo>
                      <a:cubicBezTo>
                        <a:pt x="91" y="43"/>
                        <a:pt x="0" y="60"/>
                        <a:pt x="19" y="60"/>
                      </a:cubicBezTo>
                      <a:cubicBezTo>
                        <a:pt x="34" y="60"/>
                        <a:pt x="48" y="54"/>
                        <a:pt x="63" y="51"/>
                      </a:cubicBezTo>
                      <a:cubicBezTo>
                        <a:pt x="60" y="42"/>
                        <a:pt x="63" y="28"/>
                        <a:pt x="54" y="25"/>
                      </a:cubicBezTo>
                      <a:cubicBezTo>
                        <a:pt x="46" y="23"/>
                        <a:pt x="42" y="37"/>
                        <a:pt x="37" y="43"/>
                      </a:cubicBezTo>
                      <a:cubicBezTo>
                        <a:pt x="30" y="51"/>
                        <a:pt x="25" y="60"/>
                        <a:pt x="19" y="69"/>
                      </a:cubicBezTo>
                      <a:cubicBezTo>
                        <a:pt x="41" y="133"/>
                        <a:pt x="12" y="63"/>
                        <a:pt x="37" y="43"/>
                      </a:cubicBezTo>
                      <a:cubicBezTo>
                        <a:pt x="47" y="35"/>
                        <a:pt x="60" y="54"/>
                        <a:pt x="72" y="60"/>
                      </a:cubicBezTo>
                      <a:cubicBezTo>
                        <a:pt x="81" y="54"/>
                        <a:pt x="88" y="40"/>
                        <a:pt x="98" y="43"/>
                      </a:cubicBezTo>
                      <a:cubicBezTo>
                        <a:pt x="107" y="45"/>
                        <a:pt x="114" y="63"/>
                        <a:pt x="107" y="69"/>
                      </a:cubicBezTo>
                      <a:cubicBezTo>
                        <a:pt x="101" y="75"/>
                        <a:pt x="94" y="58"/>
                        <a:pt x="89" y="51"/>
                      </a:cubicBezTo>
                      <a:cubicBezTo>
                        <a:pt x="49" y="0"/>
                        <a:pt x="94" y="46"/>
                        <a:pt x="54" y="8"/>
                      </a:cubicBezTo>
                      <a:cubicBezTo>
                        <a:pt x="51" y="20"/>
                        <a:pt x="50" y="32"/>
                        <a:pt x="45" y="43"/>
                      </a:cubicBezTo>
                      <a:cubicBezTo>
                        <a:pt x="32" y="74"/>
                        <a:pt x="10" y="75"/>
                        <a:pt x="54" y="60"/>
                      </a:cubicBezTo>
                      <a:cubicBezTo>
                        <a:pt x="51" y="43"/>
                        <a:pt x="57" y="20"/>
                        <a:pt x="45" y="8"/>
                      </a:cubicBezTo>
                      <a:cubicBezTo>
                        <a:pt x="38" y="1"/>
                        <a:pt x="30" y="24"/>
                        <a:pt x="28" y="34"/>
                      </a:cubicBezTo>
                      <a:cubicBezTo>
                        <a:pt x="27" y="40"/>
                        <a:pt x="34" y="45"/>
                        <a:pt x="37" y="5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grpSp>
              <p:nvGrpSpPr>
                <p:cNvPr id="26643" name="Group 50"/>
                <p:cNvGrpSpPr/>
                <p:nvPr/>
              </p:nvGrpSpPr>
              <p:grpSpPr>
                <a:xfrm>
                  <a:off x="3648" y="1824"/>
                  <a:ext cx="889" cy="933"/>
                  <a:chOff x="3600" y="1680"/>
                  <a:chExt cx="889" cy="933"/>
                </a:xfrm>
              </p:grpSpPr>
              <p:grpSp>
                <p:nvGrpSpPr>
                  <p:cNvPr id="26646" name="Group 32"/>
                  <p:cNvGrpSpPr/>
                  <p:nvPr/>
                </p:nvGrpSpPr>
                <p:grpSpPr>
                  <a:xfrm>
                    <a:off x="3600" y="1680"/>
                    <a:ext cx="889" cy="933"/>
                    <a:chOff x="3840" y="1584"/>
                    <a:chExt cx="889" cy="933"/>
                  </a:xfrm>
                </p:grpSpPr>
                <p:pic>
                  <p:nvPicPr>
                    <p:cNvPr id="26656" name="Picture 11" descr="dau khi"/>
                    <p:cNvPicPr>
                      <a:picLocks noChangeAspect="1"/>
                    </p:cNvPicPr>
                    <p:nvPr/>
                  </p:nvPicPr>
                  <p:blipFill>
                    <a:blip r:embed="rId11">
                      <a:clrChange>
                        <a:clrFrom>
                          <a:srgbClr val="FFFFFF"/>
                        </a:clrFrom>
                        <a:clrTo>
                          <a:srgbClr val="FFFFFF">
                            <a:alpha val="0"/>
                          </a:srgbClr>
                        </a:clrTo>
                      </a:clrChange>
                    </a:blip>
                    <a:stretch>
                      <a:fillRect/>
                    </a:stretch>
                  </p:blipFill>
                  <p:spPr>
                    <a:xfrm>
                      <a:off x="3840" y="1584"/>
                      <a:ext cx="889" cy="933"/>
                    </a:xfrm>
                    <a:prstGeom prst="rect">
                      <a:avLst/>
                    </a:prstGeom>
                    <a:noFill/>
                    <a:ln w="9525">
                      <a:noFill/>
                    </a:ln>
                  </p:spPr>
                </p:pic>
                <p:sp>
                  <p:nvSpPr>
                    <p:cNvPr id="26657" name="Freeform 21"/>
                    <p:cNvSpPr/>
                    <p:nvPr/>
                  </p:nvSpPr>
                  <p:spPr>
                    <a:xfrm>
                      <a:off x="4097" y="1632"/>
                      <a:ext cx="559" cy="837"/>
                    </a:xfrm>
                    <a:custGeom>
                      <a:avLst/>
                      <a:gdLst>
                        <a:gd name="txL" fmla="*/ 0 w 559"/>
                        <a:gd name="txT" fmla="*/ 0 h 806"/>
                        <a:gd name="txR" fmla="*/ 559 w 559"/>
                        <a:gd name="txB" fmla="*/ 806 h 806"/>
                      </a:gdLst>
                      <a:ahLst/>
                      <a:cxnLst>
                        <a:cxn ang="0">
                          <a:pos x="0" y="341"/>
                        </a:cxn>
                        <a:cxn ang="0">
                          <a:pos x="18" y="258"/>
                        </a:cxn>
                        <a:cxn ang="0">
                          <a:pos x="131" y="157"/>
                        </a:cxn>
                        <a:cxn ang="0">
                          <a:pos x="210" y="100"/>
                        </a:cxn>
                        <a:cxn ang="0">
                          <a:pos x="262" y="71"/>
                        </a:cxn>
                        <a:cxn ang="0">
                          <a:pos x="428" y="71"/>
                        </a:cxn>
                        <a:cxn ang="0">
                          <a:pos x="498" y="270"/>
                        </a:cxn>
                        <a:cxn ang="0">
                          <a:pos x="524" y="356"/>
                        </a:cxn>
                        <a:cxn ang="0">
                          <a:pos x="559" y="525"/>
                        </a:cxn>
                        <a:cxn ang="0">
                          <a:pos x="550" y="738"/>
                        </a:cxn>
                        <a:cxn ang="0">
                          <a:pos x="498" y="993"/>
                        </a:cxn>
                        <a:cxn ang="0">
                          <a:pos x="480" y="1098"/>
                        </a:cxn>
                        <a:cxn ang="0">
                          <a:pos x="402" y="1153"/>
                        </a:cxn>
                        <a:cxn ang="0">
                          <a:pos x="332" y="1212"/>
                        </a:cxn>
                        <a:cxn ang="0">
                          <a:pos x="210" y="1311"/>
                        </a:cxn>
                        <a:cxn ang="0">
                          <a:pos x="114" y="1298"/>
                        </a:cxn>
                        <a:cxn ang="0">
                          <a:pos x="123" y="1257"/>
                        </a:cxn>
                        <a:cxn ang="0">
                          <a:pos x="184" y="1183"/>
                        </a:cxn>
                        <a:cxn ang="0">
                          <a:pos x="227" y="1140"/>
                        </a:cxn>
                        <a:cxn ang="0">
                          <a:pos x="315" y="1039"/>
                        </a:cxn>
                        <a:cxn ang="0">
                          <a:pos x="367" y="900"/>
                        </a:cxn>
                        <a:cxn ang="0">
                          <a:pos x="402" y="726"/>
                        </a:cxn>
                        <a:cxn ang="0">
                          <a:pos x="411" y="682"/>
                        </a:cxn>
                        <a:cxn ang="0">
                          <a:pos x="350" y="470"/>
                        </a:cxn>
                        <a:cxn ang="0">
                          <a:pos x="227" y="427"/>
                        </a:cxn>
                        <a:cxn ang="0">
                          <a:pos x="149" y="483"/>
                        </a:cxn>
                        <a:cxn ang="0">
                          <a:pos x="88" y="327"/>
                        </a:cxn>
                        <a:cxn ang="0">
                          <a:pos x="62" y="314"/>
                        </a:cxn>
                        <a:cxn ang="0">
                          <a:pos x="0" y="341"/>
                        </a:cxn>
                      </a:cxnLst>
                      <a:rect l="txL" t="txT" r="txR" b="txB"/>
                      <a:pathLst>
                        <a:path w="559" h="806">
                          <a:moveTo>
                            <a:pt x="0" y="209"/>
                          </a:moveTo>
                          <a:cubicBezTo>
                            <a:pt x="6" y="192"/>
                            <a:pt x="12" y="174"/>
                            <a:pt x="18" y="157"/>
                          </a:cubicBezTo>
                          <a:cubicBezTo>
                            <a:pt x="32" y="116"/>
                            <a:pt x="95" y="107"/>
                            <a:pt x="131" y="96"/>
                          </a:cubicBezTo>
                          <a:cubicBezTo>
                            <a:pt x="155" y="72"/>
                            <a:pt x="179" y="71"/>
                            <a:pt x="210" y="61"/>
                          </a:cubicBezTo>
                          <a:cubicBezTo>
                            <a:pt x="227" y="55"/>
                            <a:pt x="262" y="43"/>
                            <a:pt x="262" y="43"/>
                          </a:cubicBezTo>
                          <a:cubicBezTo>
                            <a:pt x="308" y="0"/>
                            <a:pt x="373" y="24"/>
                            <a:pt x="428" y="43"/>
                          </a:cubicBezTo>
                          <a:cubicBezTo>
                            <a:pt x="443" y="89"/>
                            <a:pt x="457" y="138"/>
                            <a:pt x="498" y="165"/>
                          </a:cubicBezTo>
                          <a:cubicBezTo>
                            <a:pt x="529" y="257"/>
                            <a:pt x="482" y="124"/>
                            <a:pt x="524" y="218"/>
                          </a:cubicBezTo>
                          <a:cubicBezTo>
                            <a:pt x="539" y="251"/>
                            <a:pt x="547" y="288"/>
                            <a:pt x="559" y="322"/>
                          </a:cubicBezTo>
                          <a:cubicBezTo>
                            <a:pt x="556" y="366"/>
                            <a:pt x="555" y="409"/>
                            <a:pt x="550" y="453"/>
                          </a:cubicBezTo>
                          <a:cubicBezTo>
                            <a:pt x="544" y="505"/>
                            <a:pt x="513" y="559"/>
                            <a:pt x="498" y="610"/>
                          </a:cubicBezTo>
                          <a:cubicBezTo>
                            <a:pt x="497" y="612"/>
                            <a:pt x="484" y="666"/>
                            <a:pt x="480" y="672"/>
                          </a:cubicBezTo>
                          <a:cubicBezTo>
                            <a:pt x="464" y="693"/>
                            <a:pt x="426" y="699"/>
                            <a:pt x="402" y="706"/>
                          </a:cubicBezTo>
                          <a:cubicBezTo>
                            <a:pt x="380" y="728"/>
                            <a:pt x="361" y="732"/>
                            <a:pt x="332" y="741"/>
                          </a:cubicBezTo>
                          <a:cubicBezTo>
                            <a:pt x="301" y="774"/>
                            <a:pt x="249" y="777"/>
                            <a:pt x="210" y="802"/>
                          </a:cubicBezTo>
                          <a:cubicBezTo>
                            <a:pt x="178" y="799"/>
                            <a:pt x="144" y="806"/>
                            <a:pt x="114" y="794"/>
                          </a:cubicBezTo>
                          <a:cubicBezTo>
                            <a:pt x="105" y="791"/>
                            <a:pt x="120" y="777"/>
                            <a:pt x="123" y="768"/>
                          </a:cubicBezTo>
                          <a:cubicBezTo>
                            <a:pt x="135" y="731"/>
                            <a:pt x="148" y="736"/>
                            <a:pt x="184" y="724"/>
                          </a:cubicBezTo>
                          <a:cubicBezTo>
                            <a:pt x="226" y="680"/>
                            <a:pt x="173" y="730"/>
                            <a:pt x="227" y="698"/>
                          </a:cubicBezTo>
                          <a:cubicBezTo>
                            <a:pt x="260" y="679"/>
                            <a:pt x="277" y="648"/>
                            <a:pt x="315" y="637"/>
                          </a:cubicBezTo>
                          <a:cubicBezTo>
                            <a:pt x="341" y="610"/>
                            <a:pt x="341" y="576"/>
                            <a:pt x="367" y="549"/>
                          </a:cubicBezTo>
                          <a:cubicBezTo>
                            <a:pt x="379" y="514"/>
                            <a:pt x="390" y="480"/>
                            <a:pt x="402" y="445"/>
                          </a:cubicBezTo>
                          <a:cubicBezTo>
                            <a:pt x="405" y="436"/>
                            <a:pt x="411" y="418"/>
                            <a:pt x="411" y="418"/>
                          </a:cubicBezTo>
                          <a:cubicBezTo>
                            <a:pt x="403" y="327"/>
                            <a:pt x="425" y="306"/>
                            <a:pt x="350" y="288"/>
                          </a:cubicBezTo>
                          <a:cubicBezTo>
                            <a:pt x="331" y="230"/>
                            <a:pt x="286" y="256"/>
                            <a:pt x="227" y="261"/>
                          </a:cubicBezTo>
                          <a:cubicBezTo>
                            <a:pt x="165" y="282"/>
                            <a:pt x="190" y="269"/>
                            <a:pt x="149" y="296"/>
                          </a:cubicBezTo>
                          <a:cubicBezTo>
                            <a:pt x="108" y="258"/>
                            <a:pt x="145" y="219"/>
                            <a:pt x="88" y="200"/>
                          </a:cubicBezTo>
                          <a:cubicBezTo>
                            <a:pt x="79" y="197"/>
                            <a:pt x="71" y="191"/>
                            <a:pt x="62" y="192"/>
                          </a:cubicBezTo>
                          <a:cubicBezTo>
                            <a:pt x="41" y="194"/>
                            <a:pt x="21" y="203"/>
                            <a:pt x="0" y="209"/>
                          </a:cubicBezTo>
                          <a:close/>
                        </a:path>
                      </a:pathLst>
                    </a:custGeom>
                    <a:solidFill>
                      <a:srgbClr val="111111"/>
                    </a:solidFill>
                    <a:ln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/>
                    <a:lstStyle/>
                    <a:p>
                      <a:endParaRPr dirty="0">
                        <a:latin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26658" name="Freeform 22"/>
                    <p:cNvSpPr/>
                    <p:nvPr/>
                  </p:nvSpPr>
                  <p:spPr>
                    <a:xfrm>
                      <a:off x="4176" y="1872"/>
                      <a:ext cx="345" cy="624"/>
                    </a:xfrm>
                    <a:custGeom>
                      <a:avLst/>
                      <a:gdLst>
                        <a:gd name="txL" fmla="*/ 0 w 307"/>
                        <a:gd name="txT" fmla="*/ 0 h 538"/>
                        <a:gd name="txR" fmla="*/ 307 w 307"/>
                        <a:gd name="txB" fmla="*/ 538 h 538"/>
                      </a:gdLst>
                      <a:ahLst/>
                      <a:cxnLst>
                        <a:cxn ang="0">
                          <a:pos x="363" y="0"/>
                        </a:cxn>
                        <a:cxn ang="0">
                          <a:pos x="478" y="530"/>
                        </a:cxn>
                        <a:cxn ang="0">
                          <a:pos x="119" y="1256"/>
                        </a:cxn>
                        <a:cxn ang="0">
                          <a:pos x="38" y="1626"/>
                        </a:cxn>
                        <a:cxn ang="0">
                          <a:pos x="0" y="1800"/>
                        </a:cxn>
                        <a:cxn ang="0">
                          <a:pos x="160" y="2283"/>
                        </a:cxn>
                        <a:cxn ang="0">
                          <a:pos x="160" y="3301"/>
                        </a:cxn>
                        <a:cxn ang="0">
                          <a:pos x="519" y="3535"/>
                        </a:cxn>
                        <a:cxn ang="0">
                          <a:pos x="718" y="2880"/>
                        </a:cxn>
                        <a:cxn ang="0">
                          <a:pos x="879" y="2584"/>
                        </a:cxn>
                        <a:cxn ang="0">
                          <a:pos x="839" y="1560"/>
                        </a:cxn>
                        <a:cxn ang="0">
                          <a:pos x="757" y="1190"/>
                        </a:cxn>
                        <a:cxn ang="0">
                          <a:pos x="799" y="658"/>
                        </a:cxn>
                        <a:cxn ang="0">
                          <a:pos x="1191" y="303"/>
                        </a:cxn>
                        <a:cxn ang="0">
                          <a:pos x="1191" y="65"/>
                        </a:cxn>
                        <a:cxn ang="0">
                          <a:pos x="363" y="0"/>
                        </a:cxn>
                      </a:cxnLst>
                      <a:rect l="txL" t="txT" r="txR" b="txB"/>
                      <a:pathLst>
                        <a:path w="307" h="538">
                          <a:moveTo>
                            <a:pt x="79" y="0"/>
                          </a:moveTo>
                          <a:cubicBezTo>
                            <a:pt x="88" y="26"/>
                            <a:pt x="96" y="52"/>
                            <a:pt x="105" y="78"/>
                          </a:cubicBezTo>
                          <a:cubicBezTo>
                            <a:pt x="90" y="124"/>
                            <a:pt x="60" y="151"/>
                            <a:pt x="26" y="183"/>
                          </a:cubicBezTo>
                          <a:cubicBezTo>
                            <a:pt x="20" y="201"/>
                            <a:pt x="15" y="218"/>
                            <a:pt x="9" y="236"/>
                          </a:cubicBezTo>
                          <a:cubicBezTo>
                            <a:pt x="6" y="245"/>
                            <a:pt x="0" y="262"/>
                            <a:pt x="0" y="262"/>
                          </a:cubicBezTo>
                          <a:cubicBezTo>
                            <a:pt x="21" y="322"/>
                            <a:pt x="5" y="301"/>
                            <a:pt x="35" y="332"/>
                          </a:cubicBezTo>
                          <a:cubicBezTo>
                            <a:pt x="55" y="389"/>
                            <a:pt x="56" y="419"/>
                            <a:pt x="35" y="480"/>
                          </a:cubicBezTo>
                          <a:cubicBezTo>
                            <a:pt x="50" y="538"/>
                            <a:pt x="58" y="527"/>
                            <a:pt x="114" y="515"/>
                          </a:cubicBezTo>
                          <a:cubicBezTo>
                            <a:pt x="141" y="486"/>
                            <a:pt x="138" y="450"/>
                            <a:pt x="157" y="419"/>
                          </a:cubicBezTo>
                          <a:cubicBezTo>
                            <a:pt x="167" y="403"/>
                            <a:pt x="182" y="391"/>
                            <a:pt x="192" y="375"/>
                          </a:cubicBezTo>
                          <a:cubicBezTo>
                            <a:pt x="189" y="326"/>
                            <a:pt x="190" y="276"/>
                            <a:pt x="184" y="227"/>
                          </a:cubicBezTo>
                          <a:cubicBezTo>
                            <a:pt x="182" y="208"/>
                            <a:pt x="166" y="174"/>
                            <a:pt x="166" y="174"/>
                          </a:cubicBezTo>
                          <a:cubicBezTo>
                            <a:pt x="169" y="148"/>
                            <a:pt x="168" y="121"/>
                            <a:pt x="175" y="96"/>
                          </a:cubicBezTo>
                          <a:cubicBezTo>
                            <a:pt x="184" y="64"/>
                            <a:pt x="236" y="52"/>
                            <a:pt x="262" y="44"/>
                          </a:cubicBezTo>
                          <a:cubicBezTo>
                            <a:pt x="265" y="41"/>
                            <a:pt x="307" y="11"/>
                            <a:pt x="262" y="9"/>
                          </a:cubicBezTo>
                          <a:cubicBezTo>
                            <a:pt x="70" y="0"/>
                            <a:pt x="138" y="59"/>
                            <a:pt x="79" y="0"/>
                          </a:cubicBezTo>
                          <a:close/>
                        </a:path>
                      </a:pathLst>
                    </a:custGeom>
                    <a:solidFill>
                      <a:srgbClr val="111111"/>
                    </a:solidFill>
                    <a:ln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/>
                    <a:lstStyle/>
                    <a:p>
                      <a:endParaRPr dirty="0">
                        <a:latin typeface="Times New Roman" panose="02020603050405020304" pitchFamily="18" charset="0"/>
                      </a:endParaRPr>
                    </a:p>
                  </p:txBody>
                </p:sp>
              </p:grpSp>
              <p:sp>
                <p:nvSpPr>
                  <p:cNvPr id="26647" name="Freeform 38"/>
                  <p:cNvSpPr/>
                  <p:nvPr/>
                </p:nvSpPr>
                <p:spPr>
                  <a:xfrm>
                    <a:off x="3839" y="2531"/>
                    <a:ext cx="122" cy="73"/>
                  </a:xfrm>
                  <a:custGeom>
                    <a:avLst/>
                    <a:gdLst>
                      <a:gd name="txL" fmla="*/ 0 w 122"/>
                      <a:gd name="txT" fmla="*/ 0 h 73"/>
                      <a:gd name="txR" fmla="*/ 122 w 122"/>
                      <a:gd name="txB" fmla="*/ 73 h 73"/>
                    </a:gdLst>
                    <a:ahLst/>
                    <a:cxnLst>
                      <a:cxn ang="0">
                        <a:pos x="1" y="0"/>
                      </a:cxn>
                      <a:cxn ang="0">
                        <a:pos x="106" y="0"/>
                      </a:cxn>
                      <a:cxn ang="0">
                        <a:pos x="27" y="35"/>
                      </a:cxn>
                      <a:cxn ang="0">
                        <a:pos x="97" y="44"/>
                      </a:cxn>
                      <a:cxn ang="0">
                        <a:pos x="114" y="26"/>
                      </a:cxn>
                      <a:cxn ang="0">
                        <a:pos x="71" y="35"/>
                      </a:cxn>
                      <a:cxn ang="0">
                        <a:pos x="36" y="26"/>
                      </a:cxn>
                      <a:cxn ang="0">
                        <a:pos x="10" y="35"/>
                      </a:cxn>
                      <a:cxn ang="0">
                        <a:pos x="1" y="0"/>
                      </a:cxn>
                    </a:cxnLst>
                    <a:rect l="txL" t="txT" r="txR" b="txB"/>
                    <a:pathLst>
                      <a:path w="122" h="73">
                        <a:moveTo>
                          <a:pt x="1" y="0"/>
                        </a:moveTo>
                        <a:cubicBezTo>
                          <a:pt x="43" y="27"/>
                          <a:pt x="60" y="12"/>
                          <a:pt x="106" y="0"/>
                        </a:cubicBezTo>
                        <a:cubicBezTo>
                          <a:pt x="81" y="23"/>
                          <a:pt x="60" y="27"/>
                          <a:pt x="27" y="35"/>
                        </a:cubicBezTo>
                        <a:cubicBezTo>
                          <a:pt x="53" y="60"/>
                          <a:pt x="47" y="63"/>
                          <a:pt x="97" y="44"/>
                        </a:cubicBezTo>
                        <a:cubicBezTo>
                          <a:pt x="105" y="41"/>
                          <a:pt x="122" y="29"/>
                          <a:pt x="114" y="26"/>
                        </a:cubicBezTo>
                        <a:cubicBezTo>
                          <a:pt x="100" y="21"/>
                          <a:pt x="85" y="32"/>
                          <a:pt x="71" y="35"/>
                        </a:cubicBezTo>
                        <a:cubicBezTo>
                          <a:pt x="31" y="73"/>
                          <a:pt x="76" y="42"/>
                          <a:pt x="36" y="26"/>
                        </a:cubicBezTo>
                        <a:cubicBezTo>
                          <a:pt x="27" y="23"/>
                          <a:pt x="17" y="40"/>
                          <a:pt x="10" y="35"/>
                        </a:cubicBezTo>
                        <a:cubicBezTo>
                          <a:pt x="0" y="28"/>
                          <a:pt x="4" y="12"/>
                          <a:pt x="1" y="0"/>
                        </a:cubicBezTo>
                        <a:close/>
                      </a:path>
                    </a:pathLst>
                  </a:custGeom>
                  <a:solidFill>
                    <a:srgbClr val="111111"/>
                  </a:solidFill>
                  <a:ln w="9525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dirty="0">
                      <a:latin typeface="Times New Roman" panose="02020603050405020304" pitchFamily="18" charset="0"/>
                    </a:endParaRPr>
                  </a:p>
                </p:txBody>
              </p:sp>
              <p:sp>
                <p:nvSpPr>
                  <p:cNvPr id="26648" name="Freeform 39"/>
                  <p:cNvSpPr/>
                  <p:nvPr/>
                </p:nvSpPr>
                <p:spPr>
                  <a:xfrm>
                    <a:off x="3888" y="2448"/>
                    <a:ext cx="144" cy="85"/>
                  </a:xfrm>
                  <a:custGeom>
                    <a:avLst/>
                    <a:gdLst>
                      <a:gd name="txL" fmla="*/ 0 w 165"/>
                      <a:gd name="txT" fmla="*/ 0 h 85"/>
                      <a:gd name="txR" fmla="*/ 165 w 165"/>
                      <a:gd name="txB" fmla="*/ 85 h 85"/>
                    </a:gdLst>
                    <a:ahLst/>
                    <a:cxnLst>
                      <a:cxn ang="0">
                        <a:pos x="21" y="42"/>
                      </a:cxn>
                      <a:cxn ang="0">
                        <a:pos x="0" y="68"/>
                      </a:cxn>
                      <a:cxn ang="0">
                        <a:pos x="19" y="77"/>
                      </a:cxn>
                      <a:cxn ang="0">
                        <a:pos x="22" y="7"/>
                      </a:cxn>
                      <a:cxn ang="0">
                        <a:pos x="27" y="15"/>
                      </a:cxn>
                      <a:cxn ang="0">
                        <a:pos x="13" y="50"/>
                      </a:cxn>
                      <a:cxn ang="0">
                        <a:pos x="9" y="59"/>
                      </a:cxn>
                      <a:cxn ang="0">
                        <a:pos x="15" y="50"/>
                      </a:cxn>
                      <a:cxn ang="0">
                        <a:pos x="3" y="59"/>
                      </a:cxn>
                      <a:cxn ang="0">
                        <a:pos x="8" y="68"/>
                      </a:cxn>
                      <a:cxn ang="0">
                        <a:pos x="10" y="85"/>
                      </a:cxn>
                      <a:cxn ang="0">
                        <a:pos x="15" y="68"/>
                      </a:cxn>
                      <a:cxn ang="0">
                        <a:pos x="29" y="59"/>
                      </a:cxn>
                      <a:cxn ang="0">
                        <a:pos x="21" y="42"/>
                      </a:cxn>
                    </a:cxnLst>
                    <a:rect l="txL" t="txT" r="txR" b="txB"/>
                    <a:pathLst>
                      <a:path w="165" h="85">
                        <a:moveTo>
                          <a:pt x="122" y="42"/>
                        </a:moveTo>
                        <a:cubicBezTo>
                          <a:pt x="47" y="66"/>
                          <a:pt x="87" y="57"/>
                          <a:pt x="0" y="68"/>
                        </a:cubicBezTo>
                        <a:cubicBezTo>
                          <a:pt x="48" y="85"/>
                          <a:pt x="56" y="84"/>
                          <a:pt x="113" y="77"/>
                        </a:cubicBezTo>
                        <a:cubicBezTo>
                          <a:pt x="121" y="54"/>
                          <a:pt x="113" y="24"/>
                          <a:pt x="130" y="7"/>
                        </a:cubicBezTo>
                        <a:cubicBezTo>
                          <a:pt x="137" y="0"/>
                          <a:pt x="148" y="12"/>
                          <a:pt x="157" y="15"/>
                        </a:cubicBezTo>
                        <a:cubicBezTo>
                          <a:pt x="130" y="33"/>
                          <a:pt x="108" y="40"/>
                          <a:pt x="78" y="50"/>
                        </a:cubicBezTo>
                        <a:cubicBezTo>
                          <a:pt x="69" y="53"/>
                          <a:pt x="43" y="59"/>
                          <a:pt x="52" y="59"/>
                        </a:cubicBezTo>
                        <a:cubicBezTo>
                          <a:pt x="64" y="59"/>
                          <a:pt x="99" y="50"/>
                          <a:pt x="87" y="50"/>
                        </a:cubicBezTo>
                        <a:cubicBezTo>
                          <a:pt x="63" y="50"/>
                          <a:pt x="40" y="56"/>
                          <a:pt x="17" y="59"/>
                        </a:cubicBezTo>
                        <a:cubicBezTo>
                          <a:pt x="26" y="62"/>
                          <a:pt x="35" y="63"/>
                          <a:pt x="43" y="68"/>
                        </a:cubicBezTo>
                        <a:cubicBezTo>
                          <a:pt x="50" y="72"/>
                          <a:pt x="53" y="85"/>
                          <a:pt x="61" y="85"/>
                        </a:cubicBezTo>
                        <a:cubicBezTo>
                          <a:pt x="71" y="85"/>
                          <a:pt x="77" y="71"/>
                          <a:pt x="87" y="68"/>
                        </a:cubicBezTo>
                        <a:cubicBezTo>
                          <a:pt x="112" y="62"/>
                          <a:pt x="139" y="62"/>
                          <a:pt x="165" y="59"/>
                        </a:cubicBezTo>
                        <a:cubicBezTo>
                          <a:pt x="126" y="49"/>
                          <a:pt x="139" y="59"/>
                          <a:pt x="122" y="42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dirty="0">
                      <a:latin typeface="Times New Roman" panose="02020603050405020304" pitchFamily="18" charset="0"/>
                    </a:endParaRPr>
                  </a:p>
                </p:txBody>
              </p:sp>
              <p:sp>
                <p:nvSpPr>
                  <p:cNvPr id="26649" name="Freeform 40"/>
                  <p:cNvSpPr/>
                  <p:nvPr/>
                </p:nvSpPr>
                <p:spPr>
                  <a:xfrm>
                    <a:off x="3870" y="2476"/>
                    <a:ext cx="85" cy="114"/>
                  </a:xfrm>
                  <a:custGeom>
                    <a:avLst/>
                    <a:gdLst>
                      <a:gd name="txL" fmla="*/ 0 w 85"/>
                      <a:gd name="txT" fmla="*/ 0 h 114"/>
                      <a:gd name="txR" fmla="*/ 85 w 85"/>
                      <a:gd name="txB" fmla="*/ 114 h 114"/>
                    </a:gdLst>
                    <a:ahLst/>
                    <a:cxnLst>
                      <a:cxn ang="0">
                        <a:pos x="40" y="72"/>
                      </a:cxn>
                      <a:cxn ang="0">
                        <a:pos x="75" y="64"/>
                      </a:cxn>
                      <a:cxn ang="0">
                        <a:pos x="40" y="99"/>
                      </a:cxn>
                      <a:cxn ang="0">
                        <a:pos x="75" y="90"/>
                      </a:cxn>
                      <a:cxn ang="0">
                        <a:pos x="49" y="99"/>
                      </a:cxn>
                      <a:cxn ang="0">
                        <a:pos x="57" y="72"/>
                      </a:cxn>
                      <a:cxn ang="0">
                        <a:pos x="75" y="55"/>
                      </a:cxn>
                      <a:cxn ang="0">
                        <a:pos x="57" y="72"/>
                      </a:cxn>
                      <a:cxn ang="0">
                        <a:pos x="40" y="90"/>
                      </a:cxn>
                      <a:cxn ang="0">
                        <a:pos x="5" y="90"/>
                      </a:cxn>
                      <a:cxn ang="0">
                        <a:pos x="57" y="99"/>
                      </a:cxn>
                      <a:cxn ang="0">
                        <a:pos x="40" y="81"/>
                      </a:cxn>
                      <a:cxn ang="0">
                        <a:pos x="31" y="107"/>
                      </a:cxn>
                      <a:cxn ang="0">
                        <a:pos x="75" y="99"/>
                      </a:cxn>
                      <a:cxn ang="0">
                        <a:pos x="5" y="90"/>
                      </a:cxn>
                      <a:cxn ang="0">
                        <a:pos x="40" y="72"/>
                      </a:cxn>
                    </a:cxnLst>
                    <a:rect l="txL" t="txT" r="txR" b="txB"/>
                    <a:pathLst>
                      <a:path w="85" h="114">
                        <a:moveTo>
                          <a:pt x="40" y="72"/>
                        </a:moveTo>
                        <a:cubicBezTo>
                          <a:pt x="52" y="69"/>
                          <a:pt x="63" y="64"/>
                          <a:pt x="75" y="64"/>
                        </a:cubicBezTo>
                        <a:cubicBezTo>
                          <a:pt x="85" y="64"/>
                          <a:pt x="5" y="75"/>
                          <a:pt x="40" y="99"/>
                        </a:cubicBezTo>
                        <a:cubicBezTo>
                          <a:pt x="50" y="106"/>
                          <a:pt x="63" y="90"/>
                          <a:pt x="75" y="90"/>
                        </a:cubicBezTo>
                        <a:cubicBezTo>
                          <a:pt x="84" y="90"/>
                          <a:pt x="58" y="96"/>
                          <a:pt x="49" y="99"/>
                        </a:cubicBezTo>
                        <a:cubicBezTo>
                          <a:pt x="52" y="90"/>
                          <a:pt x="52" y="80"/>
                          <a:pt x="57" y="72"/>
                        </a:cubicBezTo>
                        <a:cubicBezTo>
                          <a:pt x="61" y="65"/>
                          <a:pt x="81" y="49"/>
                          <a:pt x="75" y="55"/>
                        </a:cubicBezTo>
                        <a:cubicBezTo>
                          <a:pt x="69" y="61"/>
                          <a:pt x="63" y="66"/>
                          <a:pt x="57" y="72"/>
                        </a:cubicBezTo>
                        <a:cubicBezTo>
                          <a:pt x="51" y="78"/>
                          <a:pt x="46" y="84"/>
                          <a:pt x="40" y="90"/>
                        </a:cubicBezTo>
                        <a:cubicBezTo>
                          <a:pt x="16" y="66"/>
                          <a:pt x="28" y="66"/>
                          <a:pt x="5" y="90"/>
                        </a:cubicBezTo>
                        <a:cubicBezTo>
                          <a:pt x="22" y="93"/>
                          <a:pt x="40" y="103"/>
                          <a:pt x="57" y="99"/>
                        </a:cubicBezTo>
                        <a:cubicBezTo>
                          <a:pt x="65" y="97"/>
                          <a:pt x="48" y="79"/>
                          <a:pt x="40" y="81"/>
                        </a:cubicBezTo>
                        <a:cubicBezTo>
                          <a:pt x="31" y="84"/>
                          <a:pt x="23" y="103"/>
                          <a:pt x="31" y="107"/>
                        </a:cubicBezTo>
                        <a:cubicBezTo>
                          <a:pt x="44" y="114"/>
                          <a:pt x="60" y="102"/>
                          <a:pt x="75" y="99"/>
                        </a:cubicBezTo>
                        <a:cubicBezTo>
                          <a:pt x="52" y="96"/>
                          <a:pt x="25" y="102"/>
                          <a:pt x="5" y="90"/>
                        </a:cubicBezTo>
                        <a:cubicBezTo>
                          <a:pt x="0" y="87"/>
                          <a:pt x="40" y="0"/>
                          <a:pt x="40" y="72"/>
                        </a:cubicBezTo>
                        <a:close/>
                      </a:path>
                    </a:pathLst>
                  </a:custGeom>
                  <a:solidFill>
                    <a:srgbClr val="111111"/>
                  </a:solidFill>
                  <a:ln w="9525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dirty="0">
                      <a:latin typeface="Times New Roman" panose="02020603050405020304" pitchFamily="18" charset="0"/>
                    </a:endParaRPr>
                  </a:p>
                </p:txBody>
              </p:sp>
              <p:sp>
                <p:nvSpPr>
                  <p:cNvPr id="26650" name="Freeform 44"/>
                  <p:cNvSpPr/>
                  <p:nvPr/>
                </p:nvSpPr>
                <p:spPr>
                  <a:xfrm>
                    <a:off x="3936" y="2496"/>
                    <a:ext cx="161" cy="44"/>
                  </a:xfrm>
                  <a:custGeom>
                    <a:avLst/>
                    <a:gdLst>
                      <a:gd name="txL" fmla="*/ 0 w 161"/>
                      <a:gd name="txT" fmla="*/ 0 h 44"/>
                      <a:gd name="txR" fmla="*/ 161 w 161"/>
                      <a:gd name="txB" fmla="*/ 44 h 44"/>
                    </a:gdLst>
                    <a:ahLst/>
                    <a:cxnLst>
                      <a:cxn ang="0">
                        <a:pos x="17" y="1"/>
                      </a:cxn>
                      <a:cxn ang="0">
                        <a:pos x="52" y="10"/>
                      </a:cxn>
                      <a:cxn ang="0">
                        <a:pos x="0" y="28"/>
                      </a:cxn>
                      <a:cxn ang="0">
                        <a:pos x="52" y="36"/>
                      </a:cxn>
                      <a:cxn ang="0">
                        <a:pos x="26" y="28"/>
                      </a:cxn>
                      <a:cxn ang="0">
                        <a:pos x="52" y="19"/>
                      </a:cxn>
                      <a:cxn ang="0">
                        <a:pos x="17" y="28"/>
                      </a:cxn>
                      <a:cxn ang="0">
                        <a:pos x="17" y="1"/>
                      </a:cxn>
                    </a:cxnLst>
                    <a:rect l="txL" t="txT" r="txR" b="txB"/>
                    <a:pathLst>
                      <a:path w="161" h="44">
                        <a:moveTo>
                          <a:pt x="17" y="1"/>
                        </a:moveTo>
                        <a:cubicBezTo>
                          <a:pt x="29" y="4"/>
                          <a:pt x="58" y="0"/>
                          <a:pt x="52" y="10"/>
                        </a:cubicBezTo>
                        <a:cubicBezTo>
                          <a:pt x="42" y="26"/>
                          <a:pt x="0" y="28"/>
                          <a:pt x="0" y="28"/>
                        </a:cubicBezTo>
                        <a:cubicBezTo>
                          <a:pt x="35" y="39"/>
                          <a:pt x="161" y="16"/>
                          <a:pt x="52" y="36"/>
                        </a:cubicBezTo>
                        <a:cubicBezTo>
                          <a:pt x="43" y="33"/>
                          <a:pt x="26" y="37"/>
                          <a:pt x="26" y="28"/>
                        </a:cubicBezTo>
                        <a:cubicBezTo>
                          <a:pt x="26" y="19"/>
                          <a:pt x="61" y="19"/>
                          <a:pt x="52" y="19"/>
                        </a:cubicBezTo>
                        <a:cubicBezTo>
                          <a:pt x="40" y="19"/>
                          <a:pt x="29" y="25"/>
                          <a:pt x="17" y="28"/>
                        </a:cubicBezTo>
                        <a:cubicBezTo>
                          <a:pt x="70" y="44"/>
                          <a:pt x="31" y="29"/>
                          <a:pt x="17" y="1"/>
                        </a:cubicBezTo>
                        <a:close/>
                      </a:path>
                    </a:pathLst>
                  </a:custGeom>
                  <a:solidFill>
                    <a:srgbClr val="111111"/>
                  </a:solidFill>
                  <a:ln w="9525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dirty="0">
                      <a:latin typeface="Times New Roman" panose="02020603050405020304" pitchFamily="18" charset="0"/>
                    </a:endParaRPr>
                  </a:p>
                </p:txBody>
              </p:sp>
              <p:sp>
                <p:nvSpPr>
                  <p:cNvPr id="26651" name="Freeform 45"/>
                  <p:cNvSpPr/>
                  <p:nvPr/>
                </p:nvSpPr>
                <p:spPr>
                  <a:xfrm>
                    <a:off x="3919" y="2461"/>
                    <a:ext cx="104" cy="105"/>
                  </a:xfrm>
                  <a:custGeom>
                    <a:avLst/>
                    <a:gdLst>
                      <a:gd name="txL" fmla="*/ 0 w 104"/>
                      <a:gd name="txT" fmla="*/ 0 h 105"/>
                      <a:gd name="txR" fmla="*/ 104 w 104"/>
                      <a:gd name="txB" fmla="*/ 105 h 105"/>
                    </a:gdLst>
                    <a:ahLst/>
                    <a:cxnLst>
                      <a:cxn ang="0">
                        <a:pos x="17" y="44"/>
                      </a:cxn>
                      <a:cxn ang="0">
                        <a:pos x="61" y="9"/>
                      </a:cxn>
                      <a:cxn ang="0">
                        <a:pos x="52" y="35"/>
                      </a:cxn>
                      <a:cxn ang="0">
                        <a:pos x="78" y="26"/>
                      </a:cxn>
                      <a:cxn ang="0">
                        <a:pos x="87" y="52"/>
                      </a:cxn>
                      <a:cxn ang="0">
                        <a:pos x="96" y="18"/>
                      </a:cxn>
                      <a:cxn ang="0">
                        <a:pos x="78" y="70"/>
                      </a:cxn>
                      <a:cxn ang="0">
                        <a:pos x="96" y="52"/>
                      </a:cxn>
                      <a:cxn ang="0">
                        <a:pos x="17" y="87"/>
                      </a:cxn>
                      <a:cxn ang="0">
                        <a:pos x="0" y="105"/>
                      </a:cxn>
                    </a:cxnLst>
                    <a:rect l="txL" t="txT" r="txR" b="txB"/>
                    <a:pathLst>
                      <a:path w="104" h="105">
                        <a:moveTo>
                          <a:pt x="17" y="44"/>
                        </a:moveTo>
                        <a:cubicBezTo>
                          <a:pt x="58" y="71"/>
                          <a:pt x="40" y="71"/>
                          <a:pt x="61" y="9"/>
                        </a:cubicBezTo>
                        <a:cubicBezTo>
                          <a:pt x="64" y="0"/>
                          <a:pt x="43" y="38"/>
                          <a:pt x="52" y="35"/>
                        </a:cubicBezTo>
                        <a:cubicBezTo>
                          <a:pt x="61" y="32"/>
                          <a:pt x="69" y="29"/>
                          <a:pt x="78" y="26"/>
                        </a:cubicBezTo>
                        <a:cubicBezTo>
                          <a:pt x="81" y="35"/>
                          <a:pt x="79" y="56"/>
                          <a:pt x="87" y="52"/>
                        </a:cubicBezTo>
                        <a:cubicBezTo>
                          <a:pt x="98" y="47"/>
                          <a:pt x="101" y="8"/>
                          <a:pt x="96" y="18"/>
                        </a:cubicBezTo>
                        <a:cubicBezTo>
                          <a:pt x="88" y="34"/>
                          <a:pt x="78" y="70"/>
                          <a:pt x="78" y="70"/>
                        </a:cubicBezTo>
                        <a:cubicBezTo>
                          <a:pt x="84" y="64"/>
                          <a:pt x="104" y="52"/>
                          <a:pt x="96" y="52"/>
                        </a:cubicBezTo>
                        <a:cubicBezTo>
                          <a:pt x="74" y="52"/>
                          <a:pt x="36" y="72"/>
                          <a:pt x="17" y="87"/>
                        </a:cubicBezTo>
                        <a:cubicBezTo>
                          <a:pt x="11" y="92"/>
                          <a:pt x="0" y="105"/>
                          <a:pt x="0" y="105"/>
                        </a:cubicBezTo>
                      </a:path>
                    </a:pathLst>
                  </a:custGeom>
                  <a:noFill/>
                  <a:ln w="9525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dirty="0">
                      <a:latin typeface="Times New Roman" panose="02020603050405020304" pitchFamily="18" charset="0"/>
                    </a:endParaRPr>
                  </a:p>
                </p:txBody>
              </p:sp>
              <p:sp>
                <p:nvSpPr>
                  <p:cNvPr id="26652" name="Freeform 46"/>
                  <p:cNvSpPr/>
                  <p:nvPr/>
                </p:nvSpPr>
                <p:spPr>
                  <a:xfrm>
                    <a:off x="3863" y="2417"/>
                    <a:ext cx="143" cy="149"/>
                  </a:xfrm>
                  <a:custGeom>
                    <a:avLst/>
                    <a:gdLst>
                      <a:gd name="txL" fmla="*/ 0 w 143"/>
                      <a:gd name="txT" fmla="*/ 0 h 149"/>
                      <a:gd name="txR" fmla="*/ 143 w 143"/>
                      <a:gd name="txB" fmla="*/ 149 h 149"/>
                    </a:gdLst>
                    <a:ahLst/>
                    <a:cxnLst>
                      <a:cxn ang="0">
                        <a:pos x="99" y="131"/>
                      </a:cxn>
                      <a:cxn ang="0">
                        <a:pos x="143" y="70"/>
                      </a:cxn>
                      <a:cxn ang="0">
                        <a:pos x="117" y="123"/>
                      </a:cxn>
                      <a:cxn ang="0">
                        <a:pos x="38" y="131"/>
                      </a:cxn>
                      <a:cxn ang="0">
                        <a:pos x="21" y="149"/>
                      </a:cxn>
                      <a:cxn ang="0">
                        <a:pos x="3" y="131"/>
                      </a:cxn>
                      <a:cxn ang="0">
                        <a:pos x="29" y="131"/>
                      </a:cxn>
                    </a:cxnLst>
                    <a:rect l="txL" t="txT" r="txR" b="txB"/>
                    <a:pathLst>
                      <a:path w="143" h="149">
                        <a:moveTo>
                          <a:pt x="99" y="131"/>
                        </a:moveTo>
                        <a:cubicBezTo>
                          <a:pt x="120" y="111"/>
                          <a:pt x="122" y="91"/>
                          <a:pt x="143" y="70"/>
                        </a:cubicBezTo>
                        <a:cubicBezTo>
                          <a:pt x="119" y="0"/>
                          <a:pt x="119" y="110"/>
                          <a:pt x="117" y="123"/>
                        </a:cubicBezTo>
                        <a:cubicBezTo>
                          <a:pt x="83" y="112"/>
                          <a:pt x="71" y="121"/>
                          <a:pt x="38" y="131"/>
                        </a:cubicBezTo>
                        <a:cubicBezTo>
                          <a:pt x="32" y="137"/>
                          <a:pt x="29" y="149"/>
                          <a:pt x="21" y="149"/>
                        </a:cubicBezTo>
                        <a:cubicBezTo>
                          <a:pt x="13" y="149"/>
                          <a:pt x="0" y="139"/>
                          <a:pt x="3" y="131"/>
                        </a:cubicBezTo>
                        <a:cubicBezTo>
                          <a:pt x="7" y="123"/>
                          <a:pt x="20" y="131"/>
                          <a:pt x="29" y="131"/>
                        </a:cubicBezTo>
                      </a:path>
                    </a:pathLst>
                  </a:custGeom>
                  <a:noFill/>
                  <a:ln w="9525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dirty="0">
                      <a:latin typeface="Times New Roman" panose="02020603050405020304" pitchFamily="18" charset="0"/>
                    </a:endParaRPr>
                  </a:p>
                </p:txBody>
              </p:sp>
              <p:sp>
                <p:nvSpPr>
                  <p:cNvPr id="26653" name="Freeform 47"/>
                  <p:cNvSpPr/>
                  <p:nvPr/>
                </p:nvSpPr>
                <p:spPr>
                  <a:xfrm>
                    <a:off x="3973" y="2400"/>
                    <a:ext cx="75" cy="121"/>
                  </a:xfrm>
                  <a:custGeom>
                    <a:avLst/>
                    <a:gdLst>
                      <a:gd name="txL" fmla="*/ 0 w 75"/>
                      <a:gd name="txT" fmla="*/ 0 h 121"/>
                      <a:gd name="txR" fmla="*/ 75 w 75"/>
                      <a:gd name="txB" fmla="*/ 121 h 121"/>
                    </a:gdLst>
                    <a:ahLst/>
                    <a:cxnLst>
                      <a:cxn ang="0">
                        <a:pos x="68" y="93"/>
                      </a:cxn>
                      <a:cxn ang="0">
                        <a:pos x="41" y="84"/>
                      </a:cxn>
                      <a:cxn ang="0">
                        <a:pos x="32" y="111"/>
                      </a:cxn>
                      <a:cxn ang="0">
                        <a:pos x="23" y="111"/>
                      </a:cxn>
                      <a:cxn ang="0">
                        <a:pos x="59" y="30"/>
                      </a:cxn>
                      <a:cxn ang="0">
                        <a:pos x="41" y="3"/>
                      </a:cxn>
                      <a:cxn ang="0">
                        <a:pos x="41" y="66"/>
                      </a:cxn>
                      <a:cxn ang="0">
                        <a:pos x="68" y="57"/>
                      </a:cxn>
                      <a:cxn ang="0">
                        <a:pos x="59" y="111"/>
                      </a:cxn>
                      <a:cxn ang="0">
                        <a:pos x="50" y="84"/>
                      </a:cxn>
                      <a:cxn ang="0">
                        <a:pos x="68" y="93"/>
                      </a:cxn>
                    </a:cxnLst>
                    <a:rect l="txL" t="txT" r="txR" b="txB"/>
                    <a:pathLst>
                      <a:path w="75" h="121">
                        <a:moveTo>
                          <a:pt x="68" y="93"/>
                        </a:moveTo>
                        <a:cubicBezTo>
                          <a:pt x="59" y="90"/>
                          <a:pt x="49" y="80"/>
                          <a:pt x="41" y="84"/>
                        </a:cubicBezTo>
                        <a:cubicBezTo>
                          <a:pt x="33" y="88"/>
                          <a:pt x="41" y="111"/>
                          <a:pt x="32" y="111"/>
                        </a:cubicBezTo>
                        <a:cubicBezTo>
                          <a:pt x="20" y="111"/>
                          <a:pt x="0" y="43"/>
                          <a:pt x="23" y="111"/>
                        </a:cubicBezTo>
                        <a:cubicBezTo>
                          <a:pt x="44" y="47"/>
                          <a:pt x="30" y="73"/>
                          <a:pt x="59" y="30"/>
                        </a:cubicBezTo>
                        <a:cubicBezTo>
                          <a:pt x="53" y="21"/>
                          <a:pt x="51" y="0"/>
                          <a:pt x="41" y="3"/>
                        </a:cubicBezTo>
                        <a:cubicBezTo>
                          <a:pt x="17" y="11"/>
                          <a:pt x="38" y="56"/>
                          <a:pt x="41" y="66"/>
                        </a:cubicBezTo>
                        <a:cubicBezTo>
                          <a:pt x="50" y="63"/>
                          <a:pt x="64" y="48"/>
                          <a:pt x="68" y="57"/>
                        </a:cubicBezTo>
                        <a:cubicBezTo>
                          <a:pt x="75" y="74"/>
                          <a:pt x="69" y="96"/>
                          <a:pt x="59" y="111"/>
                        </a:cubicBezTo>
                        <a:cubicBezTo>
                          <a:pt x="54" y="119"/>
                          <a:pt x="53" y="93"/>
                          <a:pt x="50" y="84"/>
                        </a:cubicBezTo>
                        <a:cubicBezTo>
                          <a:pt x="38" y="121"/>
                          <a:pt x="33" y="116"/>
                          <a:pt x="68" y="93"/>
                        </a:cubicBezTo>
                        <a:close/>
                      </a:path>
                    </a:pathLst>
                  </a:custGeom>
                  <a:solidFill>
                    <a:srgbClr val="111111"/>
                  </a:solidFill>
                  <a:ln w="9525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dirty="0">
                      <a:latin typeface="Times New Roman" panose="02020603050405020304" pitchFamily="18" charset="0"/>
                    </a:endParaRPr>
                  </a:p>
                </p:txBody>
              </p:sp>
              <p:sp>
                <p:nvSpPr>
                  <p:cNvPr id="26654" name="Freeform 48"/>
                  <p:cNvSpPr/>
                  <p:nvPr/>
                </p:nvSpPr>
                <p:spPr>
                  <a:xfrm>
                    <a:off x="3840" y="2529"/>
                    <a:ext cx="84" cy="9"/>
                  </a:xfrm>
                  <a:custGeom>
                    <a:avLst/>
                    <a:gdLst>
                      <a:gd name="txL" fmla="*/ 0 w 84"/>
                      <a:gd name="txT" fmla="*/ 0 h 9"/>
                      <a:gd name="txR" fmla="*/ 84 w 84"/>
                      <a:gd name="txB" fmla="*/ 9 h 9"/>
                    </a:gdLst>
                    <a:ahLst/>
                    <a:cxnLst>
                      <a:cxn ang="0">
                        <a:pos x="84" y="9"/>
                      </a:cxn>
                      <a:cxn ang="0">
                        <a:pos x="21" y="0"/>
                      </a:cxn>
                      <a:cxn ang="0">
                        <a:pos x="84" y="9"/>
                      </a:cxn>
                    </a:cxnLst>
                    <a:rect l="txL" t="txT" r="txR" b="txB"/>
                    <a:pathLst>
                      <a:path w="84" h="9">
                        <a:moveTo>
                          <a:pt x="84" y="9"/>
                        </a:moveTo>
                        <a:cubicBezTo>
                          <a:pt x="63" y="6"/>
                          <a:pt x="42" y="0"/>
                          <a:pt x="21" y="0"/>
                        </a:cubicBezTo>
                        <a:cubicBezTo>
                          <a:pt x="0" y="0"/>
                          <a:pt x="63" y="9"/>
                          <a:pt x="84" y="9"/>
                        </a:cubicBezTo>
                        <a:close/>
                      </a:path>
                    </a:pathLst>
                  </a:custGeom>
                  <a:solidFill>
                    <a:srgbClr val="111111"/>
                  </a:solidFill>
                  <a:ln w="9525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dirty="0">
                      <a:latin typeface="Times New Roman" panose="02020603050405020304" pitchFamily="18" charset="0"/>
                    </a:endParaRPr>
                  </a:p>
                </p:txBody>
              </p:sp>
              <p:sp>
                <p:nvSpPr>
                  <p:cNvPr id="26655" name="Freeform 49"/>
                  <p:cNvSpPr/>
                  <p:nvPr/>
                </p:nvSpPr>
                <p:spPr>
                  <a:xfrm>
                    <a:off x="3888" y="2448"/>
                    <a:ext cx="96" cy="144"/>
                  </a:xfrm>
                  <a:custGeom>
                    <a:avLst/>
                    <a:gdLst>
                      <a:gd name="txL" fmla="*/ 0 w 126"/>
                      <a:gd name="txT" fmla="*/ 0 h 54"/>
                      <a:gd name="txR" fmla="*/ 126 w 126"/>
                      <a:gd name="txB" fmla="*/ 54 h 54"/>
                    </a:gdLst>
                    <a:ahLst/>
                    <a:cxnLst>
                      <a:cxn ang="0">
                        <a:pos x="0" y="15514369"/>
                      </a:cxn>
                      <a:cxn ang="0">
                        <a:pos x="2" y="18622987"/>
                      </a:cxn>
                      <a:cxn ang="0">
                        <a:pos x="2" y="15514369"/>
                      </a:cxn>
                      <a:cxn ang="0">
                        <a:pos x="2" y="9308139"/>
                      </a:cxn>
                      <a:cxn ang="0">
                        <a:pos x="4" y="0"/>
                      </a:cxn>
                      <a:cxn ang="0">
                        <a:pos x="2" y="18622987"/>
                      </a:cxn>
                      <a:cxn ang="0">
                        <a:pos x="2" y="15514369"/>
                      </a:cxn>
                      <a:cxn ang="0">
                        <a:pos x="2" y="9308139"/>
                      </a:cxn>
                    </a:cxnLst>
                    <a:rect l="txL" t="txT" r="txR" b="txB"/>
                    <a:pathLst>
                      <a:path w="126" h="54">
                        <a:moveTo>
                          <a:pt x="0" y="45"/>
                        </a:moveTo>
                        <a:cubicBezTo>
                          <a:pt x="12" y="48"/>
                          <a:pt x="24" y="54"/>
                          <a:pt x="36" y="54"/>
                        </a:cubicBezTo>
                        <a:cubicBezTo>
                          <a:pt x="45" y="54"/>
                          <a:pt x="9" y="54"/>
                          <a:pt x="9" y="45"/>
                        </a:cubicBezTo>
                        <a:cubicBezTo>
                          <a:pt x="9" y="34"/>
                          <a:pt x="26" y="32"/>
                          <a:pt x="36" y="27"/>
                        </a:cubicBezTo>
                        <a:cubicBezTo>
                          <a:pt x="63" y="13"/>
                          <a:pt x="97" y="10"/>
                          <a:pt x="126" y="0"/>
                        </a:cubicBezTo>
                        <a:cubicBezTo>
                          <a:pt x="114" y="36"/>
                          <a:pt x="98" y="42"/>
                          <a:pt x="63" y="54"/>
                        </a:cubicBezTo>
                        <a:cubicBezTo>
                          <a:pt x="54" y="51"/>
                          <a:pt x="36" y="54"/>
                          <a:pt x="36" y="45"/>
                        </a:cubicBezTo>
                        <a:cubicBezTo>
                          <a:pt x="36" y="34"/>
                          <a:pt x="63" y="27"/>
                          <a:pt x="63" y="27"/>
                        </a:cubicBezTo>
                      </a:path>
                    </a:pathLst>
                  </a:custGeom>
                  <a:solidFill>
                    <a:srgbClr val="111111"/>
                  </a:solidFill>
                  <a:ln w="9525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dirty="0">
                      <a:latin typeface="Times New Roman" panose="02020603050405020304" pitchFamily="18" charset="0"/>
                    </a:endParaRPr>
                  </a:p>
                </p:txBody>
              </p:sp>
            </p:grpSp>
            <p:sp>
              <p:nvSpPr>
                <p:cNvPr id="26644" name="Freeform 51"/>
                <p:cNvSpPr/>
                <p:nvPr/>
              </p:nvSpPr>
              <p:spPr>
                <a:xfrm>
                  <a:off x="3969" y="2672"/>
                  <a:ext cx="73" cy="46"/>
                </a:xfrm>
                <a:custGeom>
                  <a:avLst/>
                  <a:gdLst>
                    <a:gd name="txL" fmla="*/ 0 w 73"/>
                    <a:gd name="txT" fmla="*/ 0 h 46"/>
                    <a:gd name="txR" fmla="*/ 73 w 73"/>
                    <a:gd name="txB" fmla="*/ 46 h 46"/>
                  </a:gdLst>
                  <a:ahLst/>
                  <a:cxnLst>
                    <a:cxn ang="0">
                      <a:pos x="0" y="28"/>
                    </a:cxn>
                    <a:cxn ang="0">
                      <a:pos x="36" y="37"/>
                    </a:cxn>
                    <a:cxn ang="0">
                      <a:pos x="36" y="46"/>
                    </a:cxn>
                    <a:cxn ang="0">
                      <a:pos x="0" y="28"/>
                    </a:cxn>
                  </a:cxnLst>
                  <a:rect l="txL" t="txT" r="txR" b="txB"/>
                  <a:pathLst>
                    <a:path w="73" h="46">
                      <a:moveTo>
                        <a:pt x="0" y="28"/>
                      </a:moveTo>
                      <a:cubicBezTo>
                        <a:pt x="12" y="31"/>
                        <a:pt x="24" y="41"/>
                        <a:pt x="36" y="37"/>
                      </a:cubicBezTo>
                      <a:cubicBezTo>
                        <a:pt x="73" y="25"/>
                        <a:pt x="71" y="23"/>
                        <a:pt x="36" y="46"/>
                      </a:cubicBezTo>
                      <a:cubicBezTo>
                        <a:pt x="24" y="0"/>
                        <a:pt x="37" y="3"/>
                        <a:pt x="0" y="28"/>
                      </a:cubicBezTo>
                      <a:close/>
                    </a:path>
                  </a:pathLst>
                </a:custGeom>
                <a:solidFill>
                  <a:srgbClr val="111111"/>
                </a:solidFill>
                <a:ln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26645" name="Freeform 52"/>
                <p:cNvSpPr/>
                <p:nvPr/>
              </p:nvSpPr>
              <p:spPr>
                <a:xfrm>
                  <a:off x="3987" y="2655"/>
                  <a:ext cx="81" cy="79"/>
                </a:xfrm>
                <a:custGeom>
                  <a:avLst/>
                  <a:gdLst>
                    <a:gd name="txL" fmla="*/ 0 w 81"/>
                    <a:gd name="txT" fmla="*/ 0 h 79"/>
                    <a:gd name="txR" fmla="*/ 81 w 81"/>
                    <a:gd name="txB" fmla="*/ 79 h 79"/>
                  </a:gdLst>
                  <a:ahLst/>
                  <a:cxnLst>
                    <a:cxn ang="0">
                      <a:pos x="81" y="9"/>
                    </a:cxn>
                    <a:cxn ang="0">
                      <a:pos x="27" y="27"/>
                    </a:cxn>
                    <a:cxn ang="0">
                      <a:pos x="0" y="36"/>
                    </a:cxn>
                    <a:cxn ang="0">
                      <a:pos x="27" y="45"/>
                    </a:cxn>
                    <a:cxn ang="0">
                      <a:pos x="81" y="54"/>
                    </a:cxn>
                    <a:cxn ang="0">
                      <a:pos x="27" y="72"/>
                    </a:cxn>
                    <a:cxn ang="0">
                      <a:pos x="54" y="54"/>
                    </a:cxn>
                    <a:cxn ang="0">
                      <a:pos x="27" y="45"/>
                    </a:cxn>
                    <a:cxn ang="0">
                      <a:pos x="54" y="27"/>
                    </a:cxn>
                    <a:cxn ang="0">
                      <a:pos x="63" y="0"/>
                    </a:cxn>
                    <a:cxn ang="0">
                      <a:pos x="45" y="27"/>
                    </a:cxn>
                    <a:cxn ang="0">
                      <a:pos x="18" y="45"/>
                    </a:cxn>
                    <a:cxn ang="0">
                      <a:pos x="63" y="54"/>
                    </a:cxn>
                    <a:cxn ang="0">
                      <a:pos x="36" y="63"/>
                    </a:cxn>
                    <a:cxn ang="0">
                      <a:pos x="63" y="72"/>
                    </a:cxn>
                    <a:cxn ang="0">
                      <a:pos x="81" y="9"/>
                    </a:cxn>
                  </a:cxnLst>
                  <a:rect l="txL" t="txT" r="txR" b="txB"/>
                  <a:pathLst>
                    <a:path w="81" h="79">
                      <a:moveTo>
                        <a:pt x="81" y="9"/>
                      </a:moveTo>
                      <a:cubicBezTo>
                        <a:pt x="63" y="15"/>
                        <a:pt x="45" y="21"/>
                        <a:pt x="27" y="27"/>
                      </a:cubicBezTo>
                      <a:cubicBezTo>
                        <a:pt x="18" y="30"/>
                        <a:pt x="0" y="36"/>
                        <a:pt x="0" y="36"/>
                      </a:cubicBezTo>
                      <a:cubicBezTo>
                        <a:pt x="9" y="39"/>
                        <a:pt x="18" y="43"/>
                        <a:pt x="27" y="45"/>
                      </a:cubicBezTo>
                      <a:cubicBezTo>
                        <a:pt x="45" y="49"/>
                        <a:pt x="81" y="36"/>
                        <a:pt x="81" y="54"/>
                      </a:cubicBezTo>
                      <a:cubicBezTo>
                        <a:pt x="81" y="73"/>
                        <a:pt x="45" y="66"/>
                        <a:pt x="27" y="72"/>
                      </a:cubicBezTo>
                      <a:cubicBezTo>
                        <a:pt x="17" y="75"/>
                        <a:pt x="45" y="60"/>
                        <a:pt x="54" y="54"/>
                      </a:cubicBezTo>
                      <a:cubicBezTo>
                        <a:pt x="45" y="51"/>
                        <a:pt x="27" y="54"/>
                        <a:pt x="27" y="45"/>
                      </a:cubicBezTo>
                      <a:cubicBezTo>
                        <a:pt x="27" y="34"/>
                        <a:pt x="47" y="35"/>
                        <a:pt x="54" y="27"/>
                      </a:cubicBezTo>
                      <a:cubicBezTo>
                        <a:pt x="60" y="20"/>
                        <a:pt x="72" y="0"/>
                        <a:pt x="63" y="0"/>
                      </a:cubicBezTo>
                      <a:cubicBezTo>
                        <a:pt x="52" y="0"/>
                        <a:pt x="53" y="19"/>
                        <a:pt x="45" y="27"/>
                      </a:cubicBezTo>
                      <a:cubicBezTo>
                        <a:pt x="37" y="35"/>
                        <a:pt x="27" y="39"/>
                        <a:pt x="18" y="45"/>
                      </a:cubicBezTo>
                      <a:cubicBezTo>
                        <a:pt x="33" y="48"/>
                        <a:pt x="52" y="43"/>
                        <a:pt x="63" y="54"/>
                      </a:cubicBezTo>
                      <a:cubicBezTo>
                        <a:pt x="70" y="61"/>
                        <a:pt x="36" y="54"/>
                        <a:pt x="36" y="63"/>
                      </a:cubicBezTo>
                      <a:cubicBezTo>
                        <a:pt x="36" y="72"/>
                        <a:pt x="57" y="79"/>
                        <a:pt x="63" y="72"/>
                      </a:cubicBezTo>
                      <a:cubicBezTo>
                        <a:pt x="77" y="55"/>
                        <a:pt x="75" y="30"/>
                        <a:pt x="81" y="9"/>
                      </a:cubicBezTo>
                      <a:close/>
                    </a:path>
                  </a:pathLst>
                </a:custGeom>
                <a:solidFill>
                  <a:srgbClr val="111111"/>
                </a:solidFill>
                <a:ln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</p:grpSp>
          <p:pic>
            <p:nvPicPr>
              <p:cNvPr id="26641" name="Picture 66" descr="untitled"/>
              <p:cNvPicPr>
                <a:picLocks noChangeAspect="1"/>
              </p:cNvPicPr>
              <p:nvPr/>
            </p:nvPicPr>
            <p:blipFill>
              <a:blip r:embed="rId1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l="37405" t="21268" r="40875" b="54193"/>
              <a:stretch>
                <a:fillRect/>
              </a:stretch>
            </p:blipFill>
            <p:spPr>
              <a:xfrm>
                <a:off x="5867400" y="3429000"/>
                <a:ext cx="1600200" cy="1177925"/>
              </a:xfrm>
              <a:prstGeom prst="rect">
                <a:avLst/>
              </a:prstGeom>
              <a:noFill/>
              <a:ln w="9525">
                <a:noFill/>
              </a:ln>
            </p:spPr>
          </p:pic>
        </p:grpSp>
        <p:pic>
          <p:nvPicPr>
            <p:cNvPr id="26637" name="Picture 68" descr="hh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0" y="-152400"/>
              <a:ext cx="1447800" cy="952500"/>
            </a:xfrm>
            <a:prstGeom prst="rect">
              <a:avLst/>
            </a:prstGeom>
            <a:noFill/>
            <a:ln w="9525">
              <a:noFill/>
            </a:ln>
          </p:spPr>
        </p:pic>
      </p:grpSp>
    </p:spTree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0"/>
            <a:ext cx="9420225" cy="7486650"/>
            <a:chOff x="0" y="0"/>
            <a:chExt cx="9420225" cy="7486650"/>
          </a:xfrm>
        </p:grpSpPr>
        <p:pic>
          <p:nvPicPr>
            <p:cNvPr id="27651" name="Picture 3"/>
            <p:cNvPicPr>
              <a:picLocks noChangeAspect="1"/>
            </p:cNvPicPr>
            <p:nvPr/>
          </p:nvPicPr>
          <p:blipFill>
            <a:blip r:embed="rId2"/>
            <a:srcRect l="12920" t="7870" r="12738" b="12500"/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7652" name="Picture 22" descr="untitled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rot="783580">
              <a:off x="2362200" y="5772150"/>
              <a:ext cx="3394075" cy="1714500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7653" name="Picture 16" descr="3D_bird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688316" y="984250"/>
              <a:ext cx="1673225" cy="1066800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7654" name="Picture 1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557713" y="3409950"/>
              <a:ext cx="28575" cy="38100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7655" name="Picture 20" descr="2E81ED98BCDC4AE1AC88214618D0F62C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flipH="1">
              <a:off x="4572000" y="5334000"/>
              <a:ext cx="1981200" cy="1562100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7656" name="Picture 25" descr="Parrot_flying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851650" y="609600"/>
              <a:ext cx="1638300" cy="1212850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7657" name="Picture 34"/>
            <p:cNvPicPr>
              <a:picLocks noChangeAspect="1"/>
            </p:cNvPicPr>
            <p:nvPr/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r="30296" b="3720"/>
            <a:stretch>
              <a:fillRect/>
            </a:stretch>
          </p:blipFill>
          <p:spPr>
            <a:xfrm rot="-726634">
              <a:off x="1731963" y="4008438"/>
              <a:ext cx="1570037" cy="1773237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7658" name="Picture 27" descr="anh gau"/>
            <p:cNvPicPr>
              <a:picLocks noChangeAspect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572000" y="3657600"/>
              <a:ext cx="2921000" cy="1752600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7659" name="Picture 38" descr="cong"/>
            <p:cNvPicPr>
              <a:picLocks noChangeAspect="1"/>
            </p:cNvPicPr>
            <p:nvPr/>
          </p:nvPicPr>
          <p:blipFill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7259638" y="3810000"/>
              <a:ext cx="2036762" cy="1676400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7660" name="Picture 7" descr="soc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rot="-1226337">
              <a:off x="7364413" y="4792663"/>
              <a:ext cx="2055812" cy="1958975"/>
            </a:xfrm>
            <a:prstGeom prst="rect">
              <a:avLst/>
            </a:prstGeom>
            <a:noFill/>
            <a:ln w="9525">
              <a:noFill/>
            </a:ln>
          </p:spPr>
        </p:pic>
        <p:grpSp>
          <p:nvGrpSpPr>
            <p:cNvPr id="27661" name="Group 14"/>
            <p:cNvGrpSpPr/>
            <p:nvPr/>
          </p:nvGrpSpPr>
          <p:grpSpPr>
            <a:xfrm flipH="1">
              <a:off x="76200" y="3505200"/>
              <a:ext cx="1524000" cy="2971800"/>
              <a:chOff x="5181600" y="1981200"/>
              <a:chExt cx="2819400" cy="4038600"/>
            </a:xfrm>
          </p:grpSpPr>
          <p:pic>
            <p:nvPicPr>
              <p:cNvPr id="27662" name="Picture 60"/>
              <p:cNvPicPr>
                <a:picLocks noChangeAspect="1"/>
              </p:cNvPicPr>
              <p:nvPr/>
            </p:nvPicPr>
            <p:blipFill>
              <a:blip r:embed="rId1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5181600" y="3124200"/>
                <a:ext cx="1047750" cy="1057275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27663" name="Picture 67"/>
              <p:cNvPicPr>
                <a:picLocks noChangeAspect="1"/>
              </p:cNvPicPr>
              <p:nvPr/>
            </p:nvPicPr>
            <p:blipFill>
              <a:blip r:embed="rId1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l="26068" t="4022" r="20940" b="26093"/>
              <a:stretch>
                <a:fillRect/>
              </a:stretch>
            </p:blipFill>
            <p:spPr>
              <a:xfrm>
                <a:off x="5638800" y="3124200"/>
                <a:ext cx="2362200" cy="2895600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grpSp>
            <p:nvGrpSpPr>
              <p:cNvPr id="27664" name="Group 53"/>
              <p:cNvGrpSpPr/>
              <p:nvPr/>
            </p:nvGrpSpPr>
            <p:grpSpPr>
              <a:xfrm>
                <a:off x="5791212" y="1981206"/>
                <a:ext cx="1524003" cy="1481141"/>
                <a:chOff x="3648" y="1824"/>
                <a:chExt cx="889" cy="933"/>
              </a:xfrm>
            </p:grpSpPr>
            <p:sp>
              <p:nvSpPr>
                <p:cNvPr id="27666" name="Freeform 41"/>
                <p:cNvSpPr/>
                <p:nvPr/>
              </p:nvSpPr>
              <p:spPr>
                <a:xfrm>
                  <a:off x="3908" y="2497"/>
                  <a:ext cx="114" cy="133"/>
                </a:xfrm>
                <a:custGeom>
                  <a:avLst/>
                  <a:gdLst>
                    <a:gd name="txL" fmla="*/ 0 w 114"/>
                    <a:gd name="txT" fmla="*/ 0 h 133"/>
                    <a:gd name="txR" fmla="*/ 114 w 114"/>
                    <a:gd name="txB" fmla="*/ 133 h 133"/>
                  </a:gdLst>
                  <a:ahLst/>
                  <a:cxnLst>
                    <a:cxn ang="0">
                      <a:pos x="37" y="51"/>
                    </a:cxn>
                    <a:cxn ang="0">
                      <a:pos x="72" y="43"/>
                    </a:cxn>
                    <a:cxn ang="0">
                      <a:pos x="19" y="60"/>
                    </a:cxn>
                    <a:cxn ang="0">
                      <a:pos x="63" y="51"/>
                    </a:cxn>
                    <a:cxn ang="0">
                      <a:pos x="54" y="25"/>
                    </a:cxn>
                    <a:cxn ang="0">
                      <a:pos x="37" y="43"/>
                    </a:cxn>
                    <a:cxn ang="0">
                      <a:pos x="19" y="69"/>
                    </a:cxn>
                    <a:cxn ang="0">
                      <a:pos x="37" y="43"/>
                    </a:cxn>
                    <a:cxn ang="0">
                      <a:pos x="72" y="60"/>
                    </a:cxn>
                    <a:cxn ang="0">
                      <a:pos x="98" y="43"/>
                    </a:cxn>
                    <a:cxn ang="0">
                      <a:pos x="107" y="69"/>
                    </a:cxn>
                    <a:cxn ang="0">
                      <a:pos x="89" y="51"/>
                    </a:cxn>
                    <a:cxn ang="0">
                      <a:pos x="54" y="8"/>
                    </a:cxn>
                    <a:cxn ang="0">
                      <a:pos x="45" y="43"/>
                    </a:cxn>
                    <a:cxn ang="0">
                      <a:pos x="54" y="60"/>
                    </a:cxn>
                    <a:cxn ang="0">
                      <a:pos x="45" y="8"/>
                    </a:cxn>
                    <a:cxn ang="0">
                      <a:pos x="28" y="34"/>
                    </a:cxn>
                    <a:cxn ang="0">
                      <a:pos x="37" y="51"/>
                    </a:cxn>
                  </a:cxnLst>
                  <a:rect l="txL" t="txT" r="txR" b="txB"/>
                  <a:pathLst>
                    <a:path w="114" h="133">
                      <a:moveTo>
                        <a:pt x="37" y="51"/>
                      </a:moveTo>
                      <a:cubicBezTo>
                        <a:pt x="49" y="48"/>
                        <a:pt x="60" y="43"/>
                        <a:pt x="72" y="43"/>
                      </a:cubicBezTo>
                      <a:cubicBezTo>
                        <a:pt x="91" y="43"/>
                        <a:pt x="0" y="60"/>
                        <a:pt x="19" y="60"/>
                      </a:cubicBezTo>
                      <a:cubicBezTo>
                        <a:pt x="34" y="60"/>
                        <a:pt x="48" y="54"/>
                        <a:pt x="63" y="51"/>
                      </a:cubicBezTo>
                      <a:cubicBezTo>
                        <a:pt x="60" y="42"/>
                        <a:pt x="63" y="28"/>
                        <a:pt x="54" y="25"/>
                      </a:cubicBezTo>
                      <a:cubicBezTo>
                        <a:pt x="46" y="23"/>
                        <a:pt x="42" y="37"/>
                        <a:pt x="37" y="43"/>
                      </a:cubicBezTo>
                      <a:cubicBezTo>
                        <a:pt x="30" y="51"/>
                        <a:pt x="25" y="60"/>
                        <a:pt x="19" y="69"/>
                      </a:cubicBezTo>
                      <a:cubicBezTo>
                        <a:pt x="41" y="133"/>
                        <a:pt x="12" y="63"/>
                        <a:pt x="37" y="43"/>
                      </a:cubicBezTo>
                      <a:cubicBezTo>
                        <a:pt x="47" y="35"/>
                        <a:pt x="60" y="54"/>
                        <a:pt x="72" y="60"/>
                      </a:cubicBezTo>
                      <a:cubicBezTo>
                        <a:pt x="81" y="54"/>
                        <a:pt x="88" y="40"/>
                        <a:pt x="98" y="43"/>
                      </a:cubicBezTo>
                      <a:cubicBezTo>
                        <a:pt x="107" y="45"/>
                        <a:pt x="114" y="63"/>
                        <a:pt x="107" y="69"/>
                      </a:cubicBezTo>
                      <a:cubicBezTo>
                        <a:pt x="101" y="75"/>
                        <a:pt x="94" y="58"/>
                        <a:pt x="89" y="51"/>
                      </a:cubicBezTo>
                      <a:cubicBezTo>
                        <a:pt x="49" y="0"/>
                        <a:pt x="94" y="46"/>
                        <a:pt x="54" y="8"/>
                      </a:cubicBezTo>
                      <a:cubicBezTo>
                        <a:pt x="51" y="20"/>
                        <a:pt x="50" y="32"/>
                        <a:pt x="45" y="43"/>
                      </a:cubicBezTo>
                      <a:cubicBezTo>
                        <a:pt x="32" y="74"/>
                        <a:pt x="10" y="75"/>
                        <a:pt x="54" y="60"/>
                      </a:cubicBezTo>
                      <a:cubicBezTo>
                        <a:pt x="51" y="43"/>
                        <a:pt x="57" y="20"/>
                        <a:pt x="45" y="8"/>
                      </a:cubicBezTo>
                      <a:cubicBezTo>
                        <a:pt x="38" y="1"/>
                        <a:pt x="30" y="24"/>
                        <a:pt x="28" y="34"/>
                      </a:cubicBezTo>
                      <a:cubicBezTo>
                        <a:pt x="27" y="40"/>
                        <a:pt x="34" y="45"/>
                        <a:pt x="37" y="5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grpSp>
              <p:nvGrpSpPr>
                <p:cNvPr id="27667" name="Group 50"/>
                <p:cNvGrpSpPr/>
                <p:nvPr/>
              </p:nvGrpSpPr>
              <p:grpSpPr>
                <a:xfrm>
                  <a:off x="3648" y="1824"/>
                  <a:ext cx="889" cy="933"/>
                  <a:chOff x="3600" y="1680"/>
                  <a:chExt cx="889" cy="933"/>
                </a:xfrm>
              </p:grpSpPr>
              <p:grpSp>
                <p:nvGrpSpPr>
                  <p:cNvPr id="27670" name="Group 32"/>
                  <p:cNvGrpSpPr/>
                  <p:nvPr/>
                </p:nvGrpSpPr>
                <p:grpSpPr>
                  <a:xfrm>
                    <a:off x="3600" y="1680"/>
                    <a:ext cx="889" cy="933"/>
                    <a:chOff x="3840" y="1584"/>
                    <a:chExt cx="889" cy="933"/>
                  </a:xfrm>
                </p:grpSpPr>
                <p:pic>
                  <p:nvPicPr>
                    <p:cNvPr id="27680" name="Picture 11" descr="dau khi"/>
                    <p:cNvPicPr>
                      <a:picLocks noChangeAspect="1"/>
                    </p:cNvPicPr>
                    <p:nvPr/>
                  </p:nvPicPr>
                  <p:blipFill>
                    <a:blip r:embed="rId14">
                      <a:clrChange>
                        <a:clrFrom>
                          <a:srgbClr val="FFFFFF"/>
                        </a:clrFrom>
                        <a:clrTo>
                          <a:srgbClr val="FFFFFF">
                            <a:alpha val="0"/>
                          </a:srgbClr>
                        </a:clrTo>
                      </a:clrChange>
                    </a:blip>
                    <a:stretch>
                      <a:fillRect/>
                    </a:stretch>
                  </p:blipFill>
                  <p:spPr>
                    <a:xfrm>
                      <a:off x="3840" y="1584"/>
                      <a:ext cx="889" cy="933"/>
                    </a:xfrm>
                    <a:prstGeom prst="rect">
                      <a:avLst/>
                    </a:prstGeom>
                    <a:noFill/>
                    <a:ln w="9525">
                      <a:noFill/>
                    </a:ln>
                  </p:spPr>
                </p:pic>
                <p:sp>
                  <p:nvSpPr>
                    <p:cNvPr id="27681" name="Freeform 21"/>
                    <p:cNvSpPr/>
                    <p:nvPr/>
                  </p:nvSpPr>
                  <p:spPr>
                    <a:xfrm>
                      <a:off x="4097" y="1632"/>
                      <a:ext cx="559" cy="837"/>
                    </a:xfrm>
                    <a:custGeom>
                      <a:avLst/>
                      <a:gdLst>
                        <a:gd name="txL" fmla="*/ 0 w 559"/>
                        <a:gd name="txT" fmla="*/ 0 h 806"/>
                        <a:gd name="txR" fmla="*/ 559 w 559"/>
                        <a:gd name="txB" fmla="*/ 806 h 806"/>
                      </a:gdLst>
                      <a:ahLst/>
                      <a:cxnLst>
                        <a:cxn ang="0">
                          <a:pos x="0" y="341"/>
                        </a:cxn>
                        <a:cxn ang="0">
                          <a:pos x="18" y="258"/>
                        </a:cxn>
                        <a:cxn ang="0">
                          <a:pos x="131" y="157"/>
                        </a:cxn>
                        <a:cxn ang="0">
                          <a:pos x="210" y="100"/>
                        </a:cxn>
                        <a:cxn ang="0">
                          <a:pos x="262" y="71"/>
                        </a:cxn>
                        <a:cxn ang="0">
                          <a:pos x="428" y="71"/>
                        </a:cxn>
                        <a:cxn ang="0">
                          <a:pos x="498" y="270"/>
                        </a:cxn>
                        <a:cxn ang="0">
                          <a:pos x="524" y="356"/>
                        </a:cxn>
                        <a:cxn ang="0">
                          <a:pos x="559" y="525"/>
                        </a:cxn>
                        <a:cxn ang="0">
                          <a:pos x="550" y="738"/>
                        </a:cxn>
                        <a:cxn ang="0">
                          <a:pos x="498" y="993"/>
                        </a:cxn>
                        <a:cxn ang="0">
                          <a:pos x="480" y="1098"/>
                        </a:cxn>
                        <a:cxn ang="0">
                          <a:pos x="402" y="1153"/>
                        </a:cxn>
                        <a:cxn ang="0">
                          <a:pos x="332" y="1212"/>
                        </a:cxn>
                        <a:cxn ang="0">
                          <a:pos x="210" y="1311"/>
                        </a:cxn>
                        <a:cxn ang="0">
                          <a:pos x="114" y="1298"/>
                        </a:cxn>
                        <a:cxn ang="0">
                          <a:pos x="123" y="1257"/>
                        </a:cxn>
                        <a:cxn ang="0">
                          <a:pos x="184" y="1183"/>
                        </a:cxn>
                        <a:cxn ang="0">
                          <a:pos x="227" y="1140"/>
                        </a:cxn>
                        <a:cxn ang="0">
                          <a:pos x="315" y="1039"/>
                        </a:cxn>
                        <a:cxn ang="0">
                          <a:pos x="367" y="900"/>
                        </a:cxn>
                        <a:cxn ang="0">
                          <a:pos x="402" y="726"/>
                        </a:cxn>
                        <a:cxn ang="0">
                          <a:pos x="411" y="682"/>
                        </a:cxn>
                        <a:cxn ang="0">
                          <a:pos x="350" y="470"/>
                        </a:cxn>
                        <a:cxn ang="0">
                          <a:pos x="227" y="427"/>
                        </a:cxn>
                        <a:cxn ang="0">
                          <a:pos x="149" y="483"/>
                        </a:cxn>
                        <a:cxn ang="0">
                          <a:pos x="88" y="327"/>
                        </a:cxn>
                        <a:cxn ang="0">
                          <a:pos x="62" y="314"/>
                        </a:cxn>
                        <a:cxn ang="0">
                          <a:pos x="0" y="341"/>
                        </a:cxn>
                      </a:cxnLst>
                      <a:rect l="txL" t="txT" r="txR" b="txB"/>
                      <a:pathLst>
                        <a:path w="559" h="806">
                          <a:moveTo>
                            <a:pt x="0" y="209"/>
                          </a:moveTo>
                          <a:cubicBezTo>
                            <a:pt x="6" y="192"/>
                            <a:pt x="12" y="174"/>
                            <a:pt x="18" y="157"/>
                          </a:cubicBezTo>
                          <a:cubicBezTo>
                            <a:pt x="32" y="116"/>
                            <a:pt x="95" y="107"/>
                            <a:pt x="131" y="96"/>
                          </a:cubicBezTo>
                          <a:cubicBezTo>
                            <a:pt x="155" y="72"/>
                            <a:pt x="179" y="71"/>
                            <a:pt x="210" y="61"/>
                          </a:cubicBezTo>
                          <a:cubicBezTo>
                            <a:pt x="227" y="55"/>
                            <a:pt x="262" y="43"/>
                            <a:pt x="262" y="43"/>
                          </a:cubicBezTo>
                          <a:cubicBezTo>
                            <a:pt x="308" y="0"/>
                            <a:pt x="373" y="24"/>
                            <a:pt x="428" y="43"/>
                          </a:cubicBezTo>
                          <a:cubicBezTo>
                            <a:pt x="443" y="89"/>
                            <a:pt x="457" y="138"/>
                            <a:pt x="498" y="165"/>
                          </a:cubicBezTo>
                          <a:cubicBezTo>
                            <a:pt x="529" y="257"/>
                            <a:pt x="482" y="124"/>
                            <a:pt x="524" y="218"/>
                          </a:cubicBezTo>
                          <a:cubicBezTo>
                            <a:pt x="539" y="251"/>
                            <a:pt x="547" y="288"/>
                            <a:pt x="559" y="322"/>
                          </a:cubicBezTo>
                          <a:cubicBezTo>
                            <a:pt x="556" y="366"/>
                            <a:pt x="555" y="409"/>
                            <a:pt x="550" y="453"/>
                          </a:cubicBezTo>
                          <a:cubicBezTo>
                            <a:pt x="544" y="505"/>
                            <a:pt x="513" y="559"/>
                            <a:pt x="498" y="610"/>
                          </a:cubicBezTo>
                          <a:cubicBezTo>
                            <a:pt x="497" y="612"/>
                            <a:pt x="484" y="666"/>
                            <a:pt x="480" y="672"/>
                          </a:cubicBezTo>
                          <a:cubicBezTo>
                            <a:pt x="464" y="693"/>
                            <a:pt x="426" y="699"/>
                            <a:pt x="402" y="706"/>
                          </a:cubicBezTo>
                          <a:cubicBezTo>
                            <a:pt x="380" y="728"/>
                            <a:pt x="361" y="732"/>
                            <a:pt x="332" y="741"/>
                          </a:cubicBezTo>
                          <a:cubicBezTo>
                            <a:pt x="301" y="774"/>
                            <a:pt x="249" y="777"/>
                            <a:pt x="210" y="802"/>
                          </a:cubicBezTo>
                          <a:cubicBezTo>
                            <a:pt x="178" y="799"/>
                            <a:pt x="144" y="806"/>
                            <a:pt x="114" y="794"/>
                          </a:cubicBezTo>
                          <a:cubicBezTo>
                            <a:pt x="105" y="791"/>
                            <a:pt x="120" y="777"/>
                            <a:pt x="123" y="768"/>
                          </a:cubicBezTo>
                          <a:cubicBezTo>
                            <a:pt x="135" y="731"/>
                            <a:pt x="148" y="736"/>
                            <a:pt x="184" y="724"/>
                          </a:cubicBezTo>
                          <a:cubicBezTo>
                            <a:pt x="226" y="680"/>
                            <a:pt x="173" y="730"/>
                            <a:pt x="227" y="698"/>
                          </a:cubicBezTo>
                          <a:cubicBezTo>
                            <a:pt x="260" y="679"/>
                            <a:pt x="277" y="648"/>
                            <a:pt x="315" y="637"/>
                          </a:cubicBezTo>
                          <a:cubicBezTo>
                            <a:pt x="341" y="610"/>
                            <a:pt x="341" y="576"/>
                            <a:pt x="367" y="549"/>
                          </a:cubicBezTo>
                          <a:cubicBezTo>
                            <a:pt x="379" y="514"/>
                            <a:pt x="390" y="480"/>
                            <a:pt x="402" y="445"/>
                          </a:cubicBezTo>
                          <a:cubicBezTo>
                            <a:pt x="405" y="436"/>
                            <a:pt x="411" y="418"/>
                            <a:pt x="411" y="418"/>
                          </a:cubicBezTo>
                          <a:cubicBezTo>
                            <a:pt x="403" y="327"/>
                            <a:pt x="425" y="306"/>
                            <a:pt x="350" y="288"/>
                          </a:cubicBezTo>
                          <a:cubicBezTo>
                            <a:pt x="331" y="230"/>
                            <a:pt x="286" y="256"/>
                            <a:pt x="227" y="261"/>
                          </a:cubicBezTo>
                          <a:cubicBezTo>
                            <a:pt x="165" y="282"/>
                            <a:pt x="190" y="269"/>
                            <a:pt x="149" y="296"/>
                          </a:cubicBezTo>
                          <a:cubicBezTo>
                            <a:pt x="108" y="258"/>
                            <a:pt x="145" y="219"/>
                            <a:pt x="88" y="200"/>
                          </a:cubicBezTo>
                          <a:cubicBezTo>
                            <a:pt x="79" y="197"/>
                            <a:pt x="71" y="191"/>
                            <a:pt x="62" y="192"/>
                          </a:cubicBezTo>
                          <a:cubicBezTo>
                            <a:pt x="41" y="194"/>
                            <a:pt x="21" y="203"/>
                            <a:pt x="0" y="209"/>
                          </a:cubicBezTo>
                          <a:close/>
                        </a:path>
                      </a:pathLst>
                    </a:custGeom>
                    <a:solidFill>
                      <a:srgbClr val="111111"/>
                    </a:solidFill>
                    <a:ln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/>
                    <a:lstStyle/>
                    <a:p>
                      <a:endParaRPr dirty="0">
                        <a:latin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27682" name="Freeform 22"/>
                    <p:cNvSpPr/>
                    <p:nvPr/>
                  </p:nvSpPr>
                  <p:spPr>
                    <a:xfrm>
                      <a:off x="4176" y="1872"/>
                      <a:ext cx="345" cy="624"/>
                    </a:xfrm>
                    <a:custGeom>
                      <a:avLst/>
                      <a:gdLst>
                        <a:gd name="txL" fmla="*/ 0 w 307"/>
                        <a:gd name="txT" fmla="*/ 0 h 538"/>
                        <a:gd name="txR" fmla="*/ 307 w 307"/>
                        <a:gd name="txB" fmla="*/ 538 h 538"/>
                      </a:gdLst>
                      <a:ahLst/>
                      <a:cxnLst>
                        <a:cxn ang="0">
                          <a:pos x="363" y="0"/>
                        </a:cxn>
                        <a:cxn ang="0">
                          <a:pos x="478" y="530"/>
                        </a:cxn>
                        <a:cxn ang="0">
                          <a:pos x="119" y="1256"/>
                        </a:cxn>
                        <a:cxn ang="0">
                          <a:pos x="38" y="1626"/>
                        </a:cxn>
                        <a:cxn ang="0">
                          <a:pos x="0" y="1800"/>
                        </a:cxn>
                        <a:cxn ang="0">
                          <a:pos x="160" y="2283"/>
                        </a:cxn>
                        <a:cxn ang="0">
                          <a:pos x="160" y="3301"/>
                        </a:cxn>
                        <a:cxn ang="0">
                          <a:pos x="519" y="3535"/>
                        </a:cxn>
                        <a:cxn ang="0">
                          <a:pos x="718" y="2880"/>
                        </a:cxn>
                        <a:cxn ang="0">
                          <a:pos x="879" y="2584"/>
                        </a:cxn>
                        <a:cxn ang="0">
                          <a:pos x="839" y="1560"/>
                        </a:cxn>
                        <a:cxn ang="0">
                          <a:pos x="757" y="1190"/>
                        </a:cxn>
                        <a:cxn ang="0">
                          <a:pos x="799" y="658"/>
                        </a:cxn>
                        <a:cxn ang="0">
                          <a:pos x="1191" y="303"/>
                        </a:cxn>
                        <a:cxn ang="0">
                          <a:pos x="1191" y="65"/>
                        </a:cxn>
                        <a:cxn ang="0">
                          <a:pos x="363" y="0"/>
                        </a:cxn>
                      </a:cxnLst>
                      <a:rect l="txL" t="txT" r="txR" b="txB"/>
                      <a:pathLst>
                        <a:path w="307" h="538">
                          <a:moveTo>
                            <a:pt x="79" y="0"/>
                          </a:moveTo>
                          <a:cubicBezTo>
                            <a:pt x="88" y="26"/>
                            <a:pt x="96" y="52"/>
                            <a:pt x="105" y="78"/>
                          </a:cubicBezTo>
                          <a:cubicBezTo>
                            <a:pt x="90" y="124"/>
                            <a:pt x="60" y="151"/>
                            <a:pt x="26" y="183"/>
                          </a:cubicBezTo>
                          <a:cubicBezTo>
                            <a:pt x="20" y="201"/>
                            <a:pt x="15" y="218"/>
                            <a:pt x="9" y="236"/>
                          </a:cubicBezTo>
                          <a:cubicBezTo>
                            <a:pt x="6" y="245"/>
                            <a:pt x="0" y="262"/>
                            <a:pt x="0" y="262"/>
                          </a:cubicBezTo>
                          <a:cubicBezTo>
                            <a:pt x="21" y="322"/>
                            <a:pt x="5" y="301"/>
                            <a:pt x="35" y="332"/>
                          </a:cubicBezTo>
                          <a:cubicBezTo>
                            <a:pt x="55" y="389"/>
                            <a:pt x="56" y="419"/>
                            <a:pt x="35" y="480"/>
                          </a:cubicBezTo>
                          <a:cubicBezTo>
                            <a:pt x="50" y="538"/>
                            <a:pt x="58" y="527"/>
                            <a:pt x="114" y="515"/>
                          </a:cubicBezTo>
                          <a:cubicBezTo>
                            <a:pt x="141" y="486"/>
                            <a:pt x="138" y="450"/>
                            <a:pt x="157" y="419"/>
                          </a:cubicBezTo>
                          <a:cubicBezTo>
                            <a:pt x="167" y="403"/>
                            <a:pt x="182" y="391"/>
                            <a:pt x="192" y="375"/>
                          </a:cubicBezTo>
                          <a:cubicBezTo>
                            <a:pt x="189" y="326"/>
                            <a:pt x="190" y="276"/>
                            <a:pt x="184" y="227"/>
                          </a:cubicBezTo>
                          <a:cubicBezTo>
                            <a:pt x="182" y="208"/>
                            <a:pt x="166" y="174"/>
                            <a:pt x="166" y="174"/>
                          </a:cubicBezTo>
                          <a:cubicBezTo>
                            <a:pt x="169" y="148"/>
                            <a:pt x="168" y="121"/>
                            <a:pt x="175" y="96"/>
                          </a:cubicBezTo>
                          <a:cubicBezTo>
                            <a:pt x="184" y="64"/>
                            <a:pt x="236" y="52"/>
                            <a:pt x="262" y="44"/>
                          </a:cubicBezTo>
                          <a:cubicBezTo>
                            <a:pt x="265" y="41"/>
                            <a:pt x="307" y="11"/>
                            <a:pt x="262" y="9"/>
                          </a:cubicBezTo>
                          <a:cubicBezTo>
                            <a:pt x="70" y="0"/>
                            <a:pt x="138" y="59"/>
                            <a:pt x="79" y="0"/>
                          </a:cubicBezTo>
                          <a:close/>
                        </a:path>
                      </a:pathLst>
                    </a:custGeom>
                    <a:solidFill>
                      <a:srgbClr val="111111"/>
                    </a:solidFill>
                    <a:ln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/>
                    <a:lstStyle/>
                    <a:p>
                      <a:endParaRPr dirty="0">
                        <a:latin typeface="Times New Roman" panose="02020603050405020304" pitchFamily="18" charset="0"/>
                      </a:endParaRPr>
                    </a:p>
                  </p:txBody>
                </p:sp>
              </p:grpSp>
              <p:sp>
                <p:nvSpPr>
                  <p:cNvPr id="27671" name="Freeform 38"/>
                  <p:cNvSpPr/>
                  <p:nvPr/>
                </p:nvSpPr>
                <p:spPr>
                  <a:xfrm>
                    <a:off x="3839" y="2531"/>
                    <a:ext cx="122" cy="73"/>
                  </a:xfrm>
                  <a:custGeom>
                    <a:avLst/>
                    <a:gdLst>
                      <a:gd name="txL" fmla="*/ 0 w 122"/>
                      <a:gd name="txT" fmla="*/ 0 h 73"/>
                      <a:gd name="txR" fmla="*/ 122 w 122"/>
                      <a:gd name="txB" fmla="*/ 73 h 73"/>
                    </a:gdLst>
                    <a:ahLst/>
                    <a:cxnLst>
                      <a:cxn ang="0">
                        <a:pos x="1" y="0"/>
                      </a:cxn>
                      <a:cxn ang="0">
                        <a:pos x="106" y="0"/>
                      </a:cxn>
                      <a:cxn ang="0">
                        <a:pos x="27" y="35"/>
                      </a:cxn>
                      <a:cxn ang="0">
                        <a:pos x="97" y="44"/>
                      </a:cxn>
                      <a:cxn ang="0">
                        <a:pos x="114" y="26"/>
                      </a:cxn>
                      <a:cxn ang="0">
                        <a:pos x="71" y="35"/>
                      </a:cxn>
                      <a:cxn ang="0">
                        <a:pos x="36" y="26"/>
                      </a:cxn>
                      <a:cxn ang="0">
                        <a:pos x="10" y="35"/>
                      </a:cxn>
                      <a:cxn ang="0">
                        <a:pos x="1" y="0"/>
                      </a:cxn>
                    </a:cxnLst>
                    <a:rect l="txL" t="txT" r="txR" b="txB"/>
                    <a:pathLst>
                      <a:path w="122" h="73">
                        <a:moveTo>
                          <a:pt x="1" y="0"/>
                        </a:moveTo>
                        <a:cubicBezTo>
                          <a:pt x="43" y="27"/>
                          <a:pt x="60" y="12"/>
                          <a:pt x="106" y="0"/>
                        </a:cubicBezTo>
                        <a:cubicBezTo>
                          <a:pt x="81" y="23"/>
                          <a:pt x="60" y="27"/>
                          <a:pt x="27" y="35"/>
                        </a:cubicBezTo>
                        <a:cubicBezTo>
                          <a:pt x="53" y="60"/>
                          <a:pt x="47" y="63"/>
                          <a:pt x="97" y="44"/>
                        </a:cubicBezTo>
                        <a:cubicBezTo>
                          <a:pt x="105" y="41"/>
                          <a:pt x="122" y="29"/>
                          <a:pt x="114" y="26"/>
                        </a:cubicBezTo>
                        <a:cubicBezTo>
                          <a:pt x="100" y="21"/>
                          <a:pt x="85" y="32"/>
                          <a:pt x="71" y="35"/>
                        </a:cubicBezTo>
                        <a:cubicBezTo>
                          <a:pt x="31" y="73"/>
                          <a:pt x="76" y="42"/>
                          <a:pt x="36" y="26"/>
                        </a:cubicBezTo>
                        <a:cubicBezTo>
                          <a:pt x="27" y="23"/>
                          <a:pt x="17" y="40"/>
                          <a:pt x="10" y="35"/>
                        </a:cubicBezTo>
                        <a:cubicBezTo>
                          <a:pt x="0" y="28"/>
                          <a:pt x="4" y="12"/>
                          <a:pt x="1" y="0"/>
                        </a:cubicBezTo>
                        <a:close/>
                      </a:path>
                    </a:pathLst>
                  </a:custGeom>
                  <a:solidFill>
                    <a:srgbClr val="111111"/>
                  </a:solidFill>
                  <a:ln w="9525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dirty="0">
                      <a:latin typeface="Times New Roman" panose="02020603050405020304" pitchFamily="18" charset="0"/>
                    </a:endParaRPr>
                  </a:p>
                </p:txBody>
              </p:sp>
              <p:sp>
                <p:nvSpPr>
                  <p:cNvPr id="27672" name="Freeform 39"/>
                  <p:cNvSpPr/>
                  <p:nvPr/>
                </p:nvSpPr>
                <p:spPr>
                  <a:xfrm>
                    <a:off x="3888" y="2448"/>
                    <a:ext cx="144" cy="85"/>
                  </a:xfrm>
                  <a:custGeom>
                    <a:avLst/>
                    <a:gdLst>
                      <a:gd name="txL" fmla="*/ 0 w 165"/>
                      <a:gd name="txT" fmla="*/ 0 h 85"/>
                      <a:gd name="txR" fmla="*/ 165 w 165"/>
                      <a:gd name="txB" fmla="*/ 85 h 85"/>
                    </a:gdLst>
                    <a:ahLst/>
                    <a:cxnLst>
                      <a:cxn ang="0">
                        <a:pos x="21" y="42"/>
                      </a:cxn>
                      <a:cxn ang="0">
                        <a:pos x="0" y="68"/>
                      </a:cxn>
                      <a:cxn ang="0">
                        <a:pos x="19" y="77"/>
                      </a:cxn>
                      <a:cxn ang="0">
                        <a:pos x="22" y="7"/>
                      </a:cxn>
                      <a:cxn ang="0">
                        <a:pos x="27" y="15"/>
                      </a:cxn>
                      <a:cxn ang="0">
                        <a:pos x="13" y="50"/>
                      </a:cxn>
                      <a:cxn ang="0">
                        <a:pos x="9" y="59"/>
                      </a:cxn>
                      <a:cxn ang="0">
                        <a:pos x="15" y="50"/>
                      </a:cxn>
                      <a:cxn ang="0">
                        <a:pos x="3" y="59"/>
                      </a:cxn>
                      <a:cxn ang="0">
                        <a:pos x="8" y="68"/>
                      </a:cxn>
                      <a:cxn ang="0">
                        <a:pos x="10" y="85"/>
                      </a:cxn>
                      <a:cxn ang="0">
                        <a:pos x="15" y="68"/>
                      </a:cxn>
                      <a:cxn ang="0">
                        <a:pos x="29" y="59"/>
                      </a:cxn>
                      <a:cxn ang="0">
                        <a:pos x="21" y="42"/>
                      </a:cxn>
                    </a:cxnLst>
                    <a:rect l="txL" t="txT" r="txR" b="txB"/>
                    <a:pathLst>
                      <a:path w="165" h="85">
                        <a:moveTo>
                          <a:pt x="122" y="42"/>
                        </a:moveTo>
                        <a:cubicBezTo>
                          <a:pt x="47" y="66"/>
                          <a:pt x="87" y="57"/>
                          <a:pt x="0" y="68"/>
                        </a:cubicBezTo>
                        <a:cubicBezTo>
                          <a:pt x="48" y="85"/>
                          <a:pt x="56" y="84"/>
                          <a:pt x="113" y="77"/>
                        </a:cubicBezTo>
                        <a:cubicBezTo>
                          <a:pt x="121" y="54"/>
                          <a:pt x="113" y="24"/>
                          <a:pt x="130" y="7"/>
                        </a:cubicBezTo>
                        <a:cubicBezTo>
                          <a:pt x="137" y="0"/>
                          <a:pt x="148" y="12"/>
                          <a:pt x="157" y="15"/>
                        </a:cubicBezTo>
                        <a:cubicBezTo>
                          <a:pt x="130" y="33"/>
                          <a:pt x="108" y="40"/>
                          <a:pt x="78" y="50"/>
                        </a:cubicBezTo>
                        <a:cubicBezTo>
                          <a:pt x="69" y="53"/>
                          <a:pt x="43" y="59"/>
                          <a:pt x="52" y="59"/>
                        </a:cubicBezTo>
                        <a:cubicBezTo>
                          <a:pt x="64" y="59"/>
                          <a:pt x="99" y="50"/>
                          <a:pt x="87" y="50"/>
                        </a:cubicBezTo>
                        <a:cubicBezTo>
                          <a:pt x="63" y="50"/>
                          <a:pt x="40" y="56"/>
                          <a:pt x="17" y="59"/>
                        </a:cubicBezTo>
                        <a:cubicBezTo>
                          <a:pt x="26" y="62"/>
                          <a:pt x="35" y="63"/>
                          <a:pt x="43" y="68"/>
                        </a:cubicBezTo>
                        <a:cubicBezTo>
                          <a:pt x="50" y="72"/>
                          <a:pt x="53" y="85"/>
                          <a:pt x="61" y="85"/>
                        </a:cubicBezTo>
                        <a:cubicBezTo>
                          <a:pt x="71" y="85"/>
                          <a:pt x="77" y="71"/>
                          <a:pt x="87" y="68"/>
                        </a:cubicBezTo>
                        <a:cubicBezTo>
                          <a:pt x="112" y="62"/>
                          <a:pt x="139" y="62"/>
                          <a:pt x="165" y="59"/>
                        </a:cubicBezTo>
                        <a:cubicBezTo>
                          <a:pt x="126" y="49"/>
                          <a:pt x="139" y="59"/>
                          <a:pt x="122" y="42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dirty="0">
                      <a:latin typeface="Times New Roman" panose="02020603050405020304" pitchFamily="18" charset="0"/>
                    </a:endParaRPr>
                  </a:p>
                </p:txBody>
              </p:sp>
              <p:sp>
                <p:nvSpPr>
                  <p:cNvPr id="27673" name="Freeform 40"/>
                  <p:cNvSpPr/>
                  <p:nvPr/>
                </p:nvSpPr>
                <p:spPr>
                  <a:xfrm>
                    <a:off x="3870" y="2476"/>
                    <a:ext cx="85" cy="114"/>
                  </a:xfrm>
                  <a:custGeom>
                    <a:avLst/>
                    <a:gdLst>
                      <a:gd name="txL" fmla="*/ 0 w 85"/>
                      <a:gd name="txT" fmla="*/ 0 h 114"/>
                      <a:gd name="txR" fmla="*/ 85 w 85"/>
                      <a:gd name="txB" fmla="*/ 114 h 114"/>
                    </a:gdLst>
                    <a:ahLst/>
                    <a:cxnLst>
                      <a:cxn ang="0">
                        <a:pos x="40" y="72"/>
                      </a:cxn>
                      <a:cxn ang="0">
                        <a:pos x="75" y="64"/>
                      </a:cxn>
                      <a:cxn ang="0">
                        <a:pos x="40" y="99"/>
                      </a:cxn>
                      <a:cxn ang="0">
                        <a:pos x="75" y="90"/>
                      </a:cxn>
                      <a:cxn ang="0">
                        <a:pos x="49" y="99"/>
                      </a:cxn>
                      <a:cxn ang="0">
                        <a:pos x="57" y="72"/>
                      </a:cxn>
                      <a:cxn ang="0">
                        <a:pos x="75" y="55"/>
                      </a:cxn>
                      <a:cxn ang="0">
                        <a:pos x="57" y="72"/>
                      </a:cxn>
                      <a:cxn ang="0">
                        <a:pos x="40" y="90"/>
                      </a:cxn>
                      <a:cxn ang="0">
                        <a:pos x="5" y="90"/>
                      </a:cxn>
                      <a:cxn ang="0">
                        <a:pos x="57" y="99"/>
                      </a:cxn>
                      <a:cxn ang="0">
                        <a:pos x="40" y="81"/>
                      </a:cxn>
                      <a:cxn ang="0">
                        <a:pos x="31" y="107"/>
                      </a:cxn>
                      <a:cxn ang="0">
                        <a:pos x="75" y="99"/>
                      </a:cxn>
                      <a:cxn ang="0">
                        <a:pos x="5" y="90"/>
                      </a:cxn>
                      <a:cxn ang="0">
                        <a:pos x="40" y="72"/>
                      </a:cxn>
                    </a:cxnLst>
                    <a:rect l="txL" t="txT" r="txR" b="txB"/>
                    <a:pathLst>
                      <a:path w="85" h="114">
                        <a:moveTo>
                          <a:pt x="40" y="72"/>
                        </a:moveTo>
                        <a:cubicBezTo>
                          <a:pt x="52" y="69"/>
                          <a:pt x="63" y="64"/>
                          <a:pt x="75" y="64"/>
                        </a:cubicBezTo>
                        <a:cubicBezTo>
                          <a:pt x="85" y="64"/>
                          <a:pt x="5" y="75"/>
                          <a:pt x="40" y="99"/>
                        </a:cubicBezTo>
                        <a:cubicBezTo>
                          <a:pt x="50" y="106"/>
                          <a:pt x="63" y="90"/>
                          <a:pt x="75" y="90"/>
                        </a:cubicBezTo>
                        <a:cubicBezTo>
                          <a:pt x="84" y="90"/>
                          <a:pt x="58" y="96"/>
                          <a:pt x="49" y="99"/>
                        </a:cubicBezTo>
                        <a:cubicBezTo>
                          <a:pt x="52" y="90"/>
                          <a:pt x="52" y="80"/>
                          <a:pt x="57" y="72"/>
                        </a:cubicBezTo>
                        <a:cubicBezTo>
                          <a:pt x="61" y="65"/>
                          <a:pt x="81" y="49"/>
                          <a:pt x="75" y="55"/>
                        </a:cubicBezTo>
                        <a:cubicBezTo>
                          <a:pt x="69" y="61"/>
                          <a:pt x="63" y="66"/>
                          <a:pt x="57" y="72"/>
                        </a:cubicBezTo>
                        <a:cubicBezTo>
                          <a:pt x="51" y="78"/>
                          <a:pt x="46" y="84"/>
                          <a:pt x="40" y="90"/>
                        </a:cubicBezTo>
                        <a:cubicBezTo>
                          <a:pt x="16" y="66"/>
                          <a:pt x="28" y="66"/>
                          <a:pt x="5" y="90"/>
                        </a:cubicBezTo>
                        <a:cubicBezTo>
                          <a:pt x="22" y="93"/>
                          <a:pt x="40" y="103"/>
                          <a:pt x="57" y="99"/>
                        </a:cubicBezTo>
                        <a:cubicBezTo>
                          <a:pt x="65" y="97"/>
                          <a:pt x="48" y="79"/>
                          <a:pt x="40" y="81"/>
                        </a:cubicBezTo>
                        <a:cubicBezTo>
                          <a:pt x="31" y="84"/>
                          <a:pt x="23" y="103"/>
                          <a:pt x="31" y="107"/>
                        </a:cubicBezTo>
                        <a:cubicBezTo>
                          <a:pt x="44" y="114"/>
                          <a:pt x="60" y="102"/>
                          <a:pt x="75" y="99"/>
                        </a:cubicBezTo>
                        <a:cubicBezTo>
                          <a:pt x="52" y="96"/>
                          <a:pt x="25" y="102"/>
                          <a:pt x="5" y="90"/>
                        </a:cubicBezTo>
                        <a:cubicBezTo>
                          <a:pt x="0" y="87"/>
                          <a:pt x="40" y="0"/>
                          <a:pt x="40" y="72"/>
                        </a:cubicBezTo>
                        <a:close/>
                      </a:path>
                    </a:pathLst>
                  </a:custGeom>
                  <a:solidFill>
                    <a:srgbClr val="111111"/>
                  </a:solidFill>
                  <a:ln w="9525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dirty="0">
                      <a:latin typeface="Times New Roman" panose="02020603050405020304" pitchFamily="18" charset="0"/>
                    </a:endParaRPr>
                  </a:p>
                </p:txBody>
              </p:sp>
              <p:sp>
                <p:nvSpPr>
                  <p:cNvPr id="27674" name="Freeform 44"/>
                  <p:cNvSpPr/>
                  <p:nvPr/>
                </p:nvSpPr>
                <p:spPr>
                  <a:xfrm>
                    <a:off x="3936" y="2496"/>
                    <a:ext cx="161" cy="44"/>
                  </a:xfrm>
                  <a:custGeom>
                    <a:avLst/>
                    <a:gdLst>
                      <a:gd name="txL" fmla="*/ 0 w 161"/>
                      <a:gd name="txT" fmla="*/ 0 h 44"/>
                      <a:gd name="txR" fmla="*/ 161 w 161"/>
                      <a:gd name="txB" fmla="*/ 44 h 44"/>
                    </a:gdLst>
                    <a:ahLst/>
                    <a:cxnLst>
                      <a:cxn ang="0">
                        <a:pos x="17" y="1"/>
                      </a:cxn>
                      <a:cxn ang="0">
                        <a:pos x="52" y="10"/>
                      </a:cxn>
                      <a:cxn ang="0">
                        <a:pos x="0" y="28"/>
                      </a:cxn>
                      <a:cxn ang="0">
                        <a:pos x="52" y="36"/>
                      </a:cxn>
                      <a:cxn ang="0">
                        <a:pos x="26" y="28"/>
                      </a:cxn>
                      <a:cxn ang="0">
                        <a:pos x="52" y="19"/>
                      </a:cxn>
                      <a:cxn ang="0">
                        <a:pos x="17" y="28"/>
                      </a:cxn>
                      <a:cxn ang="0">
                        <a:pos x="17" y="1"/>
                      </a:cxn>
                    </a:cxnLst>
                    <a:rect l="txL" t="txT" r="txR" b="txB"/>
                    <a:pathLst>
                      <a:path w="161" h="44">
                        <a:moveTo>
                          <a:pt x="17" y="1"/>
                        </a:moveTo>
                        <a:cubicBezTo>
                          <a:pt x="29" y="4"/>
                          <a:pt x="58" y="0"/>
                          <a:pt x="52" y="10"/>
                        </a:cubicBezTo>
                        <a:cubicBezTo>
                          <a:pt x="42" y="26"/>
                          <a:pt x="0" y="28"/>
                          <a:pt x="0" y="28"/>
                        </a:cubicBezTo>
                        <a:cubicBezTo>
                          <a:pt x="35" y="39"/>
                          <a:pt x="161" y="16"/>
                          <a:pt x="52" y="36"/>
                        </a:cubicBezTo>
                        <a:cubicBezTo>
                          <a:pt x="43" y="33"/>
                          <a:pt x="26" y="37"/>
                          <a:pt x="26" y="28"/>
                        </a:cubicBezTo>
                        <a:cubicBezTo>
                          <a:pt x="26" y="19"/>
                          <a:pt x="61" y="19"/>
                          <a:pt x="52" y="19"/>
                        </a:cubicBezTo>
                        <a:cubicBezTo>
                          <a:pt x="40" y="19"/>
                          <a:pt x="29" y="25"/>
                          <a:pt x="17" y="28"/>
                        </a:cubicBezTo>
                        <a:cubicBezTo>
                          <a:pt x="70" y="44"/>
                          <a:pt x="31" y="29"/>
                          <a:pt x="17" y="1"/>
                        </a:cubicBezTo>
                        <a:close/>
                      </a:path>
                    </a:pathLst>
                  </a:custGeom>
                  <a:solidFill>
                    <a:srgbClr val="111111"/>
                  </a:solidFill>
                  <a:ln w="9525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dirty="0">
                      <a:latin typeface="Times New Roman" panose="02020603050405020304" pitchFamily="18" charset="0"/>
                    </a:endParaRPr>
                  </a:p>
                </p:txBody>
              </p:sp>
              <p:sp>
                <p:nvSpPr>
                  <p:cNvPr id="27675" name="Freeform 45"/>
                  <p:cNvSpPr/>
                  <p:nvPr/>
                </p:nvSpPr>
                <p:spPr>
                  <a:xfrm>
                    <a:off x="3919" y="2461"/>
                    <a:ext cx="104" cy="105"/>
                  </a:xfrm>
                  <a:custGeom>
                    <a:avLst/>
                    <a:gdLst>
                      <a:gd name="txL" fmla="*/ 0 w 104"/>
                      <a:gd name="txT" fmla="*/ 0 h 105"/>
                      <a:gd name="txR" fmla="*/ 104 w 104"/>
                      <a:gd name="txB" fmla="*/ 105 h 105"/>
                    </a:gdLst>
                    <a:ahLst/>
                    <a:cxnLst>
                      <a:cxn ang="0">
                        <a:pos x="17" y="44"/>
                      </a:cxn>
                      <a:cxn ang="0">
                        <a:pos x="61" y="9"/>
                      </a:cxn>
                      <a:cxn ang="0">
                        <a:pos x="52" y="35"/>
                      </a:cxn>
                      <a:cxn ang="0">
                        <a:pos x="78" y="26"/>
                      </a:cxn>
                      <a:cxn ang="0">
                        <a:pos x="87" y="52"/>
                      </a:cxn>
                      <a:cxn ang="0">
                        <a:pos x="96" y="18"/>
                      </a:cxn>
                      <a:cxn ang="0">
                        <a:pos x="78" y="70"/>
                      </a:cxn>
                      <a:cxn ang="0">
                        <a:pos x="96" y="52"/>
                      </a:cxn>
                      <a:cxn ang="0">
                        <a:pos x="17" y="87"/>
                      </a:cxn>
                      <a:cxn ang="0">
                        <a:pos x="0" y="105"/>
                      </a:cxn>
                    </a:cxnLst>
                    <a:rect l="txL" t="txT" r="txR" b="txB"/>
                    <a:pathLst>
                      <a:path w="104" h="105">
                        <a:moveTo>
                          <a:pt x="17" y="44"/>
                        </a:moveTo>
                        <a:cubicBezTo>
                          <a:pt x="58" y="71"/>
                          <a:pt x="40" y="71"/>
                          <a:pt x="61" y="9"/>
                        </a:cubicBezTo>
                        <a:cubicBezTo>
                          <a:pt x="64" y="0"/>
                          <a:pt x="43" y="38"/>
                          <a:pt x="52" y="35"/>
                        </a:cubicBezTo>
                        <a:cubicBezTo>
                          <a:pt x="61" y="32"/>
                          <a:pt x="69" y="29"/>
                          <a:pt x="78" y="26"/>
                        </a:cubicBezTo>
                        <a:cubicBezTo>
                          <a:pt x="81" y="35"/>
                          <a:pt x="79" y="56"/>
                          <a:pt x="87" y="52"/>
                        </a:cubicBezTo>
                        <a:cubicBezTo>
                          <a:pt x="98" y="47"/>
                          <a:pt x="101" y="8"/>
                          <a:pt x="96" y="18"/>
                        </a:cubicBezTo>
                        <a:cubicBezTo>
                          <a:pt x="88" y="34"/>
                          <a:pt x="78" y="70"/>
                          <a:pt x="78" y="70"/>
                        </a:cubicBezTo>
                        <a:cubicBezTo>
                          <a:pt x="84" y="64"/>
                          <a:pt x="104" y="52"/>
                          <a:pt x="96" y="52"/>
                        </a:cubicBezTo>
                        <a:cubicBezTo>
                          <a:pt x="74" y="52"/>
                          <a:pt x="36" y="72"/>
                          <a:pt x="17" y="87"/>
                        </a:cubicBezTo>
                        <a:cubicBezTo>
                          <a:pt x="11" y="92"/>
                          <a:pt x="0" y="105"/>
                          <a:pt x="0" y="105"/>
                        </a:cubicBezTo>
                      </a:path>
                    </a:pathLst>
                  </a:custGeom>
                  <a:noFill/>
                  <a:ln w="9525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dirty="0">
                      <a:latin typeface="Times New Roman" panose="02020603050405020304" pitchFamily="18" charset="0"/>
                    </a:endParaRPr>
                  </a:p>
                </p:txBody>
              </p:sp>
              <p:sp>
                <p:nvSpPr>
                  <p:cNvPr id="27676" name="Freeform 46"/>
                  <p:cNvSpPr/>
                  <p:nvPr/>
                </p:nvSpPr>
                <p:spPr>
                  <a:xfrm>
                    <a:off x="3863" y="2417"/>
                    <a:ext cx="143" cy="149"/>
                  </a:xfrm>
                  <a:custGeom>
                    <a:avLst/>
                    <a:gdLst>
                      <a:gd name="txL" fmla="*/ 0 w 143"/>
                      <a:gd name="txT" fmla="*/ 0 h 149"/>
                      <a:gd name="txR" fmla="*/ 143 w 143"/>
                      <a:gd name="txB" fmla="*/ 149 h 149"/>
                    </a:gdLst>
                    <a:ahLst/>
                    <a:cxnLst>
                      <a:cxn ang="0">
                        <a:pos x="99" y="131"/>
                      </a:cxn>
                      <a:cxn ang="0">
                        <a:pos x="143" y="70"/>
                      </a:cxn>
                      <a:cxn ang="0">
                        <a:pos x="117" y="123"/>
                      </a:cxn>
                      <a:cxn ang="0">
                        <a:pos x="38" y="131"/>
                      </a:cxn>
                      <a:cxn ang="0">
                        <a:pos x="21" y="149"/>
                      </a:cxn>
                      <a:cxn ang="0">
                        <a:pos x="3" y="131"/>
                      </a:cxn>
                      <a:cxn ang="0">
                        <a:pos x="29" y="131"/>
                      </a:cxn>
                    </a:cxnLst>
                    <a:rect l="txL" t="txT" r="txR" b="txB"/>
                    <a:pathLst>
                      <a:path w="143" h="149">
                        <a:moveTo>
                          <a:pt x="99" y="131"/>
                        </a:moveTo>
                        <a:cubicBezTo>
                          <a:pt x="120" y="111"/>
                          <a:pt x="122" y="91"/>
                          <a:pt x="143" y="70"/>
                        </a:cubicBezTo>
                        <a:cubicBezTo>
                          <a:pt x="119" y="0"/>
                          <a:pt x="119" y="110"/>
                          <a:pt x="117" y="123"/>
                        </a:cubicBezTo>
                        <a:cubicBezTo>
                          <a:pt x="83" y="112"/>
                          <a:pt x="71" y="121"/>
                          <a:pt x="38" y="131"/>
                        </a:cubicBezTo>
                        <a:cubicBezTo>
                          <a:pt x="32" y="137"/>
                          <a:pt x="29" y="149"/>
                          <a:pt x="21" y="149"/>
                        </a:cubicBezTo>
                        <a:cubicBezTo>
                          <a:pt x="13" y="149"/>
                          <a:pt x="0" y="139"/>
                          <a:pt x="3" y="131"/>
                        </a:cubicBezTo>
                        <a:cubicBezTo>
                          <a:pt x="7" y="123"/>
                          <a:pt x="20" y="131"/>
                          <a:pt x="29" y="131"/>
                        </a:cubicBezTo>
                      </a:path>
                    </a:pathLst>
                  </a:custGeom>
                  <a:noFill/>
                  <a:ln w="9525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dirty="0">
                      <a:latin typeface="Times New Roman" panose="02020603050405020304" pitchFamily="18" charset="0"/>
                    </a:endParaRPr>
                  </a:p>
                </p:txBody>
              </p:sp>
              <p:sp>
                <p:nvSpPr>
                  <p:cNvPr id="27677" name="Freeform 47"/>
                  <p:cNvSpPr/>
                  <p:nvPr/>
                </p:nvSpPr>
                <p:spPr>
                  <a:xfrm>
                    <a:off x="3973" y="2400"/>
                    <a:ext cx="75" cy="121"/>
                  </a:xfrm>
                  <a:custGeom>
                    <a:avLst/>
                    <a:gdLst>
                      <a:gd name="txL" fmla="*/ 0 w 75"/>
                      <a:gd name="txT" fmla="*/ 0 h 121"/>
                      <a:gd name="txR" fmla="*/ 75 w 75"/>
                      <a:gd name="txB" fmla="*/ 121 h 121"/>
                    </a:gdLst>
                    <a:ahLst/>
                    <a:cxnLst>
                      <a:cxn ang="0">
                        <a:pos x="68" y="93"/>
                      </a:cxn>
                      <a:cxn ang="0">
                        <a:pos x="41" y="84"/>
                      </a:cxn>
                      <a:cxn ang="0">
                        <a:pos x="32" y="111"/>
                      </a:cxn>
                      <a:cxn ang="0">
                        <a:pos x="23" y="111"/>
                      </a:cxn>
                      <a:cxn ang="0">
                        <a:pos x="59" y="30"/>
                      </a:cxn>
                      <a:cxn ang="0">
                        <a:pos x="41" y="3"/>
                      </a:cxn>
                      <a:cxn ang="0">
                        <a:pos x="41" y="66"/>
                      </a:cxn>
                      <a:cxn ang="0">
                        <a:pos x="68" y="57"/>
                      </a:cxn>
                      <a:cxn ang="0">
                        <a:pos x="59" y="111"/>
                      </a:cxn>
                      <a:cxn ang="0">
                        <a:pos x="50" y="84"/>
                      </a:cxn>
                      <a:cxn ang="0">
                        <a:pos x="68" y="93"/>
                      </a:cxn>
                    </a:cxnLst>
                    <a:rect l="txL" t="txT" r="txR" b="txB"/>
                    <a:pathLst>
                      <a:path w="75" h="121">
                        <a:moveTo>
                          <a:pt x="68" y="93"/>
                        </a:moveTo>
                        <a:cubicBezTo>
                          <a:pt x="59" y="90"/>
                          <a:pt x="49" y="80"/>
                          <a:pt x="41" y="84"/>
                        </a:cubicBezTo>
                        <a:cubicBezTo>
                          <a:pt x="33" y="88"/>
                          <a:pt x="41" y="111"/>
                          <a:pt x="32" y="111"/>
                        </a:cubicBezTo>
                        <a:cubicBezTo>
                          <a:pt x="20" y="111"/>
                          <a:pt x="0" y="43"/>
                          <a:pt x="23" y="111"/>
                        </a:cubicBezTo>
                        <a:cubicBezTo>
                          <a:pt x="44" y="47"/>
                          <a:pt x="30" y="73"/>
                          <a:pt x="59" y="30"/>
                        </a:cubicBezTo>
                        <a:cubicBezTo>
                          <a:pt x="53" y="21"/>
                          <a:pt x="51" y="0"/>
                          <a:pt x="41" y="3"/>
                        </a:cubicBezTo>
                        <a:cubicBezTo>
                          <a:pt x="17" y="11"/>
                          <a:pt x="38" y="56"/>
                          <a:pt x="41" y="66"/>
                        </a:cubicBezTo>
                        <a:cubicBezTo>
                          <a:pt x="50" y="63"/>
                          <a:pt x="64" y="48"/>
                          <a:pt x="68" y="57"/>
                        </a:cubicBezTo>
                        <a:cubicBezTo>
                          <a:pt x="75" y="74"/>
                          <a:pt x="69" y="96"/>
                          <a:pt x="59" y="111"/>
                        </a:cubicBezTo>
                        <a:cubicBezTo>
                          <a:pt x="54" y="119"/>
                          <a:pt x="53" y="93"/>
                          <a:pt x="50" y="84"/>
                        </a:cubicBezTo>
                        <a:cubicBezTo>
                          <a:pt x="38" y="121"/>
                          <a:pt x="33" y="116"/>
                          <a:pt x="68" y="93"/>
                        </a:cubicBezTo>
                        <a:close/>
                      </a:path>
                    </a:pathLst>
                  </a:custGeom>
                  <a:solidFill>
                    <a:srgbClr val="111111"/>
                  </a:solidFill>
                  <a:ln w="9525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dirty="0">
                      <a:latin typeface="Times New Roman" panose="02020603050405020304" pitchFamily="18" charset="0"/>
                    </a:endParaRPr>
                  </a:p>
                </p:txBody>
              </p:sp>
              <p:sp>
                <p:nvSpPr>
                  <p:cNvPr id="27678" name="Freeform 48"/>
                  <p:cNvSpPr/>
                  <p:nvPr/>
                </p:nvSpPr>
                <p:spPr>
                  <a:xfrm>
                    <a:off x="3840" y="2529"/>
                    <a:ext cx="84" cy="9"/>
                  </a:xfrm>
                  <a:custGeom>
                    <a:avLst/>
                    <a:gdLst>
                      <a:gd name="txL" fmla="*/ 0 w 84"/>
                      <a:gd name="txT" fmla="*/ 0 h 9"/>
                      <a:gd name="txR" fmla="*/ 84 w 84"/>
                      <a:gd name="txB" fmla="*/ 9 h 9"/>
                    </a:gdLst>
                    <a:ahLst/>
                    <a:cxnLst>
                      <a:cxn ang="0">
                        <a:pos x="84" y="9"/>
                      </a:cxn>
                      <a:cxn ang="0">
                        <a:pos x="21" y="0"/>
                      </a:cxn>
                      <a:cxn ang="0">
                        <a:pos x="84" y="9"/>
                      </a:cxn>
                    </a:cxnLst>
                    <a:rect l="txL" t="txT" r="txR" b="txB"/>
                    <a:pathLst>
                      <a:path w="84" h="9">
                        <a:moveTo>
                          <a:pt x="84" y="9"/>
                        </a:moveTo>
                        <a:cubicBezTo>
                          <a:pt x="63" y="6"/>
                          <a:pt x="42" y="0"/>
                          <a:pt x="21" y="0"/>
                        </a:cubicBezTo>
                        <a:cubicBezTo>
                          <a:pt x="0" y="0"/>
                          <a:pt x="63" y="9"/>
                          <a:pt x="84" y="9"/>
                        </a:cubicBezTo>
                        <a:close/>
                      </a:path>
                    </a:pathLst>
                  </a:custGeom>
                  <a:solidFill>
                    <a:srgbClr val="111111"/>
                  </a:solidFill>
                  <a:ln w="9525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dirty="0">
                      <a:latin typeface="Times New Roman" panose="02020603050405020304" pitchFamily="18" charset="0"/>
                    </a:endParaRPr>
                  </a:p>
                </p:txBody>
              </p:sp>
              <p:sp>
                <p:nvSpPr>
                  <p:cNvPr id="27679" name="Freeform 49"/>
                  <p:cNvSpPr/>
                  <p:nvPr/>
                </p:nvSpPr>
                <p:spPr>
                  <a:xfrm>
                    <a:off x="3888" y="2448"/>
                    <a:ext cx="96" cy="144"/>
                  </a:xfrm>
                  <a:custGeom>
                    <a:avLst/>
                    <a:gdLst>
                      <a:gd name="txL" fmla="*/ 0 w 126"/>
                      <a:gd name="txT" fmla="*/ 0 h 54"/>
                      <a:gd name="txR" fmla="*/ 126 w 126"/>
                      <a:gd name="txB" fmla="*/ 54 h 54"/>
                    </a:gdLst>
                    <a:ahLst/>
                    <a:cxnLst>
                      <a:cxn ang="0">
                        <a:pos x="0" y="15514369"/>
                      </a:cxn>
                      <a:cxn ang="0">
                        <a:pos x="2" y="18622987"/>
                      </a:cxn>
                      <a:cxn ang="0">
                        <a:pos x="2" y="15514369"/>
                      </a:cxn>
                      <a:cxn ang="0">
                        <a:pos x="2" y="9308139"/>
                      </a:cxn>
                      <a:cxn ang="0">
                        <a:pos x="4" y="0"/>
                      </a:cxn>
                      <a:cxn ang="0">
                        <a:pos x="2" y="18622987"/>
                      </a:cxn>
                      <a:cxn ang="0">
                        <a:pos x="2" y="15514369"/>
                      </a:cxn>
                      <a:cxn ang="0">
                        <a:pos x="2" y="9308139"/>
                      </a:cxn>
                    </a:cxnLst>
                    <a:rect l="txL" t="txT" r="txR" b="txB"/>
                    <a:pathLst>
                      <a:path w="126" h="54">
                        <a:moveTo>
                          <a:pt x="0" y="45"/>
                        </a:moveTo>
                        <a:cubicBezTo>
                          <a:pt x="12" y="48"/>
                          <a:pt x="24" y="54"/>
                          <a:pt x="36" y="54"/>
                        </a:cubicBezTo>
                        <a:cubicBezTo>
                          <a:pt x="45" y="54"/>
                          <a:pt x="9" y="54"/>
                          <a:pt x="9" y="45"/>
                        </a:cubicBezTo>
                        <a:cubicBezTo>
                          <a:pt x="9" y="34"/>
                          <a:pt x="26" y="32"/>
                          <a:pt x="36" y="27"/>
                        </a:cubicBezTo>
                        <a:cubicBezTo>
                          <a:pt x="63" y="13"/>
                          <a:pt x="97" y="10"/>
                          <a:pt x="126" y="0"/>
                        </a:cubicBezTo>
                        <a:cubicBezTo>
                          <a:pt x="114" y="36"/>
                          <a:pt x="98" y="42"/>
                          <a:pt x="63" y="54"/>
                        </a:cubicBezTo>
                        <a:cubicBezTo>
                          <a:pt x="54" y="51"/>
                          <a:pt x="36" y="54"/>
                          <a:pt x="36" y="45"/>
                        </a:cubicBezTo>
                        <a:cubicBezTo>
                          <a:pt x="36" y="34"/>
                          <a:pt x="63" y="27"/>
                          <a:pt x="63" y="27"/>
                        </a:cubicBezTo>
                      </a:path>
                    </a:pathLst>
                  </a:custGeom>
                  <a:solidFill>
                    <a:srgbClr val="111111"/>
                  </a:solidFill>
                  <a:ln w="9525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dirty="0">
                      <a:latin typeface="Times New Roman" panose="02020603050405020304" pitchFamily="18" charset="0"/>
                    </a:endParaRPr>
                  </a:p>
                </p:txBody>
              </p:sp>
            </p:grpSp>
            <p:sp>
              <p:nvSpPr>
                <p:cNvPr id="27668" name="Freeform 51"/>
                <p:cNvSpPr/>
                <p:nvPr/>
              </p:nvSpPr>
              <p:spPr>
                <a:xfrm>
                  <a:off x="3969" y="2672"/>
                  <a:ext cx="73" cy="46"/>
                </a:xfrm>
                <a:custGeom>
                  <a:avLst/>
                  <a:gdLst>
                    <a:gd name="txL" fmla="*/ 0 w 73"/>
                    <a:gd name="txT" fmla="*/ 0 h 46"/>
                    <a:gd name="txR" fmla="*/ 73 w 73"/>
                    <a:gd name="txB" fmla="*/ 46 h 46"/>
                  </a:gdLst>
                  <a:ahLst/>
                  <a:cxnLst>
                    <a:cxn ang="0">
                      <a:pos x="0" y="28"/>
                    </a:cxn>
                    <a:cxn ang="0">
                      <a:pos x="36" y="37"/>
                    </a:cxn>
                    <a:cxn ang="0">
                      <a:pos x="36" y="46"/>
                    </a:cxn>
                    <a:cxn ang="0">
                      <a:pos x="0" y="28"/>
                    </a:cxn>
                  </a:cxnLst>
                  <a:rect l="txL" t="txT" r="txR" b="txB"/>
                  <a:pathLst>
                    <a:path w="73" h="46">
                      <a:moveTo>
                        <a:pt x="0" y="28"/>
                      </a:moveTo>
                      <a:cubicBezTo>
                        <a:pt x="12" y="31"/>
                        <a:pt x="24" y="41"/>
                        <a:pt x="36" y="37"/>
                      </a:cubicBezTo>
                      <a:cubicBezTo>
                        <a:pt x="73" y="25"/>
                        <a:pt x="71" y="23"/>
                        <a:pt x="36" y="46"/>
                      </a:cubicBezTo>
                      <a:cubicBezTo>
                        <a:pt x="24" y="0"/>
                        <a:pt x="37" y="3"/>
                        <a:pt x="0" y="28"/>
                      </a:cubicBezTo>
                      <a:close/>
                    </a:path>
                  </a:pathLst>
                </a:custGeom>
                <a:solidFill>
                  <a:srgbClr val="111111"/>
                </a:solidFill>
                <a:ln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27669" name="Freeform 52"/>
                <p:cNvSpPr/>
                <p:nvPr/>
              </p:nvSpPr>
              <p:spPr>
                <a:xfrm>
                  <a:off x="3987" y="2655"/>
                  <a:ext cx="81" cy="79"/>
                </a:xfrm>
                <a:custGeom>
                  <a:avLst/>
                  <a:gdLst>
                    <a:gd name="txL" fmla="*/ 0 w 81"/>
                    <a:gd name="txT" fmla="*/ 0 h 79"/>
                    <a:gd name="txR" fmla="*/ 81 w 81"/>
                    <a:gd name="txB" fmla="*/ 79 h 79"/>
                  </a:gdLst>
                  <a:ahLst/>
                  <a:cxnLst>
                    <a:cxn ang="0">
                      <a:pos x="81" y="9"/>
                    </a:cxn>
                    <a:cxn ang="0">
                      <a:pos x="27" y="27"/>
                    </a:cxn>
                    <a:cxn ang="0">
                      <a:pos x="0" y="36"/>
                    </a:cxn>
                    <a:cxn ang="0">
                      <a:pos x="27" y="45"/>
                    </a:cxn>
                    <a:cxn ang="0">
                      <a:pos x="81" y="54"/>
                    </a:cxn>
                    <a:cxn ang="0">
                      <a:pos x="27" y="72"/>
                    </a:cxn>
                    <a:cxn ang="0">
                      <a:pos x="54" y="54"/>
                    </a:cxn>
                    <a:cxn ang="0">
                      <a:pos x="27" y="45"/>
                    </a:cxn>
                    <a:cxn ang="0">
                      <a:pos x="54" y="27"/>
                    </a:cxn>
                    <a:cxn ang="0">
                      <a:pos x="63" y="0"/>
                    </a:cxn>
                    <a:cxn ang="0">
                      <a:pos x="45" y="27"/>
                    </a:cxn>
                    <a:cxn ang="0">
                      <a:pos x="18" y="45"/>
                    </a:cxn>
                    <a:cxn ang="0">
                      <a:pos x="63" y="54"/>
                    </a:cxn>
                    <a:cxn ang="0">
                      <a:pos x="36" y="63"/>
                    </a:cxn>
                    <a:cxn ang="0">
                      <a:pos x="63" y="72"/>
                    </a:cxn>
                    <a:cxn ang="0">
                      <a:pos x="81" y="9"/>
                    </a:cxn>
                  </a:cxnLst>
                  <a:rect l="txL" t="txT" r="txR" b="txB"/>
                  <a:pathLst>
                    <a:path w="81" h="79">
                      <a:moveTo>
                        <a:pt x="81" y="9"/>
                      </a:moveTo>
                      <a:cubicBezTo>
                        <a:pt x="63" y="15"/>
                        <a:pt x="45" y="21"/>
                        <a:pt x="27" y="27"/>
                      </a:cubicBezTo>
                      <a:cubicBezTo>
                        <a:pt x="18" y="30"/>
                        <a:pt x="0" y="36"/>
                        <a:pt x="0" y="36"/>
                      </a:cubicBezTo>
                      <a:cubicBezTo>
                        <a:pt x="9" y="39"/>
                        <a:pt x="18" y="43"/>
                        <a:pt x="27" y="45"/>
                      </a:cubicBezTo>
                      <a:cubicBezTo>
                        <a:pt x="45" y="49"/>
                        <a:pt x="81" y="36"/>
                        <a:pt x="81" y="54"/>
                      </a:cubicBezTo>
                      <a:cubicBezTo>
                        <a:pt x="81" y="73"/>
                        <a:pt x="45" y="66"/>
                        <a:pt x="27" y="72"/>
                      </a:cubicBezTo>
                      <a:cubicBezTo>
                        <a:pt x="17" y="75"/>
                        <a:pt x="45" y="60"/>
                        <a:pt x="54" y="54"/>
                      </a:cubicBezTo>
                      <a:cubicBezTo>
                        <a:pt x="45" y="51"/>
                        <a:pt x="27" y="54"/>
                        <a:pt x="27" y="45"/>
                      </a:cubicBezTo>
                      <a:cubicBezTo>
                        <a:pt x="27" y="34"/>
                        <a:pt x="47" y="35"/>
                        <a:pt x="54" y="27"/>
                      </a:cubicBezTo>
                      <a:cubicBezTo>
                        <a:pt x="60" y="20"/>
                        <a:pt x="72" y="0"/>
                        <a:pt x="63" y="0"/>
                      </a:cubicBezTo>
                      <a:cubicBezTo>
                        <a:pt x="52" y="0"/>
                        <a:pt x="53" y="19"/>
                        <a:pt x="45" y="27"/>
                      </a:cubicBezTo>
                      <a:cubicBezTo>
                        <a:pt x="37" y="35"/>
                        <a:pt x="27" y="39"/>
                        <a:pt x="18" y="45"/>
                      </a:cubicBezTo>
                      <a:cubicBezTo>
                        <a:pt x="33" y="48"/>
                        <a:pt x="52" y="43"/>
                        <a:pt x="63" y="54"/>
                      </a:cubicBezTo>
                      <a:cubicBezTo>
                        <a:pt x="70" y="61"/>
                        <a:pt x="36" y="54"/>
                        <a:pt x="36" y="63"/>
                      </a:cubicBezTo>
                      <a:cubicBezTo>
                        <a:pt x="36" y="72"/>
                        <a:pt x="57" y="79"/>
                        <a:pt x="63" y="72"/>
                      </a:cubicBezTo>
                      <a:cubicBezTo>
                        <a:pt x="77" y="55"/>
                        <a:pt x="75" y="30"/>
                        <a:pt x="81" y="9"/>
                      </a:cubicBezTo>
                      <a:close/>
                    </a:path>
                  </a:pathLst>
                </a:custGeom>
                <a:solidFill>
                  <a:srgbClr val="111111"/>
                </a:solidFill>
                <a:ln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</p:grpSp>
          <p:pic>
            <p:nvPicPr>
              <p:cNvPr id="27665" name="Picture 66" descr="untitled"/>
              <p:cNvPicPr>
                <a:picLocks noChangeAspect="1"/>
              </p:cNvPicPr>
              <p:nvPr/>
            </p:nvPicPr>
            <p:blipFill>
              <a:blip r:embed="rId1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l="37405" t="21268" r="40875" b="54193"/>
              <a:stretch>
                <a:fillRect/>
              </a:stretch>
            </p:blipFill>
            <p:spPr>
              <a:xfrm>
                <a:off x="5867400" y="3429000"/>
                <a:ext cx="1600200" cy="1177925"/>
              </a:xfrm>
              <a:prstGeom prst="rect">
                <a:avLst/>
              </a:prstGeom>
              <a:noFill/>
              <a:ln w="9525">
                <a:noFill/>
              </a:ln>
            </p:spPr>
          </p:pic>
        </p:grpSp>
      </p:grpSp>
    </p:spTree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857250"/>
            <a:ext cx="9143999" cy="507105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52154" y="2977280"/>
            <a:ext cx="4868962" cy="8309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300" i="0" u="none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HP001 4 hàng" panose="020B0603050302020204" pitchFamily="34" charset="0"/>
              </a:rPr>
              <a:t>Cô kể diễn cảm câu chuyện</a:t>
            </a:r>
            <a:endParaRPr lang="vi-VN" sz="3300" i="0" u="none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Nhạc nền đọc thơ mầm non - Bài thơ TẾT ĐANG VÀO NHÀ - Mầm non onlin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5814" y="5364051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5635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910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  <p:bldP spid="3" grpId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2"/>
          <p:cNvGrpSpPr/>
          <p:nvPr/>
        </p:nvGrpSpPr>
        <p:grpSpPr>
          <a:xfrm>
            <a:off x="0" y="-228600"/>
            <a:ext cx="9372600" cy="7378700"/>
            <a:chOff x="0" y="-228600"/>
            <a:chExt cx="9372600" cy="7378700"/>
          </a:xfrm>
        </p:grpSpPr>
        <p:pic>
          <p:nvPicPr>
            <p:cNvPr id="28675" name="Picture 2"/>
            <p:cNvPicPr>
              <a:picLocks noChangeAspect="1"/>
            </p:cNvPicPr>
            <p:nvPr/>
          </p:nvPicPr>
          <p:blipFill>
            <a:blip r:embed="rId3"/>
            <a:srcRect l="12662" t="3221" r="12752" b="3371"/>
            <a:stretch>
              <a:fillRect/>
            </a:stretch>
          </p:blipFill>
          <p:spPr>
            <a:xfrm>
              <a:off x="0" y="-152400"/>
              <a:ext cx="9372600" cy="7302500"/>
            </a:xfrm>
            <a:prstGeom prst="rect">
              <a:avLst/>
            </a:prstGeom>
            <a:noFill/>
            <a:ln w="9525">
              <a:noFill/>
            </a:ln>
          </p:spPr>
        </p:pic>
        <p:grpSp>
          <p:nvGrpSpPr>
            <p:cNvPr id="28676" name="Group 20"/>
            <p:cNvGrpSpPr/>
            <p:nvPr/>
          </p:nvGrpSpPr>
          <p:grpSpPr>
            <a:xfrm>
              <a:off x="533400" y="2286000"/>
              <a:ext cx="2819400" cy="2209800"/>
              <a:chOff x="76200" y="3505200"/>
              <a:chExt cx="2819400" cy="2209800"/>
            </a:xfrm>
          </p:grpSpPr>
          <p:pic>
            <p:nvPicPr>
              <p:cNvPr id="28687" name="Picture 11"/>
              <p:cNvPicPr>
                <a:picLocks noChangeAspect="1"/>
              </p:cNvPicPr>
              <p:nvPr/>
            </p:nvPicPr>
            <p:blipFill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1828800" y="4038600"/>
                <a:ext cx="1066800" cy="731838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grpSp>
            <p:nvGrpSpPr>
              <p:cNvPr id="28688" name="Group 19"/>
              <p:cNvGrpSpPr/>
              <p:nvPr/>
            </p:nvGrpSpPr>
            <p:grpSpPr>
              <a:xfrm>
                <a:off x="76200" y="3505200"/>
                <a:ext cx="2362200" cy="2209800"/>
                <a:chOff x="-304800" y="2819400"/>
                <a:chExt cx="3200400" cy="3048000"/>
              </a:xfrm>
            </p:grpSpPr>
            <p:pic>
              <p:nvPicPr>
                <p:cNvPr id="28689" name="Picture 15"/>
                <p:cNvPicPr>
                  <a:picLocks noChangeAspect="1"/>
                </p:cNvPicPr>
                <p:nvPr/>
              </p:nvPicPr>
              <p:blipFill>
                <a:blip r:embed="rId5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>
                <a:xfrm rot="927324">
                  <a:off x="-304800" y="3962400"/>
                  <a:ext cx="1600200" cy="1136650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</p:pic>
            <p:grpSp>
              <p:nvGrpSpPr>
                <p:cNvPr id="28690" name="Group 21"/>
                <p:cNvGrpSpPr/>
                <p:nvPr/>
              </p:nvGrpSpPr>
              <p:grpSpPr>
                <a:xfrm>
                  <a:off x="0" y="2819400"/>
                  <a:ext cx="2895600" cy="3048000"/>
                  <a:chOff x="0" y="2667000"/>
                  <a:chExt cx="2895600" cy="3048000"/>
                </a:xfrm>
              </p:grpSpPr>
              <p:pic>
                <p:nvPicPr>
                  <p:cNvPr id="28691" name="Picture 13"/>
                  <p:cNvPicPr>
                    <a:picLocks noChangeAspect="1"/>
                  </p:cNvPicPr>
                  <p:nvPr/>
                </p:nvPicPr>
                <p:blipFill>
                  <a:blip r:embed="rId6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</a:blip>
                  <a:stretch>
                    <a:fillRect/>
                  </a:stretch>
                </p:blipFill>
                <p:spPr>
                  <a:xfrm rot="574389">
                    <a:off x="0" y="3429000"/>
                    <a:ext cx="2590800" cy="2286000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</p:pic>
              <p:pic>
                <p:nvPicPr>
                  <p:cNvPr id="28692" name="Picture 14" descr="hanh 8"/>
                  <p:cNvPicPr>
                    <a:picLocks noChangeAspect="1"/>
                  </p:cNvPicPr>
                  <p:nvPr/>
                </p:nvPicPr>
                <p:blipFill>
                  <a:blip r:embed="rId7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</a:blip>
                  <a:stretch>
                    <a:fillRect/>
                  </a:stretch>
                </p:blipFill>
                <p:spPr>
                  <a:xfrm rot="544002" flipH="1">
                    <a:off x="762000" y="2667000"/>
                    <a:ext cx="2133600" cy="1625600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</p:pic>
            </p:grpSp>
          </p:grpSp>
        </p:grpSp>
        <p:pic>
          <p:nvPicPr>
            <p:cNvPr id="28677" name="wate589.wav">
              <a:hlinkClick r:id="" action="ppaction://media"/>
            </p:cNvPr>
            <p:cNvPicPr>
              <a:picLocks noRot="1" noChangeAspect="1"/>
            </p:cNvPicPr>
            <p:nvPr>
              <a:wavAudioFile r:embed="rId1" name="waterflow_2.wav"/>
            </p:nvPr>
          </p:nvPicPr>
          <p:blipFill>
            <a:blip r:embed="rId8"/>
            <a:stretch>
              <a:fillRect/>
            </a:stretch>
          </p:blipFill>
          <p:spPr>
            <a:xfrm>
              <a:off x="8686800" y="6400800"/>
              <a:ext cx="457200" cy="457200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8678" name="Picture 18" descr="blumen-pflanzen051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419600" y="-228600"/>
              <a:ext cx="1295400" cy="1543050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8679" name="Picture 19" descr="blumen-pflanzen051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572000" y="-76200"/>
              <a:ext cx="1295400" cy="1543050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8680" name="Picture 20" descr="blumen-pflanzen051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562600" y="228600"/>
              <a:ext cx="1295400" cy="1543050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8681" name="Picture 22" descr="roses_swaying_back_an_a_mc">
              <a:hlinkClick r:id="rId10" action="ppaction://hlinkfile"/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6781800" y="381000"/>
              <a:ext cx="1533525" cy="1600200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8682" name="Picture 23" descr="roses_swaying_back_an_a_mc">
              <a:hlinkClick r:id="rId10" action="ppaction://hlinkfile"/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6324600" y="381000"/>
              <a:ext cx="1533525" cy="1600200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8683" name="Picture 24" descr="blumen-pflanzen051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172200" y="152400"/>
              <a:ext cx="1295400" cy="1543050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8684" name="Picture 25" descr="blumen-pflanzen051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848600" y="457200"/>
              <a:ext cx="1295400" cy="1543050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8685" name="Picture 21" descr="roses_swaying_back_an_a_mc">
              <a:hlinkClick r:id="rId10" action="ppaction://hlinkfile"/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391400" y="762000"/>
              <a:ext cx="1533525" cy="1600200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8686" name="Picture 26" descr="roses_swaying_back_an_a_mc">
              <a:hlinkClick r:id="rId10" action="ppaction://hlinkfile"/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6705600" y="762000"/>
              <a:ext cx="1533525" cy="1600200"/>
            </a:xfrm>
            <a:prstGeom prst="rect">
              <a:avLst/>
            </a:prstGeom>
            <a:noFill/>
            <a:ln w="9525">
              <a:noFill/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18"/>
          <p:cNvGrpSpPr/>
          <p:nvPr/>
        </p:nvGrpSpPr>
        <p:grpSpPr>
          <a:xfrm>
            <a:off x="-152400" y="76200"/>
            <a:ext cx="9667875" cy="6781800"/>
            <a:chOff x="-152400" y="76200"/>
            <a:chExt cx="9667875" cy="6781800"/>
          </a:xfrm>
        </p:grpSpPr>
        <p:sp>
          <p:nvSpPr>
            <p:cNvPr id="29699" name="Freeform 10"/>
            <p:cNvSpPr/>
            <p:nvPr/>
          </p:nvSpPr>
          <p:spPr>
            <a:xfrm rot="574180">
              <a:off x="609600" y="685800"/>
              <a:ext cx="3697288" cy="2251075"/>
            </a:xfrm>
            <a:custGeom>
              <a:avLst/>
              <a:gdLst>
                <a:gd name="txL" fmla="*/ 0 w 1763"/>
                <a:gd name="txT" fmla="*/ 0 h 1418"/>
                <a:gd name="txR" fmla="*/ 1763 w 1763"/>
                <a:gd name="txB" fmla="*/ 1418 h 1418"/>
              </a:gdLst>
              <a:ahLst/>
              <a:cxnLst>
                <a:cxn ang="0">
                  <a:pos x="0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0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</a:cxnLst>
              <a:rect l="txL" t="txT" r="txR" b="txB"/>
              <a:pathLst>
                <a:path w="1763" h="1418">
                  <a:moveTo>
                    <a:pt x="0" y="1418"/>
                  </a:moveTo>
                  <a:cubicBezTo>
                    <a:pt x="26" y="1380"/>
                    <a:pt x="21" y="1345"/>
                    <a:pt x="35" y="1303"/>
                  </a:cubicBezTo>
                  <a:cubicBezTo>
                    <a:pt x="48" y="1264"/>
                    <a:pt x="70" y="1224"/>
                    <a:pt x="89" y="1188"/>
                  </a:cubicBezTo>
                  <a:cubicBezTo>
                    <a:pt x="100" y="1138"/>
                    <a:pt x="123" y="1093"/>
                    <a:pt x="142" y="1046"/>
                  </a:cubicBezTo>
                  <a:cubicBezTo>
                    <a:pt x="164" y="990"/>
                    <a:pt x="180" y="919"/>
                    <a:pt x="213" y="869"/>
                  </a:cubicBezTo>
                  <a:cubicBezTo>
                    <a:pt x="251" y="811"/>
                    <a:pt x="279" y="753"/>
                    <a:pt x="310" y="692"/>
                  </a:cubicBezTo>
                  <a:cubicBezTo>
                    <a:pt x="320" y="654"/>
                    <a:pt x="336" y="628"/>
                    <a:pt x="354" y="594"/>
                  </a:cubicBezTo>
                  <a:cubicBezTo>
                    <a:pt x="408" y="494"/>
                    <a:pt x="450" y="426"/>
                    <a:pt x="523" y="337"/>
                  </a:cubicBezTo>
                  <a:cubicBezTo>
                    <a:pt x="571" y="279"/>
                    <a:pt x="514" y="340"/>
                    <a:pt x="549" y="284"/>
                  </a:cubicBezTo>
                  <a:cubicBezTo>
                    <a:pt x="585" y="225"/>
                    <a:pt x="607" y="225"/>
                    <a:pt x="647" y="178"/>
                  </a:cubicBezTo>
                  <a:cubicBezTo>
                    <a:pt x="671" y="149"/>
                    <a:pt x="685" y="128"/>
                    <a:pt x="718" y="107"/>
                  </a:cubicBezTo>
                  <a:cubicBezTo>
                    <a:pt x="724" y="98"/>
                    <a:pt x="726" y="85"/>
                    <a:pt x="735" y="80"/>
                  </a:cubicBezTo>
                  <a:cubicBezTo>
                    <a:pt x="751" y="72"/>
                    <a:pt x="771" y="75"/>
                    <a:pt x="789" y="71"/>
                  </a:cubicBezTo>
                  <a:cubicBezTo>
                    <a:pt x="827" y="62"/>
                    <a:pt x="867" y="40"/>
                    <a:pt x="904" y="27"/>
                  </a:cubicBezTo>
                  <a:cubicBezTo>
                    <a:pt x="936" y="16"/>
                    <a:pt x="1001" y="0"/>
                    <a:pt x="1001" y="0"/>
                  </a:cubicBezTo>
                  <a:cubicBezTo>
                    <a:pt x="1080" y="10"/>
                    <a:pt x="1117" y="32"/>
                    <a:pt x="1187" y="53"/>
                  </a:cubicBezTo>
                  <a:cubicBezTo>
                    <a:pt x="1213" y="79"/>
                    <a:pt x="1232" y="95"/>
                    <a:pt x="1267" y="107"/>
                  </a:cubicBezTo>
                  <a:cubicBezTo>
                    <a:pt x="1291" y="142"/>
                    <a:pt x="1309" y="159"/>
                    <a:pt x="1347" y="178"/>
                  </a:cubicBezTo>
                  <a:cubicBezTo>
                    <a:pt x="1360" y="197"/>
                    <a:pt x="1378" y="212"/>
                    <a:pt x="1391" y="231"/>
                  </a:cubicBezTo>
                  <a:cubicBezTo>
                    <a:pt x="1439" y="304"/>
                    <a:pt x="1345" y="202"/>
                    <a:pt x="1427" y="284"/>
                  </a:cubicBezTo>
                  <a:cubicBezTo>
                    <a:pt x="1436" y="313"/>
                    <a:pt x="1455" y="346"/>
                    <a:pt x="1471" y="372"/>
                  </a:cubicBezTo>
                  <a:cubicBezTo>
                    <a:pt x="1484" y="394"/>
                    <a:pt x="1515" y="435"/>
                    <a:pt x="1515" y="435"/>
                  </a:cubicBezTo>
                  <a:cubicBezTo>
                    <a:pt x="1534" y="508"/>
                    <a:pt x="1509" y="434"/>
                    <a:pt x="1551" y="497"/>
                  </a:cubicBezTo>
                  <a:cubicBezTo>
                    <a:pt x="1562" y="513"/>
                    <a:pt x="1567" y="533"/>
                    <a:pt x="1577" y="550"/>
                  </a:cubicBezTo>
                  <a:cubicBezTo>
                    <a:pt x="1588" y="592"/>
                    <a:pt x="1609" y="622"/>
                    <a:pt x="1622" y="665"/>
                  </a:cubicBezTo>
                  <a:cubicBezTo>
                    <a:pt x="1646" y="746"/>
                    <a:pt x="1671" y="834"/>
                    <a:pt x="1719" y="904"/>
                  </a:cubicBezTo>
                  <a:cubicBezTo>
                    <a:pt x="1722" y="928"/>
                    <a:pt x="1723" y="952"/>
                    <a:pt x="1728" y="975"/>
                  </a:cubicBezTo>
                  <a:cubicBezTo>
                    <a:pt x="1732" y="993"/>
                    <a:pt x="1746" y="1028"/>
                    <a:pt x="1746" y="1028"/>
                  </a:cubicBezTo>
                  <a:cubicBezTo>
                    <a:pt x="1751" y="1059"/>
                    <a:pt x="1763" y="1094"/>
                    <a:pt x="1763" y="1126"/>
                  </a:cubicBezTo>
                </a:path>
              </a:pathLst>
            </a:custGeom>
            <a:solidFill>
              <a:srgbClr val="339966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>
              <a:spAutoFit/>
            </a:bodyPr>
            <a:lstStyle/>
            <a:p>
              <a:endParaRPr dirty="0">
                <a:latin typeface="Times New Roman" panose="02020603050405020304" pitchFamily="18" charset="0"/>
              </a:endParaRPr>
            </a:p>
          </p:txBody>
        </p:sp>
        <p:pic>
          <p:nvPicPr>
            <p:cNvPr id="29700" name="Picture 62" descr="C:\Documents and Settings\Van Phong\Local Settings\Temporary Internet Files\Content.IE5\34SWH8BN\MCj04239900000[1].wmf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905000" y="1295400"/>
              <a:ext cx="1371600" cy="2111375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29701" name="AutoShape 2"/>
            <p:cNvSpPr/>
            <p:nvPr/>
          </p:nvSpPr>
          <p:spPr>
            <a:xfrm>
              <a:off x="6172200" y="4267200"/>
              <a:ext cx="2971800" cy="838200"/>
            </a:xfrm>
            <a:prstGeom prst="cloudCallout">
              <a:avLst>
                <a:gd name="adj1" fmla="val -26921"/>
                <a:gd name="adj2" fmla="val 48106"/>
              </a:avLst>
            </a:prstGeom>
            <a:solidFill>
              <a:srgbClr val="00CC00"/>
            </a:solidFill>
            <a:ln w="9525" cap="flat" cmpd="sng">
              <a:solidFill>
                <a:schemeClr val="folHlink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pPr algn="ctr"/>
              <a:endParaRPr sz="1800" b="0" i="0" u="none" dirty="0">
                <a:latin typeface="Arial" panose="020B0604020202020204" pitchFamily="34" charset="0"/>
                <a:ea typeface="Arial" panose="020B0604020202020204" pitchFamily="34" charset="0"/>
              </a:endParaRPr>
            </a:p>
          </p:txBody>
        </p:sp>
        <p:sp>
          <p:nvSpPr>
            <p:cNvPr id="29702" name="AutoShape 3"/>
            <p:cNvSpPr/>
            <p:nvPr/>
          </p:nvSpPr>
          <p:spPr>
            <a:xfrm rot="970307">
              <a:off x="7315200" y="533400"/>
              <a:ext cx="1447800" cy="1066800"/>
            </a:xfrm>
            <a:prstGeom prst="cloudCallout">
              <a:avLst>
                <a:gd name="adj1" fmla="val -38815"/>
                <a:gd name="adj2" fmla="val 74255"/>
              </a:avLst>
            </a:prstGeom>
            <a:gradFill rotWithShape="1">
              <a:gsLst>
                <a:gs pos="0">
                  <a:srgbClr val="66CCFF"/>
                </a:gs>
                <a:gs pos="100000">
                  <a:srgbClr val="FF66FF"/>
                </a:gs>
              </a:gsLst>
              <a:lin ang="5400000" scaled="1"/>
              <a:tileRect/>
            </a:gradFill>
            <a:ln w="0" cap="flat" cmpd="sng">
              <a:solidFill>
                <a:srgbClr val="333300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pPr algn="ctr"/>
              <a:endParaRPr sz="1800" b="0" i="0" u="none" dirty="0">
                <a:latin typeface="Arial" panose="020B0604020202020204" pitchFamily="34" charset="0"/>
              </a:endParaRPr>
            </a:p>
          </p:txBody>
        </p:sp>
        <p:sp>
          <p:nvSpPr>
            <p:cNvPr id="29703" name="Freeform 4"/>
            <p:cNvSpPr/>
            <p:nvPr/>
          </p:nvSpPr>
          <p:spPr>
            <a:xfrm>
              <a:off x="4800600" y="2209800"/>
              <a:ext cx="1828800" cy="1600200"/>
            </a:xfrm>
            <a:custGeom>
              <a:avLst/>
              <a:gdLst>
                <a:gd name="txL" fmla="*/ 0 w 1529"/>
                <a:gd name="txT" fmla="*/ 0 h 800"/>
                <a:gd name="txR" fmla="*/ 1529 w 1529"/>
                <a:gd name="txB" fmla="*/ 800 h 800"/>
              </a:gdLst>
              <a:ahLst/>
              <a:cxnLst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</a:cxnLst>
              <a:rect l="txL" t="txT" r="txR" b="txB"/>
              <a:pathLst>
                <a:path w="1529" h="800">
                  <a:moveTo>
                    <a:pt x="1266" y="770"/>
                  </a:moveTo>
                  <a:cubicBezTo>
                    <a:pt x="988" y="765"/>
                    <a:pt x="710" y="764"/>
                    <a:pt x="432" y="754"/>
                  </a:cubicBezTo>
                  <a:cubicBezTo>
                    <a:pt x="344" y="751"/>
                    <a:pt x="404" y="728"/>
                    <a:pt x="432" y="709"/>
                  </a:cubicBezTo>
                  <a:cubicBezTo>
                    <a:pt x="288" y="661"/>
                    <a:pt x="0" y="694"/>
                    <a:pt x="448" y="664"/>
                  </a:cubicBezTo>
                  <a:cubicBezTo>
                    <a:pt x="343" y="627"/>
                    <a:pt x="46" y="652"/>
                    <a:pt x="357" y="618"/>
                  </a:cubicBezTo>
                  <a:cubicBezTo>
                    <a:pt x="367" y="603"/>
                    <a:pt x="404" y="578"/>
                    <a:pt x="387" y="573"/>
                  </a:cubicBezTo>
                  <a:cubicBezTo>
                    <a:pt x="309" y="551"/>
                    <a:pt x="144" y="638"/>
                    <a:pt x="144" y="557"/>
                  </a:cubicBezTo>
                  <a:cubicBezTo>
                    <a:pt x="144" y="476"/>
                    <a:pt x="306" y="547"/>
                    <a:pt x="387" y="542"/>
                  </a:cubicBezTo>
                  <a:cubicBezTo>
                    <a:pt x="352" y="531"/>
                    <a:pt x="314" y="528"/>
                    <a:pt x="281" y="512"/>
                  </a:cubicBezTo>
                  <a:cubicBezTo>
                    <a:pt x="268" y="506"/>
                    <a:pt x="262" y="489"/>
                    <a:pt x="250" y="482"/>
                  </a:cubicBezTo>
                  <a:cubicBezTo>
                    <a:pt x="236" y="474"/>
                    <a:pt x="220" y="471"/>
                    <a:pt x="205" y="466"/>
                  </a:cubicBezTo>
                  <a:cubicBezTo>
                    <a:pt x="200" y="451"/>
                    <a:pt x="190" y="437"/>
                    <a:pt x="190" y="421"/>
                  </a:cubicBezTo>
                  <a:cubicBezTo>
                    <a:pt x="190" y="357"/>
                    <a:pt x="232" y="242"/>
                    <a:pt x="281" y="194"/>
                  </a:cubicBezTo>
                  <a:cubicBezTo>
                    <a:pt x="286" y="179"/>
                    <a:pt x="289" y="162"/>
                    <a:pt x="296" y="148"/>
                  </a:cubicBezTo>
                  <a:cubicBezTo>
                    <a:pt x="369" y="0"/>
                    <a:pt x="263" y="267"/>
                    <a:pt x="281" y="285"/>
                  </a:cubicBezTo>
                  <a:cubicBezTo>
                    <a:pt x="303" y="307"/>
                    <a:pt x="342" y="274"/>
                    <a:pt x="372" y="269"/>
                  </a:cubicBezTo>
                  <a:cubicBezTo>
                    <a:pt x="408" y="215"/>
                    <a:pt x="454" y="171"/>
                    <a:pt x="493" y="118"/>
                  </a:cubicBezTo>
                  <a:cubicBezTo>
                    <a:pt x="529" y="8"/>
                    <a:pt x="493" y="114"/>
                    <a:pt x="493" y="133"/>
                  </a:cubicBezTo>
                  <a:cubicBezTo>
                    <a:pt x="493" y="154"/>
                    <a:pt x="503" y="174"/>
                    <a:pt x="508" y="194"/>
                  </a:cubicBezTo>
                  <a:cubicBezTo>
                    <a:pt x="566" y="155"/>
                    <a:pt x="626" y="107"/>
                    <a:pt x="675" y="57"/>
                  </a:cubicBezTo>
                  <a:cubicBezTo>
                    <a:pt x="715" y="181"/>
                    <a:pt x="675" y="26"/>
                    <a:pt x="675" y="148"/>
                  </a:cubicBezTo>
                  <a:cubicBezTo>
                    <a:pt x="675" y="184"/>
                    <a:pt x="685" y="219"/>
                    <a:pt x="690" y="254"/>
                  </a:cubicBezTo>
                  <a:cubicBezTo>
                    <a:pt x="720" y="234"/>
                    <a:pt x="756" y="220"/>
                    <a:pt x="781" y="194"/>
                  </a:cubicBezTo>
                  <a:cubicBezTo>
                    <a:pt x="791" y="184"/>
                    <a:pt x="800" y="172"/>
                    <a:pt x="811" y="163"/>
                  </a:cubicBezTo>
                  <a:cubicBezTo>
                    <a:pt x="825" y="152"/>
                    <a:pt x="839" y="138"/>
                    <a:pt x="857" y="133"/>
                  </a:cubicBezTo>
                  <a:cubicBezTo>
                    <a:pt x="891" y="123"/>
                    <a:pt x="928" y="123"/>
                    <a:pt x="963" y="118"/>
                  </a:cubicBezTo>
                  <a:cubicBezTo>
                    <a:pt x="978" y="113"/>
                    <a:pt x="1008" y="87"/>
                    <a:pt x="1008" y="103"/>
                  </a:cubicBezTo>
                  <a:cubicBezTo>
                    <a:pt x="1008" y="124"/>
                    <a:pt x="975" y="131"/>
                    <a:pt x="963" y="148"/>
                  </a:cubicBezTo>
                  <a:cubicBezTo>
                    <a:pt x="950" y="166"/>
                    <a:pt x="946" y="190"/>
                    <a:pt x="933" y="209"/>
                  </a:cubicBezTo>
                  <a:cubicBezTo>
                    <a:pt x="925" y="221"/>
                    <a:pt x="888" y="242"/>
                    <a:pt x="902" y="239"/>
                  </a:cubicBezTo>
                  <a:cubicBezTo>
                    <a:pt x="1023" y="215"/>
                    <a:pt x="952" y="227"/>
                    <a:pt x="1114" y="209"/>
                  </a:cubicBezTo>
                  <a:cubicBezTo>
                    <a:pt x="1183" y="185"/>
                    <a:pt x="1198" y="195"/>
                    <a:pt x="1236" y="148"/>
                  </a:cubicBezTo>
                  <a:cubicBezTo>
                    <a:pt x="1247" y="134"/>
                    <a:pt x="1255" y="117"/>
                    <a:pt x="1266" y="103"/>
                  </a:cubicBezTo>
                  <a:cubicBezTo>
                    <a:pt x="1275" y="92"/>
                    <a:pt x="1296" y="58"/>
                    <a:pt x="1296" y="72"/>
                  </a:cubicBezTo>
                  <a:cubicBezTo>
                    <a:pt x="1296" y="90"/>
                    <a:pt x="1273" y="101"/>
                    <a:pt x="1266" y="118"/>
                  </a:cubicBezTo>
                  <a:cubicBezTo>
                    <a:pt x="1198" y="273"/>
                    <a:pt x="1272" y="156"/>
                    <a:pt x="1205" y="254"/>
                  </a:cubicBezTo>
                  <a:cubicBezTo>
                    <a:pt x="1200" y="274"/>
                    <a:pt x="1198" y="296"/>
                    <a:pt x="1190" y="315"/>
                  </a:cubicBezTo>
                  <a:cubicBezTo>
                    <a:pt x="1183" y="332"/>
                    <a:pt x="1142" y="360"/>
                    <a:pt x="1160" y="360"/>
                  </a:cubicBezTo>
                  <a:cubicBezTo>
                    <a:pt x="1181" y="360"/>
                    <a:pt x="1187" y="327"/>
                    <a:pt x="1205" y="315"/>
                  </a:cubicBezTo>
                  <a:cubicBezTo>
                    <a:pt x="1218" y="307"/>
                    <a:pt x="1304" y="287"/>
                    <a:pt x="1312" y="285"/>
                  </a:cubicBezTo>
                  <a:cubicBezTo>
                    <a:pt x="1327" y="275"/>
                    <a:pt x="1357" y="272"/>
                    <a:pt x="1357" y="254"/>
                  </a:cubicBezTo>
                  <a:cubicBezTo>
                    <a:pt x="1357" y="238"/>
                    <a:pt x="1319" y="255"/>
                    <a:pt x="1312" y="269"/>
                  </a:cubicBezTo>
                  <a:cubicBezTo>
                    <a:pt x="1296" y="301"/>
                    <a:pt x="1303" y="341"/>
                    <a:pt x="1296" y="376"/>
                  </a:cubicBezTo>
                  <a:cubicBezTo>
                    <a:pt x="1292" y="396"/>
                    <a:pt x="1287" y="416"/>
                    <a:pt x="1281" y="436"/>
                  </a:cubicBezTo>
                  <a:cubicBezTo>
                    <a:pt x="1277" y="452"/>
                    <a:pt x="1252" y="473"/>
                    <a:pt x="1266" y="482"/>
                  </a:cubicBezTo>
                  <a:cubicBezTo>
                    <a:pt x="1284" y="493"/>
                    <a:pt x="1307" y="471"/>
                    <a:pt x="1327" y="466"/>
                  </a:cubicBezTo>
                  <a:cubicBezTo>
                    <a:pt x="1377" y="471"/>
                    <a:pt x="1432" y="461"/>
                    <a:pt x="1478" y="482"/>
                  </a:cubicBezTo>
                  <a:cubicBezTo>
                    <a:pt x="1492" y="488"/>
                    <a:pt x="1471" y="513"/>
                    <a:pt x="1463" y="527"/>
                  </a:cubicBezTo>
                  <a:cubicBezTo>
                    <a:pt x="1407" y="626"/>
                    <a:pt x="1430" y="609"/>
                    <a:pt x="1357" y="633"/>
                  </a:cubicBezTo>
                  <a:cubicBezTo>
                    <a:pt x="1347" y="643"/>
                    <a:pt x="1317" y="654"/>
                    <a:pt x="1327" y="664"/>
                  </a:cubicBezTo>
                  <a:cubicBezTo>
                    <a:pt x="1345" y="682"/>
                    <a:pt x="1377" y="674"/>
                    <a:pt x="1402" y="679"/>
                  </a:cubicBezTo>
                  <a:cubicBezTo>
                    <a:pt x="1432" y="684"/>
                    <a:pt x="1463" y="689"/>
                    <a:pt x="1493" y="694"/>
                  </a:cubicBezTo>
                  <a:cubicBezTo>
                    <a:pt x="1503" y="704"/>
                    <a:pt x="1529" y="710"/>
                    <a:pt x="1524" y="724"/>
                  </a:cubicBezTo>
                  <a:cubicBezTo>
                    <a:pt x="1519" y="739"/>
                    <a:pt x="1494" y="737"/>
                    <a:pt x="1478" y="739"/>
                  </a:cubicBezTo>
                  <a:cubicBezTo>
                    <a:pt x="1393" y="747"/>
                    <a:pt x="1307" y="749"/>
                    <a:pt x="1221" y="754"/>
                  </a:cubicBezTo>
                  <a:cubicBezTo>
                    <a:pt x="1216" y="769"/>
                    <a:pt x="1221" y="800"/>
                    <a:pt x="1205" y="800"/>
                  </a:cubicBezTo>
                  <a:cubicBezTo>
                    <a:pt x="1189" y="800"/>
                    <a:pt x="1176" y="761"/>
                    <a:pt x="1190" y="754"/>
                  </a:cubicBezTo>
                  <a:cubicBezTo>
                    <a:pt x="1213" y="743"/>
                    <a:pt x="1241" y="765"/>
                    <a:pt x="1266" y="770"/>
                  </a:cubicBezTo>
                  <a:close/>
                </a:path>
              </a:pathLst>
            </a:custGeom>
            <a:solidFill>
              <a:srgbClr val="00CC00"/>
            </a:solidFill>
            <a:ln w="9525" cap="flat" cmpd="sng">
              <a:solidFill>
                <a:srgbClr val="5F5F5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dirty="0">
                <a:latin typeface="Times New Roman" panose="02020603050405020304" pitchFamily="18" charset="0"/>
              </a:endParaRPr>
            </a:p>
          </p:txBody>
        </p:sp>
        <p:sp>
          <p:nvSpPr>
            <p:cNvPr id="29704" name="Freeform 5"/>
            <p:cNvSpPr/>
            <p:nvPr/>
          </p:nvSpPr>
          <p:spPr>
            <a:xfrm>
              <a:off x="1752600" y="2971800"/>
              <a:ext cx="2057400" cy="1219200"/>
            </a:xfrm>
            <a:custGeom>
              <a:avLst/>
              <a:gdLst>
                <a:gd name="txL" fmla="*/ 0 w 1529"/>
                <a:gd name="txT" fmla="*/ 0 h 800"/>
                <a:gd name="txR" fmla="*/ 1529 w 1529"/>
                <a:gd name="txB" fmla="*/ 800 h 800"/>
              </a:gdLst>
              <a:ahLst/>
              <a:cxnLst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</a:cxnLst>
              <a:rect l="txL" t="txT" r="txR" b="txB"/>
              <a:pathLst>
                <a:path w="1529" h="800">
                  <a:moveTo>
                    <a:pt x="1266" y="770"/>
                  </a:moveTo>
                  <a:cubicBezTo>
                    <a:pt x="988" y="765"/>
                    <a:pt x="710" y="764"/>
                    <a:pt x="432" y="754"/>
                  </a:cubicBezTo>
                  <a:cubicBezTo>
                    <a:pt x="344" y="751"/>
                    <a:pt x="404" y="728"/>
                    <a:pt x="432" y="709"/>
                  </a:cubicBezTo>
                  <a:cubicBezTo>
                    <a:pt x="288" y="661"/>
                    <a:pt x="0" y="694"/>
                    <a:pt x="448" y="664"/>
                  </a:cubicBezTo>
                  <a:cubicBezTo>
                    <a:pt x="343" y="627"/>
                    <a:pt x="46" y="652"/>
                    <a:pt x="357" y="618"/>
                  </a:cubicBezTo>
                  <a:cubicBezTo>
                    <a:pt x="367" y="603"/>
                    <a:pt x="404" y="578"/>
                    <a:pt x="387" y="573"/>
                  </a:cubicBezTo>
                  <a:cubicBezTo>
                    <a:pt x="309" y="551"/>
                    <a:pt x="144" y="638"/>
                    <a:pt x="144" y="557"/>
                  </a:cubicBezTo>
                  <a:cubicBezTo>
                    <a:pt x="144" y="476"/>
                    <a:pt x="306" y="547"/>
                    <a:pt x="387" y="542"/>
                  </a:cubicBezTo>
                  <a:cubicBezTo>
                    <a:pt x="352" y="531"/>
                    <a:pt x="314" y="528"/>
                    <a:pt x="281" y="512"/>
                  </a:cubicBezTo>
                  <a:cubicBezTo>
                    <a:pt x="268" y="506"/>
                    <a:pt x="262" y="489"/>
                    <a:pt x="250" y="482"/>
                  </a:cubicBezTo>
                  <a:cubicBezTo>
                    <a:pt x="236" y="474"/>
                    <a:pt x="220" y="471"/>
                    <a:pt x="205" y="466"/>
                  </a:cubicBezTo>
                  <a:cubicBezTo>
                    <a:pt x="200" y="451"/>
                    <a:pt x="190" y="437"/>
                    <a:pt x="190" y="421"/>
                  </a:cubicBezTo>
                  <a:cubicBezTo>
                    <a:pt x="190" y="357"/>
                    <a:pt x="232" y="242"/>
                    <a:pt x="281" y="194"/>
                  </a:cubicBezTo>
                  <a:cubicBezTo>
                    <a:pt x="286" y="179"/>
                    <a:pt x="289" y="162"/>
                    <a:pt x="296" y="148"/>
                  </a:cubicBezTo>
                  <a:cubicBezTo>
                    <a:pt x="369" y="0"/>
                    <a:pt x="263" y="267"/>
                    <a:pt x="281" y="285"/>
                  </a:cubicBezTo>
                  <a:cubicBezTo>
                    <a:pt x="303" y="307"/>
                    <a:pt x="342" y="274"/>
                    <a:pt x="372" y="269"/>
                  </a:cubicBezTo>
                  <a:cubicBezTo>
                    <a:pt x="408" y="215"/>
                    <a:pt x="454" y="171"/>
                    <a:pt x="493" y="118"/>
                  </a:cubicBezTo>
                  <a:cubicBezTo>
                    <a:pt x="529" y="8"/>
                    <a:pt x="493" y="114"/>
                    <a:pt x="493" y="133"/>
                  </a:cubicBezTo>
                  <a:cubicBezTo>
                    <a:pt x="493" y="154"/>
                    <a:pt x="503" y="174"/>
                    <a:pt x="508" y="194"/>
                  </a:cubicBezTo>
                  <a:cubicBezTo>
                    <a:pt x="566" y="155"/>
                    <a:pt x="626" y="107"/>
                    <a:pt x="675" y="57"/>
                  </a:cubicBezTo>
                  <a:cubicBezTo>
                    <a:pt x="715" y="181"/>
                    <a:pt x="675" y="26"/>
                    <a:pt x="675" y="148"/>
                  </a:cubicBezTo>
                  <a:cubicBezTo>
                    <a:pt x="675" y="184"/>
                    <a:pt x="685" y="219"/>
                    <a:pt x="690" y="254"/>
                  </a:cubicBezTo>
                  <a:cubicBezTo>
                    <a:pt x="720" y="234"/>
                    <a:pt x="756" y="220"/>
                    <a:pt x="781" y="194"/>
                  </a:cubicBezTo>
                  <a:cubicBezTo>
                    <a:pt x="791" y="184"/>
                    <a:pt x="800" y="172"/>
                    <a:pt x="811" y="163"/>
                  </a:cubicBezTo>
                  <a:cubicBezTo>
                    <a:pt x="825" y="152"/>
                    <a:pt x="839" y="138"/>
                    <a:pt x="857" y="133"/>
                  </a:cubicBezTo>
                  <a:cubicBezTo>
                    <a:pt x="891" y="123"/>
                    <a:pt x="928" y="123"/>
                    <a:pt x="963" y="118"/>
                  </a:cubicBezTo>
                  <a:cubicBezTo>
                    <a:pt x="978" y="113"/>
                    <a:pt x="1008" y="87"/>
                    <a:pt x="1008" y="103"/>
                  </a:cubicBezTo>
                  <a:cubicBezTo>
                    <a:pt x="1008" y="124"/>
                    <a:pt x="975" y="131"/>
                    <a:pt x="963" y="148"/>
                  </a:cubicBezTo>
                  <a:cubicBezTo>
                    <a:pt x="950" y="166"/>
                    <a:pt x="946" y="190"/>
                    <a:pt x="933" y="209"/>
                  </a:cubicBezTo>
                  <a:cubicBezTo>
                    <a:pt x="925" y="221"/>
                    <a:pt x="888" y="242"/>
                    <a:pt x="902" y="239"/>
                  </a:cubicBezTo>
                  <a:cubicBezTo>
                    <a:pt x="1023" y="215"/>
                    <a:pt x="952" y="227"/>
                    <a:pt x="1114" y="209"/>
                  </a:cubicBezTo>
                  <a:cubicBezTo>
                    <a:pt x="1183" y="185"/>
                    <a:pt x="1198" y="195"/>
                    <a:pt x="1236" y="148"/>
                  </a:cubicBezTo>
                  <a:cubicBezTo>
                    <a:pt x="1247" y="134"/>
                    <a:pt x="1255" y="117"/>
                    <a:pt x="1266" y="103"/>
                  </a:cubicBezTo>
                  <a:cubicBezTo>
                    <a:pt x="1275" y="92"/>
                    <a:pt x="1296" y="58"/>
                    <a:pt x="1296" y="72"/>
                  </a:cubicBezTo>
                  <a:cubicBezTo>
                    <a:pt x="1296" y="90"/>
                    <a:pt x="1273" y="101"/>
                    <a:pt x="1266" y="118"/>
                  </a:cubicBezTo>
                  <a:cubicBezTo>
                    <a:pt x="1198" y="273"/>
                    <a:pt x="1272" y="156"/>
                    <a:pt x="1205" y="254"/>
                  </a:cubicBezTo>
                  <a:cubicBezTo>
                    <a:pt x="1200" y="274"/>
                    <a:pt x="1198" y="296"/>
                    <a:pt x="1190" y="315"/>
                  </a:cubicBezTo>
                  <a:cubicBezTo>
                    <a:pt x="1183" y="332"/>
                    <a:pt x="1142" y="360"/>
                    <a:pt x="1160" y="360"/>
                  </a:cubicBezTo>
                  <a:cubicBezTo>
                    <a:pt x="1181" y="360"/>
                    <a:pt x="1187" y="327"/>
                    <a:pt x="1205" y="315"/>
                  </a:cubicBezTo>
                  <a:cubicBezTo>
                    <a:pt x="1218" y="307"/>
                    <a:pt x="1304" y="287"/>
                    <a:pt x="1312" y="285"/>
                  </a:cubicBezTo>
                  <a:cubicBezTo>
                    <a:pt x="1327" y="275"/>
                    <a:pt x="1357" y="272"/>
                    <a:pt x="1357" y="254"/>
                  </a:cubicBezTo>
                  <a:cubicBezTo>
                    <a:pt x="1357" y="238"/>
                    <a:pt x="1319" y="255"/>
                    <a:pt x="1312" y="269"/>
                  </a:cubicBezTo>
                  <a:cubicBezTo>
                    <a:pt x="1296" y="301"/>
                    <a:pt x="1303" y="341"/>
                    <a:pt x="1296" y="376"/>
                  </a:cubicBezTo>
                  <a:cubicBezTo>
                    <a:pt x="1292" y="396"/>
                    <a:pt x="1287" y="416"/>
                    <a:pt x="1281" y="436"/>
                  </a:cubicBezTo>
                  <a:cubicBezTo>
                    <a:pt x="1277" y="452"/>
                    <a:pt x="1252" y="473"/>
                    <a:pt x="1266" y="482"/>
                  </a:cubicBezTo>
                  <a:cubicBezTo>
                    <a:pt x="1284" y="493"/>
                    <a:pt x="1307" y="471"/>
                    <a:pt x="1327" y="466"/>
                  </a:cubicBezTo>
                  <a:cubicBezTo>
                    <a:pt x="1377" y="471"/>
                    <a:pt x="1432" y="461"/>
                    <a:pt x="1478" y="482"/>
                  </a:cubicBezTo>
                  <a:cubicBezTo>
                    <a:pt x="1492" y="488"/>
                    <a:pt x="1471" y="513"/>
                    <a:pt x="1463" y="527"/>
                  </a:cubicBezTo>
                  <a:cubicBezTo>
                    <a:pt x="1407" y="626"/>
                    <a:pt x="1430" y="609"/>
                    <a:pt x="1357" y="633"/>
                  </a:cubicBezTo>
                  <a:cubicBezTo>
                    <a:pt x="1347" y="643"/>
                    <a:pt x="1317" y="654"/>
                    <a:pt x="1327" y="664"/>
                  </a:cubicBezTo>
                  <a:cubicBezTo>
                    <a:pt x="1345" y="682"/>
                    <a:pt x="1377" y="674"/>
                    <a:pt x="1402" y="679"/>
                  </a:cubicBezTo>
                  <a:cubicBezTo>
                    <a:pt x="1432" y="684"/>
                    <a:pt x="1463" y="689"/>
                    <a:pt x="1493" y="694"/>
                  </a:cubicBezTo>
                  <a:cubicBezTo>
                    <a:pt x="1503" y="704"/>
                    <a:pt x="1529" y="710"/>
                    <a:pt x="1524" y="724"/>
                  </a:cubicBezTo>
                  <a:cubicBezTo>
                    <a:pt x="1519" y="739"/>
                    <a:pt x="1494" y="737"/>
                    <a:pt x="1478" y="739"/>
                  </a:cubicBezTo>
                  <a:cubicBezTo>
                    <a:pt x="1393" y="747"/>
                    <a:pt x="1307" y="749"/>
                    <a:pt x="1221" y="754"/>
                  </a:cubicBezTo>
                  <a:cubicBezTo>
                    <a:pt x="1216" y="769"/>
                    <a:pt x="1221" y="800"/>
                    <a:pt x="1205" y="800"/>
                  </a:cubicBezTo>
                  <a:cubicBezTo>
                    <a:pt x="1189" y="800"/>
                    <a:pt x="1176" y="761"/>
                    <a:pt x="1190" y="754"/>
                  </a:cubicBezTo>
                  <a:cubicBezTo>
                    <a:pt x="1213" y="743"/>
                    <a:pt x="1241" y="765"/>
                    <a:pt x="1266" y="770"/>
                  </a:cubicBezTo>
                  <a:close/>
                </a:path>
              </a:pathLst>
            </a:custGeom>
            <a:solidFill>
              <a:srgbClr val="00CC00"/>
            </a:solidFill>
            <a:ln w="9525" cap="flat" cmpd="sng">
              <a:solidFill>
                <a:srgbClr val="5F5F5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dirty="0">
                <a:latin typeface="Times New Roman" panose="02020603050405020304" pitchFamily="18" charset="0"/>
              </a:endParaRPr>
            </a:p>
          </p:txBody>
        </p:sp>
        <p:sp>
          <p:nvSpPr>
            <p:cNvPr id="29705" name="Freeform 6"/>
            <p:cNvSpPr/>
            <p:nvPr/>
          </p:nvSpPr>
          <p:spPr>
            <a:xfrm>
              <a:off x="-152400" y="3352800"/>
              <a:ext cx="2057400" cy="1219200"/>
            </a:xfrm>
            <a:custGeom>
              <a:avLst/>
              <a:gdLst>
                <a:gd name="txL" fmla="*/ 0 w 1529"/>
                <a:gd name="txT" fmla="*/ 0 h 800"/>
                <a:gd name="txR" fmla="*/ 1529 w 1529"/>
                <a:gd name="txB" fmla="*/ 800 h 800"/>
              </a:gdLst>
              <a:ahLst/>
              <a:cxnLst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</a:cxnLst>
              <a:rect l="txL" t="txT" r="txR" b="txB"/>
              <a:pathLst>
                <a:path w="1529" h="800">
                  <a:moveTo>
                    <a:pt x="1266" y="770"/>
                  </a:moveTo>
                  <a:cubicBezTo>
                    <a:pt x="988" y="765"/>
                    <a:pt x="710" y="764"/>
                    <a:pt x="432" y="754"/>
                  </a:cubicBezTo>
                  <a:cubicBezTo>
                    <a:pt x="344" y="751"/>
                    <a:pt x="404" y="728"/>
                    <a:pt x="432" y="709"/>
                  </a:cubicBezTo>
                  <a:cubicBezTo>
                    <a:pt x="288" y="661"/>
                    <a:pt x="0" y="694"/>
                    <a:pt x="448" y="664"/>
                  </a:cubicBezTo>
                  <a:cubicBezTo>
                    <a:pt x="343" y="627"/>
                    <a:pt x="46" y="652"/>
                    <a:pt x="357" y="618"/>
                  </a:cubicBezTo>
                  <a:cubicBezTo>
                    <a:pt x="367" y="603"/>
                    <a:pt x="404" y="578"/>
                    <a:pt x="387" y="573"/>
                  </a:cubicBezTo>
                  <a:cubicBezTo>
                    <a:pt x="309" y="551"/>
                    <a:pt x="144" y="638"/>
                    <a:pt x="144" y="557"/>
                  </a:cubicBezTo>
                  <a:cubicBezTo>
                    <a:pt x="144" y="476"/>
                    <a:pt x="306" y="547"/>
                    <a:pt x="387" y="542"/>
                  </a:cubicBezTo>
                  <a:cubicBezTo>
                    <a:pt x="352" y="531"/>
                    <a:pt x="314" y="528"/>
                    <a:pt x="281" y="512"/>
                  </a:cubicBezTo>
                  <a:cubicBezTo>
                    <a:pt x="268" y="506"/>
                    <a:pt x="262" y="489"/>
                    <a:pt x="250" y="482"/>
                  </a:cubicBezTo>
                  <a:cubicBezTo>
                    <a:pt x="236" y="474"/>
                    <a:pt x="220" y="471"/>
                    <a:pt x="205" y="466"/>
                  </a:cubicBezTo>
                  <a:cubicBezTo>
                    <a:pt x="200" y="451"/>
                    <a:pt x="190" y="437"/>
                    <a:pt x="190" y="421"/>
                  </a:cubicBezTo>
                  <a:cubicBezTo>
                    <a:pt x="190" y="357"/>
                    <a:pt x="232" y="242"/>
                    <a:pt x="281" y="194"/>
                  </a:cubicBezTo>
                  <a:cubicBezTo>
                    <a:pt x="286" y="179"/>
                    <a:pt x="289" y="162"/>
                    <a:pt x="296" y="148"/>
                  </a:cubicBezTo>
                  <a:cubicBezTo>
                    <a:pt x="369" y="0"/>
                    <a:pt x="263" y="267"/>
                    <a:pt x="281" y="285"/>
                  </a:cubicBezTo>
                  <a:cubicBezTo>
                    <a:pt x="303" y="307"/>
                    <a:pt x="342" y="274"/>
                    <a:pt x="372" y="269"/>
                  </a:cubicBezTo>
                  <a:cubicBezTo>
                    <a:pt x="408" y="215"/>
                    <a:pt x="454" y="171"/>
                    <a:pt x="493" y="118"/>
                  </a:cubicBezTo>
                  <a:cubicBezTo>
                    <a:pt x="529" y="8"/>
                    <a:pt x="493" y="114"/>
                    <a:pt x="493" y="133"/>
                  </a:cubicBezTo>
                  <a:cubicBezTo>
                    <a:pt x="493" y="154"/>
                    <a:pt x="503" y="174"/>
                    <a:pt x="508" y="194"/>
                  </a:cubicBezTo>
                  <a:cubicBezTo>
                    <a:pt x="566" y="155"/>
                    <a:pt x="626" y="107"/>
                    <a:pt x="675" y="57"/>
                  </a:cubicBezTo>
                  <a:cubicBezTo>
                    <a:pt x="715" y="181"/>
                    <a:pt x="675" y="26"/>
                    <a:pt x="675" y="148"/>
                  </a:cubicBezTo>
                  <a:cubicBezTo>
                    <a:pt x="675" y="184"/>
                    <a:pt x="685" y="219"/>
                    <a:pt x="690" y="254"/>
                  </a:cubicBezTo>
                  <a:cubicBezTo>
                    <a:pt x="720" y="234"/>
                    <a:pt x="756" y="220"/>
                    <a:pt x="781" y="194"/>
                  </a:cubicBezTo>
                  <a:cubicBezTo>
                    <a:pt x="791" y="184"/>
                    <a:pt x="800" y="172"/>
                    <a:pt x="811" y="163"/>
                  </a:cubicBezTo>
                  <a:cubicBezTo>
                    <a:pt x="825" y="152"/>
                    <a:pt x="839" y="138"/>
                    <a:pt x="857" y="133"/>
                  </a:cubicBezTo>
                  <a:cubicBezTo>
                    <a:pt x="891" y="123"/>
                    <a:pt x="928" y="123"/>
                    <a:pt x="963" y="118"/>
                  </a:cubicBezTo>
                  <a:cubicBezTo>
                    <a:pt x="978" y="113"/>
                    <a:pt x="1008" y="87"/>
                    <a:pt x="1008" y="103"/>
                  </a:cubicBezTo>
                  <a:cubicBezTo>
                    <a:pt x="1008" y="124"/>
                    <a:pt x="975" y="131"/>
                    <a:pt x="963" y="148"/>
                  </a:cubicBezTo>
                  <a:cubicBezTo>
                    <a:pt x="950" y="166"/>
                    <a:pt x="946" y="190"/>
                    <a:pt x="933" y="209"/>
                  </a:cubicBezTo>
                  <a:cubicBezTo>
                    <a:pt x="925" y="221"/>
                    <a:pt x="888" y="242"/>
                    <a:pt x="902" y="239"/>
                  </a:cubicBezTo>
                  <a:cubicBezTo>
                    <a:pt x="1023" y="215"/>
                    <a:pt x="952" y="227"/>
                    <a:pt x="1114" y="209"/>
                  </a:cubicBezTo>
                  <a:cubicBezTo>
                    <a:pt x="1183" y="185"/>
                    <a:pt x="1198" y="195"/>
                    <a:pt x="1236" y="148"/>
                  </a:cubicBezTo>
                  <a:cubicBezTo>
                    <a:pt x="1247" y="134"/>
                    <a:pt x="1255" y="117"/>
                    <a:pt x="1266" y="103"/>
                  </a:cubicBezTo>
                  <a:cubicBezTo>
                    <a:pt x="1275" y="92"/>
                    <a:pt x="1296" y="58"/>
                    <a:pt x="1296" y="72"/>
                  </a:cubicBezTo>
                  <a:cubicBezTo>
                    <a:pt x="1296" y="90"/>
                    <a:pt x="1273" y="101"/>
                    <a:pt x="1266" y="118"/>
                  </a:cubicBezTo>
                  <a:cubicBezTo>
                    <a:pt x="1198" y="273"/>
                    <a:pt x="1272" y="156"/>
                    <a:pt x="1205" y="254"/>
                  </a:cubicBezTo>
                  <a:cubicBezTo>
                    <a:pt x="1200" y="274"/>
                    <a:pt x="1198" y="296"/>
                    <a:pt x="1190" y="315"/>
                  </a:cubicBezTo>
                  <a:cubicBezTo>
                    <a:pt x="1183" y="332"/>
                    <a:pt x="1142" y="360"/>
                    <a:pt x="1160" y="360"/>
                  </a:cubicBezTo>
                  <a:cubicBezTo>
                    <a:pt x="1181" y="360"/>
                    <a:pt x="1187" y="327"/>
                    <a:pt x="1205" y="315"/>
                  </a:cubicBezTo>
                  <a:cubicBezTo>
                    <a:pt x="1218" y="307"/>
                    <a:pt x="1304" y="287"/>
                    <a:pt x="1312" y="285"/>
                  </a:cubicBezTo>
                  <a:cubicBezTo>
                    <a:pt x="1327" y="275"/>
                    <a:pt x="1357" y="272"/>
                    <a:pt x="1357" y="254"/>
                  </a:cubicBezTo>
                  <a:cubicBezTo>
                    <a:pt x="1357" y="238"/>
                    <a:pt x="1319" y="255"/>
                    <a:pt x="1312" y="269"/>
                  </a:cubicBezTo>
                  <a:cubicBezTo>
                    <a:pt x="1296" y="301"/>
                    <a:pt x="1303" y="341"/>
                    <a:pt x="1296" y="376"/>
                  </a:cubicBezTo>
                  <a:cubicBezTo>
                    <a:pt x="1292" y="396"/>
                    <a:pt x="1287" y="416"/>
                    <a:pt x="1281" y="436"/>
                  </a:cubicBezTo>
                  <a:cubicBezTo>
                    <a:pt x="1277" y="452"/>
                    <a:pt x="1252" y="473"/>
                    <a:pt x="1266" y="482"/>
                  </a:cubicBezTo>
                  <a:cubicBezTo>
                    <a:pt x="1284" y="493"/>
                    <a:pt x="1307" y="471"/>
                    <a:pt x="1327" y="466"/>
                  </a:cubicBezTo>
                  <a:cubicBezTo>
                    <a:pt x="1377" y="471"/>
                    <a:pt x="1432" y="461"/>
                    <a:pt x="1478" y="482"/>
                  </a:cubicBezTo>
                  <a:cubicBezTo>
                    <a:pt x="1492" y="488"/>
                    <a:pt x="1471" y="513"/>
                    <a:pt x="1463" y="527"/>
                  </a:cubicBezTo>
                  <a:cubicBezTo>
                    <a:pt x="1407" y="626"/>
                    <a:pt x="1430" y="609"/>
                    <a:pt x="1357" y="633"/>
                  </a:cubicBezTo>
                  <a:cubicBezTo>
                    <a:pt x="1347" y="643"/>
                    <a:pt x="1317" y="654"/>
                    <a:pt x="1327" y="664"/>
                  </a:cubicBezTo>
                  <a:cubicBezTo>
                    <a:pt x="1345" y="682"/>
                    <a:pt x="1377" y="674"/>
                    <a:pt x="1402" y="679"/>
                  </a:cubicBezTo>
                  <a:cubicBezTo>
                    <a:pt x="1432" y="684"/>
                    <a:pt x="1463" y="689"/>
                    <a:pt x="1493" y="694"/>
                  </a:cubicBezTo>
                  <a:cubicBezTo>
                    <a:pt x="1503" y="704"/>
                    <a:pt x="1529" y="710"/>
                    <a:pt x="1524" y="724"/>
                  </a:cubicBezTo>
                  <a:cubicBezTo>
                    <a:pt x="1519" y="739"/>
                    <a:pt x="1494" y="737"/>
                    <a:pt x="1478" y="739"/>
                  </a:cubicBezTo>
                  <a:cubicBezTo>
                    <a:pt x="1393" y="747"/>
                    <a:pt x="1307" y="749"/>
                    <a:pt x="1221" y="754"/>
                  </a:cubicBezTo>
                  <a:cubicBezTo>
                    <a:pt x="1216" y="769"/>
                    <a:pt x="1221" y="800"/>
                    <a:pt x="1205" y="800"/>
                  </a:cubicBezTo>
                  <a:cubicBezTo>
                    <a:pt x="1189" y="800"/>
                    <a:pt x="1176" y="761"/>
                    <a:pt x="1190" y="754"/>
                  </a:cubicBezTo>
                  <a:cubicBezTo>
                    <a:pt x="1213" y="743"/>
                    <a:pt x="1241" y="765"/>
                    <a:pt x="1266" y="770"/>
                  </a:cubicBezTo>
                  <a:close/>
                </a:path>
              </a:pathLst>
            </a:custGeom>
            <a:solidFill>
              <a:srgbClr val="00CC00"/>
            </a:solidFill>
            <a:ln w="9525" cap="flat" cmpd="sng">
              <a:solidFill>
                <a:srgbClr val="5F5F5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dirty="0">
                <a:latin typeface="Times New Roman" panose="02020603050405020304" pitchFamily="18" charset="0"/>
              </a:endParaRPr>
            </a:p>
          </p:txBody>
        </p:sp>
        <p:sp>
          <p:nvSpPr>
            <p:cNvPr id="29706" name="AutoShape 7"/>
            <p:cNvSpPr/>
            <p:nvPr/>
          </p:nvSpPr>
          <p:spPr>
            <a:xfrm>
              <a:off x="3962400" y="3048000"/>
              <a:ext cx="1905000" cy="990600"/>
            </a:xfrm>
            <a:prstGeom prst="irregularSeal2">
              <a:avLst/>
            </a:prstGeom>
            <a:solidFill>
              <a:srgbClr val="339966"/>
            </a:solidFill>
            <a:ln w="9525">
              <a:noFill/>
            </a:ln>
          </p:spPr>
          <p:txBody>
            <a:bodyPr anchor="ctr" anchorCtr="0">
              <a:spAutoFit/>
            </a:bodyPr>
            <a:lstStyle/>
            <a:p>
              <a:endParaRPr dirty="0">
                <a:latin typeface="Times New Roman" panose="02020603050405020304" pitchFamily="18" charset="0"/>
              </a:endParaRPr>
            </a:p>
          </p:txBody>
        </p:sp>
        <p:sp>
          <p:nvSpPr>
            <p:cNvPr id="29707" name="AutoShape 8"/>
            <p:cNvSpPr/>
            <p:nvPr/>
          </p:nvSpPr>
          <p:spPr>
            <a:xfrm>
              <a:off x="6096000" y="2286000"/>
              <a:ext cx="1371600" cy="990600"/>
            </a:xfrm>
            <a:prstGeom prst="irregularSeal2">
              <a:avLst/>
            </a:prstGeom>
            <a:solidFill>
              <a:srgbClr val="339966"/>
            </a:solidFill>
            <a:ln w="9525">
              <a:noFill/>
            </a:ln>
          </p:spPr>
          <p:txBody>
            <a:bodyPr wrap="none" anchor="ctr" anchorCtr="0">
              <a:spAutoFit/>
            </a:bodyPr>
            <a:lstStyle/>
            <a:p>
              <a:endParaRPr dirty="0">
                <a:latin typeface="Times New Roman" panose="02020603050405020304" pitchFamily="18" charset="0"/>
              </a:endParaRPr>
            </a:p>
          </p:txBody>
        </p:sp>
        <p:sp>
          <p:nvSpPr>
            <p:cNvPr id="29708" name="AutoShape 9"/>
            <p:cNvSpPr/>
            <p:nvPr/>
          </p:nvSpPr>
          <p:spPr>
            <a:xfrm>
              <a:off x="1371600" y="3200400"/>
              <a:ext cx="1981200" cy="990600"/>
            </a:xfrm>
            <a:prstGeom prst="irregularSeal2">
              <a:avLst/>
            </a:prstGeom>
            <a:solidFill>
              <a:srgbClr val="339966"/>
            </a:solidFill>
            <a:ln w="9525">
              <a:noFill/>
            </a:ln>
          </p:spPr>
          <p:txBody>
            <a:bodyPr anchor="ctr" anchorCtr="0">
              <a:spAutoFit/>
            </a:bodyPr>
            <a:lstStyle/>
            <a:p>
              <a:endParaRPr dirty="0">
                <a:latin typeface="Times New Roman" panose="02020603050405020304" pitchFamily="18" charset="0"/>
              </a:endParaRPr>
            </a:p>
          </p:txBody>
        </p:sp>
        <p:sp>
          <p:nvSpPr>
            <p:cNvPr id="29709" name="Freeform 11"/>
            <p:cNvSpPr/>
            <p:nvPr/>
          </p:nvSpPr>
          <p:spPr>
            <a:xfrm rot="328569">
              <a:off x="4191000" y="914400"/>
              <a:ext cx="4797425" cy="2163763"/>
            </a:xfrm>
            <a:custGeom>
              <a:avLst/>
              <a:gdLst>
                <a:gd name="txL" fmla="*/ 0 w 3022"/>
                <a:gd name="txT" fmla="*/ 0 h 1363"/>
                <a:gd name="txR" fmla="*/ 3022 w 3022"/>
                <a:gd name="txB" fmla="*/ 1363 h 1363"/>
              </a:gdLst>
              <a:ahLst/>
              <a:cxnLst>
                <a:cxn ang="0">
                  <a:pos x="0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</a:cxnLst>
              <a:rect l="txL" t="txT" r="txR" b="txB"/>
              <a:pathLst>
                <a:path w="3022" h="1363">
                  <a:moveTo>
                    <a:pt x="0" y="1363"/>
                  </a:moveTo>
                  <a:cubicBezTo>
                    <a:pt x="41" y="1336"/>
                    <a:pt x="53" y="1296"/>
                    <a:pt x="80" y="1256"/>
                  </a:cubicBezTo>
                  <a:cubicBezTo>
                    <a:pt x="89" y="1180"/>
                    <a:pt x="114" y="1117"/>
                    <a:pt x="133" y="1044"/>
                  </a:cubicBezTo>
                  <a:cubicBezTo>
                    <a:pt x="144" y="957"/>
                    <a:pt x="171" y="888"/>
                    <a:pt x="213" y="813"/>
                  </a:cubicBezTo>
                  <a:cubicBezTo>
                    <a:pt x="223" y="794"/>
                    <a:pt x="236" y="778"/>
                    <a:pt x="248" y="760"/>
                  </a:cubicBezTo>
                  <a:cubicBezTo>
                    <a:pt x="254" y="751"/>
                    <a:pt x="266" y="734"/>
                    <a:pt x="266" y="734"/>
                  </a:cubicBezTo>
                  <a:cubicBezTo>
                    <a:pt x="297" y="609"/>
                    <a:pt x="331" y="480"/>
                    <a:pt x="399" y="370"/>
                  </a:cubicBezTo>
                  <a:cubicBezTo>
                    <a:pt x="424" y="329"/>
                    <a:pt x="438" y="292"/>
                    <a:pt x="478" y="264"/>
                  </a:cubicBezTo>
                  <a:cubicBezTo>
                    <a:pt x="502" y="227"/>
                    <a:pt x="514" y="235"/>
                    <a:pt x="549" y="211"/>
                  </a:cubicBezTo>
                  <a:cubicBezTo>
                    <a:pt x="586" y="155"/>
                    <a:pt x="646" y="124"/>
                    <a:pt x="700" y="87"/>
                  </a:cubicBezTo>
                  <a:cubicBezTo>
                    <a:pt x="732" y="65"/>
                    <a:pt x="751" y="45"/>
                    <a:pt x="789" y="34"/>
                  </a:cubicBezTo>
                  <a:cubicBezTo>
                    <a:pt x="838" y="0"/>
                    <a:pt x="847" y="8"/>
                    <a:pt x="913" y="16"/>
                  </a:cubicBezTo>
                  <a:cubicBezTo>
                    <a:pt x="935" y="78"/>
                    <a:pt x="981" y="148"/>
                    <a:pt x="1028" y="193"/>
                  </a:cubicBezTo>
                  <a:cubicBezTo>
                    <a:pt x="1047" y="232"/>
                    <a:pt x="1066" y="273"/>
                    <a:pt x="1090" y="308"/>
                  </a:cubicBezTo>
                  <a:cubicBezTo>
                    <a:pt x="1093" y="317"/>
                    <a:pt x="1095" y="326"/>
                    <a:pt x="1099" y="335"/>
                  </a:cubicBezTo>
                  <a:cubicBezTo>
                    <a:pt x="1104" y="344"/>
                    <a:pt x="1112" y="352"/>
                    <a:pt x="1116" y="361"/>
                  </a:cubicBezTo>
                  <a:cubicBezTo>
                    <a:pt x="1155" y="451"/>
                    <a:pt x="1113" y="385"/>
                    <a:pt x="1152" y="441"/>
                  </a:cubicBezTo>
                  <a:cubicBezTo>
                    <a:pt x="1166" y="498"/>
                    <a:pt x="1154" y="467"/>
                    <a:pt x="1196" y="530"/>
                  </a:cubicBezTo>
                  <a:cubicBezTo>
                    <a:pt x="1216" y="590"/>
                    <a:pt x="1223" y="611"/>
                    <a:pt x="1258" y="663"/>
                  </a:cubicBezTo>
                  <a:cubicBezTo>
                    <a:pt x="1272" y="684"/>
                    <a:pt x="1299" y="693"/>
                    <a:pt x="1320" y="707"/>
                  </a:cubicBezTo>
                  <a:cubicBezTo>
                    <a:pt x="1329" y="713"/>
                    <a:pt x="1347" y="725"/>
                    <a:pt x="1347" y="725"/>
                  </a:cubicBezTo>
                  <a:cubicBezTo>
                    <a:pt x="1370" y="758"/>
                    <a:pt x="1381" y="796"/>
                    <a:pt x="1400" y="831"/>
                  </a:cubicBezTo>
                  <a:cubicBezTo>
                    <a:pt x="1410" y="849"/>
                    <a:pt x="1428" y="864"/>
                    <a:pt x="1435" y="884"/>
                  </a:cubicBezTo>
                  <a:cubicBezTo>
                    <a:pt x="1456" y="946"/>
                    <a:pt x="1447" y="919"/>
                    <a:pt x="1462" y="964"/>
                  </a:cubicBezTo>
                  <a:cubicBezTo>
                    <a:pt x="1465" y="973"/>
                    <a:pt x="1471" y="991"/>
                    <a:pt x="1471" y="991"/>
                  </a:cubicBezTo>
                  <a:cubicBezTo>
                    <a:pt x="1479" y="1049"/>
                    <a:pt x="1485" y="1059"/>
                    <a:pt x="1506" y="1106"/>
                  </a:cubicBezTo>
                  <a:cubicBezTo>
                    <a:pt x="1513" y="1123"/>
                    <a:pt x="1524" y="1159"/>
                    <a:pt x="1524" y="1159"/>
                  </a:cubicBezTo>
                  <a:cubicBezTo>
                    <a:pt x="1529" y="991"/>
                    <a:pt x="1516" y="734"/>
                    <a:pt x="1622" y="574"/>
                  </a:cubicBezTo>
                  <a:cubicBezTo>
                    <a:pt x="1640" y="494"/>
                    <a:pt x="1689" y="441"/>
                    <a:pt x="1737" y="379"/>
                  </a:cubicBezTo>
                  <a:cubicBezTo>
                    <a:pt x="1769" y="338"/>
                    <a:pt x="1775" y="308"/>
                    <a:pt x="1817" y="282"/>
                  </a:cubicBezTo>
                  <a:cubicBezTo>
                    <a:pt x="1834" y="255"/>
                    <a:pt x="1834" y="250"/>
                    <a:pt x="1861" y="229"/>
                  </a:cubicBezTo>
                  <a:cubicBezTo>
                    <a:pt x="1878" y="216"/>
                    <a:pt x="1914" y="193"/>
                    <a:pt x="1914" y="193"/>
                  </a:cubicBezTo>
                  <a:cubicBezTo>
                    <a:pt x="1956" y="129"/>
                    <a:pt x="1930" y="149"/>
                    <a:pt x="1985" y="122"/>
                  </a:cubicBezTo>
                  <a:cubicBezTo>
                    <a:pt x="2052" y="128"/>
                    <a:pt x="2098" y="138"/>
                    <a:pt x="2162" y="149"/>
                  </a:cubicBezTo>
                  <a:cubicBezTo>
                    <a:pt x="2196" y="166"/>
                    <a:pt x="2223" y="175"/>
                    <a:pt x="2260" y="184"/>
                  </a:cubicBezTo>
                  <a:cubicBezTo>
                    <a:pt x="2291" y="206"/>
                    <a:pt x="2308" y="232"/>
                    <a:pt x="2339" y="255"/>
                  </a:cubicBezTo>
                  <a:cubicBezTo>
                    <a:pt x="2380" y="316"/>
                    <a:pt x="2355" y="301"/>
                    <a:pt x="2401" y="317"/>
                  </a:cubicBezTo>
                  <a:cubicBezTo>
                    <a:pt x="2419" y="335"/>
                    <a:pt x="2437" y="352"/>
                    <a:pt x="2455" y="370"/>
                  </a:cubicBezTo>
                  <a:cubicBezTo>
                    <a:pt x="2470" y="385"/>
                    <a:pt x="2475" y="409"/>
                    <a:pt x="2490" y="424"/>
                  </a:cubicBezTo>
                  <a:cubicBezTo>
                    <a:pt x="2562" y="494"/>
                    <a:pt x="2640" y="557"/>
                    <a:pt x="2712" y="627"/>
                  </a:cubicBezTo>
                  <a:cubicBezTo>
                    <a:pt x="2757" y="670"/>
                    <a:pt x="2764" y="733"/>
                    <a:pt x="2818" y="769"/>
                  </a:cubicBezTo>
                  <a:cubicBezTo>
                    <a:pt x="2843" y="803"/>
                    <a:pt x="2863" y="826"/>
                    <a:pt x="2898" y="849"/>
                  </a:cubicBezTo>
                  <a:cubicBezTo>
                    <a:pt x="2925" y="891"/>
                    <a:pt x="2947" y="895"/>
                    <a:pt x="2995" y="911"/>
                  </a:cubicBezTo>
                  <a:cubicBezTo>
                    <a:pt x="3005" y="914"/>
                    <a:pt x="3022" y="929"/>
                    <a:pt x="3022" y="929"/>
                  </a:cubicBezTo>
                </a:path>
              </a:pathLst>
            </a:custGeom>
            <a:gradFill rotWithShape="1">
              <a:gsLst>
                <a:gs pos="0">
                  <a:srgbClr val="339966"/>
                </a:gs>
                <a:gs pos="100000">
                  <a:srgbClr val="18472F"/>
                </a:gs>
              </a:gsLst>
              <a:lin ang="5400000" scaled="1"/>
              <a:tileRect/>
            </a:gradFill>
            <a:ln w="9525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>
              <a:spAutoFit/>
            </a:bodyPr>
            <a:lstStyle/>
            <a:p>
              <a:endParaRPr dirty="0">
                <a:latin typeface="Times New Roman" panose="02020603050405020304" pitchFamily="18" charset="0"/>
              </a:endParaRPr>
            </a:p>
          </p:txBody>
        </p:sp>
        <p:sp>
          <p:nvSpPr>
            <p:cNvPr id="29710" name="Freeform 12"/>
            <p:cNvSpPr/>
            <p:nvPr/>
          </p:nvSpPr>
          <p:spPr>
            <a:xfrm flipV="1">
              <a:off x="0" y="4191000"/>
              <a:ext cx="9144000" cy="1447800"/>
            </a:xfrm>
            <a:custGeom>
              <a:avLst/>
              <a:gdLst>
                <a:gd name="txL" fmla="*/ 0 w 4752"/>
                <a:gd name="txT" fmla="*/ 0 h 717"/>
                <a:gd name="txR" fmla="*/ 4752 w 4752"/>
                <a:gd name="txB" fmla="*/ 717 h 717"/>
              </a:gdLst>
              <a:ahLst/>
              <a:cxnLst>
                <a:cxn ang="0">
                  <a:pos x="0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0"/>
                </a:cxn>
              </a:cxnLst>
              <a:rect l="txL" t="txT" r="txR" b="txB"/>
              <a:pathLst>
                <a:path w="4752" h="717">
                  <a:moveTo>
                    <a:pt x="0" y="432"/>
                  </a:moveTo>
                  <a:cubicBezTo>
                    <a:pt x="37" y="424"/>
                    <a:pt x="58" y="409"/>
                    <a:pt x="93" y="398"/>
                  </a:cubicBezTo>
                  <a:cubicBezTo>
                    <a:pt x="161" y="352"/>
                    <a:pt x="264" y="375"/>
                    <a:pt x="339" y="381"/>
                  </a:cubicBezTo>
                  <a:cubicBezTo>
                    <a:pt x="378" y="393"/>
                    <a:pt x="361" y="389"/>
                    <a:pt x="415" y="398"/>
                  </a:cubicBezTo>
                  <a:cubicBezTo>
                    <a:pt x="452" y="404"/>
                    <a:pt x="525" y="415"/>
                    <a:pt x="525" y="415"/>
                  </a:cubicBezTo>
                  <a:cubicBezTo>
                    <a:pt x="600" y="440"/>
                    <a:pt x="669" y="472"/>
                    <a:pt x="745" y="491"/>
                  </a:cubicBezTo>
                  <a:cubicBezTo>
                    <a:pt x="762" y="495"/>
                    <a:pt x="778" y="506"/>
                    <a:pt x="796" y="508"/>
                  </a:cubicBezTo>
                  <a:cubicBezTo>
                    <a:pt x="838" y="513"/>
                    <a:pt x="881" y="513"/>
                    <a:pt x="923" y="516"/>
                  </a:cubicBezTo>
                  <a:cubicBezTo>
                    <a:pt x="982" y="537"/>
                    <a:pt x="911" y="514"/>
                    <a:pt x="1025" y="533"/>
                  </a:cubicBezTo>
                  <a:cubicBezTo>
                    <a:pt x="1051" y="537"/>
                    <a:pt x="1075" y="553"/>
                    <a:pt x="1101" y="559"/>
                  </a:cubicBezTo>
                  <a:cubicBezTo>
                    <a:pt x="1164" y="574"/>
                    <a:pt x="1225" y="598"/>
                    <a:pt x="1287" y="618"/>
                  </a:cubicBezTo>
                  <a:cubicBezTo>
                    <a:pt x="1369" y="644"/>
                    <a:pt x="1455" y="653"/>
                    <a:pt x="1541" y="660"/>
                  </a:cubicBezTo>
                  <a:cubicBezTo>
                    <a:pt x="1815" y="717"/>
                    <a:pt x="2144" y="691"/>
                    <a:pt x="2405" y="694"/>
                  </a:cubicBezTo>
                  <a:cubicBezTo>
                    <a:pt x="2594" y="689"/>
                    <a:pt x="2777" y="681"/>
                    <a:pt x="2964" y="669"/>
                  </a:cubicBezTo>
                  <a:cubicBezTo>
                    <a:pt x="3128" y="644"/>
                    <a:pt x="2921" y="673"/>
                    <a:pt x="3278" y="652"/>
                  </a:cubicBezTo>
                  <a:cubicBezTo>
                    <a:pt x="3319" y="650"/>
                    <a:pt x="3372" y="633"/>
                    <a:pt x="3413" y="626"/>
                  </a:cubicBezTo>
                  <a:cubicBezTo>
                    <a:pt x="3556" y="600"/>
                    <a:pt x="3688" y="525"/>
                    <a:pt x="3828" y="491"/>
                  </a:cubicBezTo>
                  <a:cubicBezTo>
                    <a:pt x="3889" y="451"/>
                    <a:pt x="3812" y="497"/>
                    <a:pt x="3896" y="466"/>
                  </a:cubicBezTo>
                  <a:cubicBezTo>
                    <a:pt x="3937" y="451"/>
                    <a:pt x="3973" y="421"/>
                    <a:pt x="4015" y="406"/>
                  </a:cubicBezTo>
                  <a:cubicBezTo>
                    <a:pt x="4062" y="359"/>
                    <a:pt x="4076" y="388"/>
                    <a:pt x="4125" y="355"/>
                  </a:cubicBezTo>
                  <a:cubicBezTo>
                    <a:pt x="4154" y="335"/>
                    <a:pt x="4176" y="330"/>
                    <a:pt x="4210" y="322"/>
                  </a:cubicBezTo>
                  <a:cubicBezTo>
                    <a:pt x="4232" y="311"/>
                    <a:pt x="4255" y="299"/>
                    <a:pt x="4277" y="288"/>
                  </a:cubicBezTo>
                  <a:cubicBezTo>
                    <a:pt x="4293" y="280"/>
                    <a:pt x="4328" y="271"/>
                    <a:pt x="4328" y="271"/>
                  </a:cubicBezTo>
                  <a:cubicBezTo>
                    <a:pt x="4368" y="244"/>
                    <a:pt x="4409" y="218"/>
                    <a:pt x="4455" y="203"/>
                  </a:cubicBezTo>
                  <a:cubicBezTo>
                    <a:pt x="4480" y="186"/>
                    <a:pt x="4503" y="179"/>
                    <a:pt x="4531" y="169"/>
                  </a:cubicBezTo>
                  <a:cubicBezTo>
                    <a:pt x="4554" y="135"/>
                    <a:pt x="4609" y="106"/>
                    <a:pt x="4650" y="93"/>
                  </a:cubicBezTo>
                  <a:cubicBezTo>
                    <a:pt x="4682" y="60"/>
                    <a:pt x="4700" y="0"/>
                    <a:pt x="4752" y="0"/>
                  </a:cubicBez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dirty="0">
                <a:latin typeface="Times New Roman" panose="02020603050405020304" pitchFamily="18" charset="0"/>
              </a:endParaRPr>
            </a:p>
          </p:txBody>
        </p:sp>
        <p:sp>
          <p:nvSpPr>
            <p:cNvPr id="29711" name="Freeform 19"/>
            <p:cNvSpPr/>
            <p:nvPr/>
          </p:nvSpPr>
          <p:spPr>
            <a:xfrm rot="899285">
              <a:off x="3429000" y="4572000"/>
              <a:ext cx="1905000" cy="1273175"/>
            </a:xfrm>
            <a:custGeom>
              <a:avLst/>
              <a:gdLst>
                <a:gd name="txL" fmla="*/ 0 w 1821"/>
                <a:gd name="txT" fmla="*/ 0 h 1522"/>
                <a:gd name="txR" fmla="*/ 1821 w 1821"/>
                <a:gd name="txB" fmla="*/ 1522 h 1522"/>
              </a:gdLst>
              <a:ahLst/>
              <a:cxnLst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</a:cxnLst>
              <a:rect l="txL" t="txT" r="txR" b="txB"/>
              <a:pathLst>
                <a:path w="1821" h="1522">
                  <a:moveTo>
                    <a:pt x="760" y="1504"/>
                  </a:moveTo>
                  <a:cubicBezTo>
                    <a:pt x="684" y="1522"/>
                    <a:pt x="699" y="1518"/>
                    <a:pt x="585" y="1511"/>
                  </a:cubicBezTo>
                  <a:cubicBezTo>
                    <a:pt x="556" y="1502"/>
                    <a:pt x="523" y="1504"/>
                    <a:pt x="497" y="1489"/>
                  </a:cubicBezTo>
                  <a:cubicBezTo>
                    <a:pt x="482" y="1480"/>
                    <a:pt x="470" y="1465"/>
                    <a:pt x="454" y="1460"/>
                  </a:cubicBezTo>
                  <a:cubicBezTo>
                    <a:pt x="439" y="1455"/>
                    <a:pt x="410" y="1446"/>
                    <a:pt x="410" y="1446"/>
                  </a:cubicBezTo>
                  <a:cubicBezTo>
                    <a:pt x="374" y="1394"/>
                    <a:pt x="297" y="1335"/>
                    <a:pt x="242" y="1300"/>
                  </a:cubicBezTo>
                  <a:cubicBezTo>
                    <a:pt x="237" y="1293"/>
                    <a:pt x="234" y="1284"/>
                    <a:pt x="228" y="1278"/>
                  </a:cubicBezTo>
                  <a:cubicBezTo>
                    <a:pt x="222" y="1272"/>
                    <a:pt x="212" y="1270"/>
                    <a:pt x="206" y="1263"/>
                  </a:cubicBezTo>
                  <a:cubicBezTo>
                    <a:pt x="201" y="1257"/>
                    <a:pt x="202" y="1248"/>
                    <a:pt x="198" y="1242"/>
                  </a:cubicBezTo>
                  <a:cubicBezTo>
                    <a:pt x="192" y="1234"/>
                    <a:pt x="183" y="1228"/>
                    <a:pt x="177" y="1220"/>
                  </a:cubicBezTo>
                  <a:cubicBezTo>
                    <a:pt x="160" y="1195"/>
                    <a:pt x="167" y="1189"/>
                    <a:pt x="147" y="1169"/>
                  </a:cubicBezTo>
                  <a:cubicBezTo>
                    <a:pt x="112" y="1134"/>
                    <a:pt x="138" y="1177"/>
                    <a:pt x="104" y="1132"/>
                  </a:cubicBezTo>
                  <a:cubicBezTo>
                    <a:pt x="59" y="1073"/>
                    <a:pt x="95" y="1101"/>
                    <a:pt x="53" y="1074"/>
                  </a:cubicBezTo>
                  <a:cubicBezTo>
                    <a:pt x="50" y="1067"/>
                    <a:pt x="50" y="1058"/>
                    <a:pt x="45" y="1052"/>
                  </a:cubicBezTo>
                  <a:cubicBezTo>
                    <a:pt x="40" y="1045"/>
                    <a:pt x="29" y="1044"/>
                    <a:pt x="24" y="1037"/>
                  </a:cubicBezTo>
                  <a:cubicBezTo>
                    <a:pt x="16" y="1024"/>
                    <a:pt x="14" y="1008"/>
                    <a:pt x="9" y="994"/>
                  </a:cubicBezTo>
                  <a:cubicBezTo>
                    <a:pt x="7" y="987"/>
                    <a:pt x="2" y="972"/>
                    <a:pt x="2" y="972"/>
                  </a:cubicBezTo>
                  <a:cubicBezTo>
                    <a:pt x="4" y="960"/>
                    <a:pt x="0" y="944"/>
                    <a:pt x="9" y="935"/>
                  </a:cubicBezTo>
                  <a:cubicBezTo>
                    <a:pt x="14" y="929"/>
                    <a:pt x="13" y="950"/>
                    <a:pt x="16" y="957"/>
                  </a:cubicBezTo>
                  <a:cubicBezTo>
                    <a:pt x="21" y="967"/>
                    <a:pt x="49" y="1003"/>
                    <a:pt x="53" y="1008"/>
                  </a:cubicBezTo>
                  <a:cubicBezTo>
                    <a:pt x="69" y="1057"/>
                    <a:pt x="89" y="1082"/>
                    <a:pt x="133" y="1110"/>
                  </a:cubicBezTo>
                  <a:cubicBezTo>
                    <a:pt x="167" y="1164"/>
                    <a:pt x="242" y="1162"/>
                    <a:pt x="301" y="1176"/>
                  </a:cubicBezTo>
                  <a:cubicBezTo>
                    <a:pt x="328" y="1189"/>
                    <a:pt x="345" y="1210"/>
                    <a:pt x="373" y="1220"/>
                  </a:cubicBezTo>
                  <a:cubicBezTo>
                    <a:pt x="388" y="1225"/>
                    <a:pt x="417" y="1234"/>
                    <a:pt x="417" y="1234"/>
                  </a:cubicBezTo>
                  <a:cubicBezTo>
                    <a:pt x="452" y="1261"/>
                    <a:pt x="484" y="1297"/>
                    <a:pt x="527" y="1307"/>
                  </a:cubicBezTo>
                  <a:cubicBezTo>
                    <a:pt x="561" y="1331"/>
                    <a:pt x="599" y="1340"/>
                    <a:pt x="636" y="1358"/>
                  </a:cubicBezTo>
                  <a:cubicBezTo>
                    <a:pt x="654" y="1385"/>
                    <a:pt x="645" y="1377"/>
                    <a:pt x="672" y="1395"/>
                  </a:cubicBezTo>
                  <a:cubicBezTo>
                    <a:pt x="687" y="1405"/>
                    <a:pt x="716" y="1424"/>
                    <a:pt x="716" y="1424"/>
                  </a:cubicBezTo>
                  <a:cubicBezTo>
                    <a:pt x="742" y="1463"/>
                    <a:pt x="725" y="1440"/>
                    <a:pt x="774" y="1489"/>
                  </a:cubicBezTo>
                  <a:cubicBezTo>
                    <a:pt x="781" y="1496"/>
                    <a:pt x="796" y="1511"/>
                    <a:pt x="796" y="1511"/>
                  </a:cubicBezTo>
                  <a:cubicBezTo>
                    <a:pt x="796" y="1511"/>
                    <a:pt x="769" y="1485"/>
                    <a:pt x="753" y="1475"/>
                  </a:cubicBezTo>
                  <a:cubicBezTo>
                    <a:pt x="738" y="1433"/>
                    <a:pt x="693" y="1414"/>
                    <a:pt x="665" y="1380"/>
                  </a:cubicBezTo>
                  <a:cubicBezTo>
                    <a:pt x="646" y="1357"/>
                    <a:pt x="625" y="1345"/>
                    <a:pt x="607" y="1322"/>
                  </a:cubicBezTo>
                  <a:cubicBezTo>
                    <a:pt x="572" y="1277"/>
                    <a:pt x="575" y="1278"/>
                    <a:pt x="534" y="1242"/>
                  </a:cubicBezTo>
                  <a:cubicBezTo>
                    <a:pt x="505" y="1216"/>
                    <a:pt x="485" y="1182"/>
                    <a:pt x="454" y="1161"/>
                  </a:cubicBezTo>
                  <a:cubicBezTo>
                    <a:pt x="433" y="1130"/>
                    <a:pt x="417" y="1097"/>
                    <a:pt x="395" y="1067"/>
                  </a:cubicBezTo>
                  <a:cubicBezTo>
                    <a:pt x="385" y="1034"/>
                    <a:pt x="370" y="1001"/>
                    <a:pt x="352" y="972"/>
                  </a:cubicBezTo>
                  <a:cubicBezTo>
                    <a:pt x="341" y="912"/>
                    <a:pt x="320" y="857"/>
                    <a:pt x="308" y="797"/>
                  </a:cubicBezTo>
                  <a:cubicBezTo>
                    <a:pt x="299" y="678"/>
                    <a:pt x="294" y="661"/>
                    <a:pt x="308" y="512"/>
                  </a:cubicBezTo>
                  <a:cubicBezTo>
                    <a:pt x="310" y="495"/>
                    <a:pt x="312" y="546"/>
                    <a:pt x="315" y="563"/>
                  </a:cubicBezTo>
                  <a:cubicBezTo>
                    <a:pt x="320" y="588"/>
                    <a:pt x="352" y="629"/>
                    <a:pt x="352" y="629"/>
                  </a:cubicBezTo>
                  <a:cubicBezTo>
                    <a:pt x="368" y="680"/>
                    <a:pt x="380" y="737"/>
                    <a:pt x="410" y="782"/>
                  </a:cubicBezTo>
                  <a:cubicBezTo>
                    <a:pt x="421" y="818"/>
                    <a:pt x="432" y="844"/>
                    <a:pt x="468" y="855"/>
                  </a:cubicBezTo>
                  <a:cubicBezTo>
                    <a:pt x="481" y="890"/>
                    <a:pt x="467" y="907"/>
                    <a:pt x="505" y="921"/>
                  </a:cubicBezTo>
                  <a:cubicBezTo>
                    <a:pt x="516" y="954"/>
                    <a:pt x="534" y="981"/>
                    <a:pt x="563" y="1001"/>
                  </a:cubicBezTo>
                  <a:cubicBezTo>
                    <a:pt x="573" y="1031"/>
                    <a:pt x="577" y="1044"/>
                    <a:pt x="600" y="1067"/>
                  </a:cubicBezTo>
                  <a:cubicBezTo>
                    <a:pt x="610" y="1131"/>
                    <a:pt x="605" y="1244"/>
                    <a:pt x="680" y="1271"/>
                  </a:cubicBezTo>
                  <a:cubicBezTo>
                    <a:pt x="694" y="1314"/>
                    <a:pt x="706" y="1372"/>
                    <a:pt x="731" y="1409"/>
                  </a:cubicBezTo>
                  <a:cubicBezTo>
                    <a:pt x="736" y="1424"/>
                    <a:pt x="740" y="1438"/>
                    <a:pt x="745" y="1453"/>
                  </a:cubicBezTo>
                  <a:cubicBezTo>
                    <a:pt x="748" y="1461"/>
                    <a:pt x="734" y="1439"/>
                    <a:pt x="731" y="1431"/>
                  </a:cubicBezTo>
                  <a:cubicBezTo>
                    <a:pt x="725" y="1417"/>
                    <a:pt x="720" y="1402"/>
                    <a:pt x="716" y="1387"/>
                  </a:cubicBezTo>
                  <a:cubicBezTo>
                    <a:pt x="707" y="1356"/>
                    <a:pt x="704" y="1324"/>
                    <a:pt x="694" y="1293"/>
                  </a:cubicBezTo>
                  <a:cubicBezTo>
                    <a:pt x="689" y="1278"/>
                    <a:pt x="680" y="1249"/>
                    <a:pt x="680" y="1249"/>
                  </a:cubicBezTo>
                  <a:cubicBezTo>
                    <a:pt x="672" y="1179"/>
                    <a:pt x="670" y="1107"/>
                    <a:pt x="658" y="1037"/>
                  </a:cubicBezTo>
                  <a:cubicBezTo>
                    <a:pt x="650" y="992"/>
                    <a:pt x="629" y="951"/>
                    <a:pt x="621" y="906"/>
                  </a:cubicBezTo>
                  <a:cubicBezTo>
                    <a:pt x="616" y="879"/>
                    <a:pt x="611" y="853"/>
                    <a:pt x="607" y="826"/>
                  </a:cubicBezTo>
                  <a:cubicBezTo>
                    <a:pt x="601" y="790"/>
                    <a:pt x="592" y="717"/>
                    <a:pt x="592" y="717"/>
                  </a:cubicBezTo>
                  <a:cubicBezTo>
                    <a:pt x="590" y="680"/>
                    <a:pt x="585" y="644"/>
                    <a:pt x="585" y="607"/>
                  </a:cubicBezTo>
                  <a:cubicBezTo>
                    <a:pt x="585" y="529"/>
                    <a:pt x="587" y="452"/>
                    <a:pt x="592" y="374"/>
                  </a:cubicBezTo>
                  <a:cubicBezTo>
                    <a:pt x="595" y="324"/>
                    <a:pt x="623" y="270"/>
                    <a:pt x="636" y="221"/>
                  </a:cubicBezTo>
                  <a:cubicBezTo>
                    <a:pt x="641" y="203"/>
                    <a:pt x="644" y="176"/>
                    <a:pt x="658" y="162"/>
                  </a:cubicBezTo>
                  <a:cubicBezTo>
                    <a:pt x="666" y="154"/>
                    <a:pt x="677" y="153"/>
                    <a:pt x="687" y="148"/>
                  </a:cubicBezTo>
                  <a:cubicBezTo>
                    <a:pt x="711" y="117"/>
                    <a:pt x="724" y="85"/>
                    <a:pt x="745" y="53"/>
                  </a:cubicBezTo>
                  <a:cubicBezTo>
                    <a:pt x="748" y="43"/>
                    <a:pt x="747" y="32"/>
                    <a:pt x="753" y="24"/>
                  </a:cubicBezTo>
                  <a:cubicBezTo>
                    <a:pt x="761" y="12"/>
                    <a:pt x="799" y="0"/>
                    <a:pt x="753" y="17"/>
                  </a:cubicBezTo>
                  <a:cubicBezTo>
                    <a:pt x="747" y="32"/>
                    <a:pt x="737" y="45"/>
                    <a:pt x="731" y="60"/>
                  </a:cubicBezTo>
                  <a:cubicBezTo>
                    <a:pt x="704" y="133"/>
                    <a:pt x="742" y="68"/>
                    <a:pt x="709" y="119"/>
                  </a:cubicBezTo>
                  <a:cubicBezTo>
                    <a:pt x="701" y="153"/>
                    <a:pt x="692" y="184"/>
                    <a:pt x="672" y="213"/>
                  </a:cubicBezTo>
                  <a:cubicBezTo>
                    <a:pt x="655" y="266"/>
                    <a:pt x="662" y="242"/>
                    <a:pt x="651" y="286"/>
                  </a:cubicBezTo>
                  <a:cubicBezTo>
                    <a:pt x="655" y="513"/>
                    <a:pt x="656" y="645"/>
                    <a:pt x="672" y="841"/>
                  </a:cubicBezTo>
                  <a:cubicBezTo>
                    <a:pt x="677" y="982"/>
                    <a:pt x="685" y="1111"/>
                    <a:pt x="702" y="1249"/>
                  </a:cubicBezTo>
                  <a:cubicBezTo>
                    <a:pt x="706" y="1318"/>
                    <a:pt x="704" y="1358"/>
                    <a:pt x="723" y="1417"/>
                  </a:cubicBezTo>
                  <a:cubicBezTo>
                    <a:pt x="726" y="1380"/>
                    <a:pt x="730" y="1344"/>
                    <a:pt x="731" y="1307"/>
                  </a:cubicBezTo>
                  <a:cubicBezTo>
                    <a:pt x="735" y="1066"/>
                    <a:pt x="733" y="826"/>
                    <a:pt x="738" y="585"/>
                  </a:cubicBezTo>
                  <a:cubicBezTo>
                    <a:pt x="738" y="577"/>
                    <a:pt x="743" y="570"/>
                    <a:pt x="745" y="563"/>
                  </a:cubicBezTo>
                  <a:cubicBezTo>
                    <a:pt x="758" y="513"/>
                    <a:pt x="761" y="439"/>
                    <a:pt x="789" y="396"/>
                  </a:cubicBezTo>
                  <a:cubicBezTo>
                    <a:pt x="806" y="370"/>
                    <a:pt x="856" y="329"/>
                    <a:pt x="877" y="308"/>
                  </a:cubicBezTo>
                  <a:cubicBezTo>
                    <a:pt x="897" y="288"/>
                    <a:pt x="910" y="257"/>
                    <a:pt x="928" y="235"/>
                  </a:cubicBezTo>
                  <a:cubicBezTo>
                    <a:pt x="975" y="178"/>
                    <a:pt x="1045" y="151"/>
                    <a:pt x="1117" y="141"/>
                  </a:cubicBezTo>
                  <a:cubicBezTo>
                    <a:pt x="1135" y="136"/>
                    <a:pt x="1165" y="123"/>
                    <a:pt x="1183" y="141"/>
                  </a:cubicBezTo>
                  <a:cubicBezTo>
                    <a:pt x="1188" y="146"/>
                    <a:pt x="1168" y="145"/>
                    <a:pt x="1161" y="148"/>
                  </a:cubicBezTo>
                  <a:cubicBezTo>
                    <a:pt x="1145" y="156"/>
                    <a:pt x="1128" y="170"/>
                    <a:pt x="1117" y="184"/>
                  </a:cubicBezTo>
                  <a:cubicBezTo>
                    <a:pt x="1100" y="206"/>
                    <a:pt x="1065" y="246"/>
                    <a:pt x="1052" y="272"/>
                  </a:cubicBezTo>
                  <a:cubicBezTo>
                    <a:pt x="1033" y="310"/>
                    <a:pt x="1033" y="325"/>
                    <a:pt x="1001" y="359"/>
                  </a:cubicBezTo>
                  <a:cubicBezTo>
                    <a:pt x="992" y="383"/>
                    <a:pt x="987" y="408"/>
                    <a:pt x="979" y="432"/>
                  </a:cubicBezTo>
                  <a:cubicBezTo>
                    <a:pt x="971" y="498"/>
                    <a:pt x="972" y="566"/>
                    <a:pt x="949" y="629"/>
                  </a:cubicBezTo>
                  <a:cubicBezTo>
                    <a:pt x="939" y="721"/>
                    <a:pt x="930" y="813"/>
                    <a:pt x="920" y="906"/>
                  </a:cubicBezTo>
                  <a:cubicBezTo>
                    <a:pt x="917" y="931"/>
                    <a:pt x="906" y="979"/>
                    <a:pt x="906" y="979"/>
                  </a:cubicBezTo>
                  <a:cubicBezTo>
                    <a:pt x="898" y="1072"/>
                    <a:pt x="897" y="1171"/>
                    <a:pt x="855" y="1256"/>
                  </a:cubicBezTo>
                  <a:cubicBezTo>
                    <a:pt x="838" y="1290"/>
                    <a:pt x="842" y="1313"/>
                    <a:pt x="811" y="1344"/>
                  </a:cubicBezTo>
                  <a:cubicBezTo>
                    <a:pt x="779" y="1376"/>
                    <a:pt x="747" y="1400"/>
                    <a:pt x="716" y="1431"/>
                  </a:cubicBezTo>
                  <a:cubicBezTo>
                    <a:pt x="707" y="1440"/>
                    <a:pt x="736" y="1417"/>
                    <a:pt x="745" y="1409"/>
                  </a:cubicBezTo>
                  <a:cubicBezTo>
                    <a:pt x="753" y="1402"/>
                    <a:pt x="759" y="1393"/>
                    <a:pt x="767" y="1387"/>
                  </a:cubicBezTo>
                  <a:cubicBezTo>
                    <a:pt x="807" y="1359"/>
                    <a:pt x="858" y="1322"/>
                    <a:pt x="906" y="1307"/>
                  </a:cubicBezTo>
                  <a:cubicBezTo>
                    <a:pt x="933" y="1265"/>
                    <a:pt x="983" y="1229"/>
                    <a:pt x="1030" y="1212"/>
                  </a:cubicBezTo>
                  <a:cubicBezTo>
                    <a:pt x="1063" y="1179"/>
                    <a:pt x="1087" y="1146"/>
                    <a:pt x="1132" y="1132"/>
                  </a:cubicBezTo>
                  <a:cubicBezTo>
                    <a:pt x="1172" y="1102"/>
                    <a:pt x="1201" y="1072"/>
                    <a:pt x="1248" y="1052"/>
                  </a:cubicBezTo>
                  <a:cubicBezTo>
                    <a:pt x="1282" y="1018"/>
                    <a:pt x="1328" y="1004"/>
                    <a:pt x="1372" y="986"/>
                  </a:cubicBezTo>
                  <a:cubicBezTo>
                    <a:pt x="1402" y="956"/>
                    <a:pt x="1424" y="957"/>
                    <a:pt x="1467" y="950"/>
                  </a:cubicBezTo>
                  <a:cubicBezTo>
                    <a:pt x="1528" y="952"/>
                    <a:pt x="1589" y="949"/>
                    <a:pt x="1649" y="957"/>
                  </a:cubicBezTo>
                  <a:cubicBezTo>
                    <a:pt x="1702" y="964"/>
                    <a:pt x="1734" y="1072"/>
                    <a:pt x="1752" y="1110"/>
                  </a:cubicBezTo>
                  <a:cubicBezTo>
                    <a:pt x="1767" y="1143"/>
                    <a:pt x="1786" y="1173"/>
                    <a:pt x="1803" y="1205"/>
                  </a:cubicBezTo>
                  <a:cubicBezTo>
                    <a:pt x="1807" y="1213"/>
                    <a:pt x="1821" y="1219"/>
                    <a:pt x="1817" y="1227"/>
                  </a:cubicBezTo>
                  <a:cubicBezTo>
                    <a:pt x="1813" y="1234"/>
                    <a:pt x="1802" y="1223"/>
                    <a:pt x="1795" y="1220"/>
                  </a:cubicBezTo>
                  <a:cubicBezTo>
                    <a:pt x="1766" y="1207"/>
                    <a:pt x="1737" y="1188"/>
                    <a:pt x="1708" y="1176"/>
                  </a:cubicBezTo>
                  <a:cubicBezTo>
                    <a:pt x="1684" y="1166"/>
                    <a:pt x="1659" y="1161"/>
                    <a:pt x="1635" y="1154"/>
                  </a:cubicBezTo>
                  <a:cubicBezTo>
                    <a:pt x="1604" y="1145"/>
                    <a:pt x="1540" y="1132"/>
                    <a:pt x="1540" y="1132"/>
                  </a:cubicBezTo>
                  <a:cubicBezTo>
                    <a:pt x="1500" y="1113"/>
                    <a:pt x="1465" y="1118"/>
                    <a:pt x="1423" y="1132"/>
                  </a:cubicBezTo>
                  <a:cubicBezTo>
                    <a:pt x="1404" y="1162"/>
                    <a:pt x="1364" y="1171"/>
                    <a:pt x="1329" y="1183"/>
                  </a:cubicBezTo>
                  <a:cubicBezTo>
                    <a:pt x="1312" y="1208"/>
                    <a:pt x="1281" y="1240"/>
                    <a:pt x="1256" y="1256"/>
                  </a:cubicBezTo>
                  <a:cubicBezTo>
                    <a:pt x="1236" y="1285"/>
                    <a:pt x="1213" y="1317"/>
                    <a:pt x="1183" y="1336"/>
                  </a:cubicBezTo>
                  <a:cubicBezTo>
                    <a:pt x="1106" y="1449"/>
                    <a:pt x="859" y="1380"/>
                    <a:pt x="789" y="1380"/>
                  </a:cubicBezTo>
                  <a:lnTo>
                    <a:pt x="735" y="1312"/>
                  </a:lnTo>
                </a:path>
              </a:pathLst>
            </a:custGeom>
            <a:solidFill>
              <a:srgbClr val="00CC00"/>
            </a:solidFill>
            <a:ln w="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dirty="0">
                <a:latin typeface="Times New Roman" panose="02020603050405020304" pitchFamily="18" charset="0"/>
              </a:endParaRPr>
            </a:p>
          </p:txBody>
        </p:sp>
        <p:sp>
          <p:nvSpPr>
            <p:cNvPr id="29712" name="Freeform 20"/>
            <p:cNvSpPr/>
            <p:nvPr/>
          </p:nvSpPr>
          <p:spPr>
            <a:xfrm>
              <a:off x="5562600" y="5837238"/>
              <a:ext cx="1524000" cy="1020762"/>
            </a:xfrm>
            <a:custGeom>
              <a:avLst/>
              <a:gdLst>
                <a:gd name="txL" fmla="*/ 0 w 1546"/>
                <a:gd name="txT" fmla="*/ 0 h 1123"/>
                <a:gd name="txR" fmla="*/ 1546 w 1546"/>
                <a:gd name="txB" fmla="*/ 1123 h 1123"/>
              </a:gdLst>
              <a:ahLst/>
              <a:cxnLst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</a:cxnLst>
              <a:rect l="txL" t="txT" r="txR" b="txB"/>
              <a:pathLst>
                <a:path w="1546" h="1123">
                  <a:moveTo>
                    <a:pt x="708" y="1082"/>
                  </a:moveTo>
                  <a:cubicBezTo>
                    <a:pt x="617" y="1111"/>
                    <a:pt x="559" y="1086"/>
                    <a:pt x="484" y="1059"/>
                  </a:cubicBezTo>
                  <a:cubicBezTo>
                    <a:pt x="470" y="1045"/>
                    <a:pt x="461" y="1027"/>
                    <a:pt x="446" y="1014"/>
                  </a:cubicBezTo>
                  <a:cubicBezTo>
                    <a:pt x="433" y="1002"/>
                    <a:pt x="402" y="984"/>
                    <a:pt x="402" y="984"/>
                  </a:cubicBezTo>
                  <a:cubicBezTo>
                    <a:pt x="379" y="940"/>
                    <a:pt x="309" y="897"/>
                    <a:pt x="274" y="857"/>
                  </a:cubicBezTo>
                  <a:cubicBezTo>
                    <a:pt x="237" y="815"/>
                    <a:pt x="216" y="754"/>
                    <a:pt x="170" y="723"/>
                  </a:cubicBezTo>
                  <a:cubicBezTo>
                    <a:pt x="165" y="715"/>
                    <a:pt x="161" y="706"/>
                    <a:pt x="155" y="700"/>
                  </a:cubicBezTo>
                  <a:cubicBezTo>
                    <a:pt x="146" y="691"/>
                    <a:pt x="132" y="688"/>
                    <a:pt x="125" y="678"/>
                  </a:cubicBezTo>
                  <a:cubicBezTo>
                    <a:pt x="92" y="629"/>
                    <a:pt x="124" y="638"/>
                    <a:pt x="72" y="588"/>
                  </a:cubicBezTo>
                  <a:cubicBezTo>
                    <a:pt x="60" y="537"/>
                    <a:pt x="75" y="576"/>
                    <a:pt x="42" y="536"/>
                  </a:cubicBezTo>
                  <a:cubicBezTo>
                    <a:pt x="36" y="529"/>
                    <a:pt x="32" y="521"/>
                    <a:pt x="28" y="513"/>
                  </a:cubicBezTo>
                  <a:cubicBezTo>
                    <a:pt x="0" y="456"/>
                    <a:pt x="55" y="518"/>
                    <a:pt x="87" y="528"/>
                  </a:cubicBezTo>
                  <a:cubicBezTo>
                    <a:pt x="115" y="546"/>
                    <a:pt x="145" y="555"/>
                    <a:pt x="177" y="566"/>
                  </a:cubicBezTo>
                  <a:cubicBezTo>
                    <a:pt x="192" y="571"/>
                    <a:pt x="222" y="580"/>
                    <a:pt x="222" y="580"/>
                  </a:cubicBezTo>
                  <a:cubicBezTo>
                    <a:pt x="254" y="601"/>
                    <a:pt x="290" y="616"/>
                    <a:pt x="327" y="625"/>
                  </a:cubicBezTo>
                  <a:cubicBezTo>
                    <a:pt x="341" y="639"/>
                    <a:pt x="359" y="648"/>
                    <a:pt x="372" y="663"/>
                  </a:cubicBezTo>
                  <a:cubicBezTo>
                    <a:pt x="384" y="677"/>
                    <a:pt x="392" y="693"/>
                    <a:pt x="402" y="708"/>
                  </a:cubicBezTo>
                  <a:cubicBezTo>
                    <a:pt x="407" y="715"/>
                    <a:pt x="417" y="717"/>
                    <a:pt x="424" y="723"/>
                  </a:cubicBezTo>
                  <a:cubicBezTo>
                    <a:pt x="465" y="758"/>
                    <a:pt x="497" y="784"/>
                    <a:pt x="551" y="797"/>
                  </a:cubicBezTo>
                  <a:cubicBezTo>
                    <a:pt x="595" y="826"/>
                    <a:pt x="641" y="860"/>
                    <a:pt x="693" y="872"/>
                  </a:cubicBezTo>
                  <a:cubicBezTo>
                    <a:pt x="696" y="887"/>
                    <a:pt x="694" y="903"/>
                    <a:pt x="701" y="917"/>
                  </a:cubicBezTo>
                  <a:cubicBezTo>
                    <a:pt x="705" y="925"/>
                    <a:pt x="716" y="926"/>
                    <a:pt x="723" y="932"/>
                  </a:cubicBezTo>
                  <a:cubicBezTo>
                    <a:pt x="745" y="951"/>
                    <a:pt x="746" y="955"/>
                    <a:pt x="761" y="977"/>
                  </a:cubicBezTo>
                  <a:cubicBezTo>
                    <a:pt x="766" y="992"/>
                    <a:pt x="785" y="1035"/>
                    <a:pt x="776" y="1022"/>
                  </a:cubicBezTo>
                  <a:cubicBezTo>
                    <a:pt x="762" y="1000"/>
                    <a:pt x="760" y="1001"/>
                    <a:pt x="753" y="977"/>
                  </a:cubicBezTo>
                  <a:cubicBezTo>
                    <a:pt x="742" y="937"/>
                    <a:pt x="737" y="896"/>
                    <a:pt x="723" y="857"/>
                  </a:cubicBezTo>
                  <a:cubicBezTo>
                    <a:pt x="721" y="807"/>
                    <a:pt x="722" y="757"/>
                    <a:pt x="716" y="708"/>
                  </a:cubicBezTo>
                  <a:cubicBezTo>
                    <a:pt x="714" y="689"/>
                    <a:pt x="698" y="674"/>
                    <a:pt x="693" y="655"/>
                  </a:cubicBezTo>
                  <a:cubicBezTo>
                    <a:pt x="681" y="606"/>
                    <a:pt x="676" y="555"/>
                    <a:pt x="663" y="506"/>
                  </a:cubicBezTo>
                  <a:cubicBezTo>
                    <a:pt x="666" y="431"/>
                    <a:pt x="665" y="356"/>
                    <a:pt x="671" y="281"/>
                  </a:cubicBezTo>
                  <a:cubicBezTo>
                    <a:pt x="676" y="227"/>
                    <a:pt x="702" y="205"/>
                    <a:pt x="738" y="169"/>
                  </a:cubicBezTo>
                  <a:cubicBezTo>
                    <a:pt x="799" y="108"/>
                    <a:pt x="877" y="51"/>
                    <a:pt x="955" y="12"/>
                  </a:cubicBezTo>
                  <a:cubicBezTo>
                    <a:pt x="909" y="0"/>
                    <a:pt x="912" y="10"/>
                    <a:pt x="880" y="42"/>
                  </a:cubicBezTo>
                  <a:cubicBezTo>
                    <a:pt x="869" y="78"/>
                    <a:pt x="840" y="127"/>
                    <a:pt x="813" y="154"/>
                  </a:cubicBezTo>
                  <a:cubicBezTo>
                    <a:pt x="794" y="208"/>
                    <a:pt x="789" y="270"/>
                    <a:pt x="776" y="326"/>
                  </a:cubicBezTo>
                  <a:cubicBezTo>
                    <a:pt x="768" y="418"/>
                    <a:pt x="766" y="505"/>
                    <a:pt x="791" y="595"/>
                  </a:cubicBezTo>
                  <a:cubicBezTo>
                    <a:pt x="801" y="690"/>
                    <a:pt x="810" y="785"/>
                    <a:pt x="820" y="880"/>
                  </a:cubicBezTo>
                  <a:cubicBezTo>
                    <a:pt x="823" y="932"/>
                    <a:pt x="819" y="985"/>
                    <a:pt x="828" y="1037"/>
                  </a:cubicBezTo>
                  <a:cubicBezTo>
                    <a:pt x="830" y="1046"/>
                    <a:pt x="841" y="1023"/>
                    <a:pt x="843" y="1014"/>
                  </a:cubicBezTo>
                  <a:cubicBezTo>
                    <a:pt x="877" y="815"/>
                    <a:pt x="827" y="979"/>
                    <a:pt x="865" y="865"/>
                  </a:cubicBezTo>
                  <a:cubicBezTo>
                    <a:pt x="875" y="780"/>
                    <a:pt x="877" y="695"/>
                    <a:pt x="888" y="610"/>
                  </a:cubicBezTo>
                  <a:cubicBezTo>
                    <a:pt x="892" y="492"/>
                    <a:pt x="873" y="396"/>
                    <a:pt x="940" y="304"/>
                  </a:cubicBezTo>
                  <a:cubicBezTo>
                    <a:pt x="957" y="255"/>
                    <a:pt x="1006" y="217"/>
                    <a:pt x="1045" y="184"/>
                  </a:cubicBezTo>
                  <a:cubicBezTo>
                    <a:pt x="1080" y="154"/>
                    <a:pt x="1090" y="125"/>
                    <a:pt x="1135" y="109"/>
                  </a:cubicBezTo>
                  <a:cubicBezTo>
                    <a:pt x="1163" y="81"/>
                    <a:pt x="1208" y="54"/>
                    <a:pt x="1247" y="42"/>
                  </a:cubicBezTo>
                  <a:cubicBezTo>
                    <a:pt x="1254" y="37"/>
                    <a:pt x="1261" y="31"/>
                    <a:pt x="1269" y="27"/>
                  </a:cubicBezTo>
                  <a:cubicBezTo>
                    <a:pt x="1283" y="21"/>
                    <a:pt x="1314" y="12"/>
                    <a:pt x="1314" y="12"/>
                  </a:cubicBezTo>
                  <a:cubicBezTo>
                    <a:pt x="1546" y="23"/>
                    <a:pt x="1487" y="11"/>
                    <a:pt x="1411" y="34"/>
                  </a:cubicBezTo>
                  <a:cubicBezTo>
                    <a:pt x="1401" y="44"/>
                    <a:pt x="1389" y="52"/>
                    <a:pt x="1381" y="64"/>
                  </a:cubicBezTo>
                  <a:cubicBezTo>
                    <a:pt x="1361" y="93"/>
                    <a:pt x="1374" y="114"/>
                    <a:pt x="1337" y="139"/>
                  </a:cubicBezTo>
                  <a:cubicBezTo>
                    <a:pt x="1307" y="184"/>
                    <a:pt x="1256" y="236"/>
                    <a:pt x="1217" y="274"/>
                  </a:cubicBezTo>
                  <a:cubicBezTo>
                    <a:pt x="1209" y="281"/>
                    <a:pt x="1202" y="289"/>
                    <a:pt x="1194" y="296"/>
                  </a:cubicBezTo>
                  <a:cubicBezTo>
                    <a:pt x="1181" y="308"/>
                    <a:pt x="1150" y="326"/>
                    <a:pt x="1150" y="326"/>
                  </a:cubicBezTo>
                  <a:cubicBezTo>
                    <a:pt x="1130" y="356"/>
                    <a:pt x="1105" y="388"/>
                    <a:pt x="1075" y="408"/>
                  </a:cubicBezTo>
                  <a:cubicBezTo>
                    <a:pt x="1050" y="479"/>
                    <a:pt x="1091" y="368"/>
                    <a:pt x="1045" y="461"/>
                  </a:cubicBezTo>
                  <a:cubicBezTo>
                    <a:pt x="1028" y="495"/>
                    <a:pt x="1021" y="533"/>
                    <a:pt x="1000" y="566"/>
                  </a:cubicBezTo>
                  <a:cubicBezTo>
                    <a:pt x="996" y="589"/>
                    <a:pt x="986" y="610"/>
                    <a:pt x="985" y="633"/>
                  </a:cubicBezTo>
                  <a:cubicBezTo>
                    <a:pt x="983" y="678"/>
                    <a:pt x="1043" y="912"/>
                    <a:pt x="948" y="977"/>
                  </a:cubicBezTo>
                  <a:cubicBezTo>
                    <a:pt x="919" y="1019"/>
                    <a:pt x="927" y="1057"/>
                    <a:pt x="873" y="1074"/>
                  </a:cubicBezTo>
                  <a:cubicBezTo>
                    <a:pt x="870" y="1082"/>
                    <a:pt x="870" y="1090"/>
                    <a:pt x="865" y="1097"/>
                  </a:cubicBezTo>
                  <a:cubicBezTo>
                    <a:pt x="848" y="1123"/>
                    <a:pt x="829" y="1119"/>
                    <a:pt x="858" y="1119"/>
                  </a:cubicBezTo>
                  <a:lnTo>
                    <a:pt x="947" y="1058"/>
                  </a:lnTo>
                </a:path>
              </a:pathLst>
            </a:custGeom>
            <a:solidFill>
              <a:srgbClr val="33CC33"/>
            </a:solidFill>
            <a:ln w="0" cap="flat" cmpd="sng">
              <a:solidFill>
                <a:srgbClr val="0033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dirty="0">
                <a:latin typeface="Times New Roman" panose="02020603050405020304" pitchFamily="18" charset="0"/>
              </a:endParaRPr>
            </a:p>
          </p:txBody>
        </p:sp>
        <p:grpSp>
          <p:nvGrpSpPr>
            <p:cNvPr id="29713" name="Group 21"/>
            <p:cNvGrpSpPr/>
            <p:nvPr/>
          </p:nvGrpSpPr>
          <p:grpSpPr>
            <a:xfrm>
              <a:off x="152400" y="76200"/>
              <a:ext cx="1771650" cy="1752600"/>
              <a:chOff x="-252" y="0"/>
              <a:chExt cx="2316" cy="2112"/>
            </a:xfrm>
          </p:grpSpPr>
          <p:sp>
            <p:nvSpPr>
              <p:cNvPr id="30098" name="Line 22"/>
              <p:cNvSpPr/>
              <p:nvPr/>
            </p:nvSpPr>
            <p:spPr>
              <a:xfrm flipV="1">
                <a:off x="576" y="1488"/>
                <a:ext cx="143" cy="624"/>
              </a:xfrm>
              <a:prstGeom prst="line">
                <a:avLst/>
              </a:prstGeom>
              <a:ln w="76200" cap="flat" cmpd="sng">
                <a:solidFill>
                  <a:srgbClr val="FF3300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30099" name="Line 23"/>
              <p:cNvSpPr/>
              <p:nvPr/>
            </p:nvSpPr>
            <p:spPr>
              <a:xfrm>
                <a:off x="1344" y="1056"/>
                <a:ext cx="720" cy="48"/>
              </a:xfrm>
              <a:prstGeom prst="line">
                <a:avLst/>
              </a:prstGeom>
              <a:ln w="76200" cap="flat" cmpd="sng">
                <a:solidFill>
                  <a:srgbClr val="FF3300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30100" name="Line 24"/>
              <p:cNvSpPr/>
              <p:nvPr/>
            </p:nvSpPr>
            <p:spPr>
              <a:xfrm flipV="1">
                <a:off x="1248" y="288"/>
                <a:ext cx="479" cy="339"/>
              </a:xfrm>
              <a:prstGeom prst="line">
                <a:avLst/>
              </a:prstGeom>
              <a:ln w="76200" cap="flat" cmpd="sng">
                <a:solidFill>
                  <a:srgbClr val="FF3300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30101" name="Line 25"/>
              <p:cNvSpPr/>
              <p:nvPr/>
            </p:nvSpPr>
            <p:spPr>
              <a:xfrm flipV="1">
                <a:off x="1296" y="768"/>
                <a:ext cx="432" cy="96"/>
              </a:xfrm>
              <a:prstGeom prst="line">
                <a:avLst/>
              </a:prstGeom>
              <a:ln w="76200" cap="flat" cmpd="sng">
                <a:solidFill>
                  <a:srgbClr val="FF3300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30102" name="Line 26"/>
              <p:cNvSpPr/>
              <p:nvPr/>
            </p:nvSpPr>
            <p:spPr>
              <a:xfrm>
                <a:off x="384" y="0"/>
                <a:ext cx="192" cy="480"/>
              </a:xfrm>
              <a:prstGeom prst="line">
                <a:avLst/>
              </a:prstGeom>
              <a:ln w="76200" cap="flat" cmpd="sng">
                <a:solidFill>
                  <a:srgbClr val="FF3300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30103" name="Line 27"/>
              <p:cNvSpPr/>
              <p:nvPr/>
            </p:nvSpPr>
            <p:spPr>
              <a:xfrm flipV="1">
                <a:off x="432" y="1488"/>
                <a:ext cx="144" cy="288"/>
              </a:xfrm>
              <a:prstGeom prst="line">
                <a:avLst/>
              </a:prstGeom>
              <a:ln w="76200" cap="flat" cmpd="sng">
                <a:solidFill>
                  <a:srgbClr val="FF3300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30104" name="Line 28"/>
              <p:cNvSpPr/>
              <p:nvPr/>
            </p:nvSpPr>
            <p:spPr>
              <a:xfrm>
                <a:off x="912" y="1392"/>
                <a:ext cx="48" cy="480"/>
              </a:xfrm>
              <a:prstGeom prst="line">
                <a:avLst/>
              </a:prstGeom>
              <a:ln w="76200" cap="flat" cmpd="sng">
                <a:solidFill>
                  <a:srgbClr val="FF3300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30105" name="Line 29"/>
              <p:cNvSpPr/>
              <p:nvPr/>
            </p:nvSpPr>
            <p:spPr>
              <a:xfrm flipH="1" flipV="1">
                <a:off x="720" y="192"/>
                <a:ext cx="48" cy="240"/>
              </a:xfrm>
              <a:prstGeom prst="line">
                <a:avLst/>
              </a:prstGeom>
              <a:ln w="76200" cap="flat" cmpd="sng">
                <a:solidFill>
                  <a:srgbClr val="FF3300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30106" name="Line 30"/>
              <p:cNvSpPr/>
              <p:nvPr/>
            </p:nvSpPr>
            <p:spPr>
              <a:xfrm>
                <a:off x="1248" y="1296"/>
                <a:ext cx="288" cy="144"/>
              </a:xfrm>
              <a:prstGeom prst="line">
                <a:avLst/>
              </a:prstGeom>
              <a:ln w="76200" cap="flat" cmpd="sng">
                <a:solidFill>
                  <a:srgbClr val="FF3300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30107" name="Line 31"/>
              <p:cNvSpPr/>
              <p:nvPr/>
            </p:nvSpPr>
            <p:spPr>
              <a:xfrm flipH="1" flipV="1">
                <a:off x="1103" y="1440"/>
                <a:ext cx="241" cy="480"/>
              </a:xfrm>
              <a:prstGeom prst="line">
                <a:avLst/>
              </a:prstGeom>
              <a:ln w="76200" cap="flat" cmpd="sng">
                <a:solidFill>
                  <a:srgbClr val="FF3300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30108" name="Line 32"/>
              <p:cNvSpPr/>
              <p:nvPr/>
            </p:nvSpPr>
            <p:spPr>
              <a:xfrm flipV="1">
                <a:off x="912" y="0"/>
                <a:ext cx="96" cy="435"/>
              </a:xfrm>
              <a:prstGeom prst="line">
                <a:avLst/>
              </a:prstGeom>
              <a:ln w="76200" cap="flat" cmpd="sng">
                <a:solidFill>
                  <a:srgbClr val="FF3300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30109" name="Line 33"/>
              <p:cNvSpPr/>
              <p:nvPr/>
            </p:nvSpPr>
            <p:spPr>
              <a:xfrm>
                <a:off x="240" y="432"/>
                <a:ext cx="191" cy="192"/>
              </a:xfrm>
              <a:prstGeom prst="line">
                <a:avLst/>
              </a:prstGeom>
              <a:ln w="76200" cap="flat" cmpd="sng">
                <a:solidFill>
                  <a:srgbClr val="FF3300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30110" name="Line 34"/>
              <p:cNvSpPr/>
              <p:nvPr/>
            </p:nvSpPr>
            <p:spPr>
              <a:xfrm>
                <a:off x="-96" y="576"/>
                <a:ext cx="431" cy="240"/>
              </a:xfrm>
              <a:prstGeom prst="line">
                <a:avLst/>
              </a:prstGeom>
              <a:ln w="76200" cap="flat" cmpd="sng">
                <a:solidFill>
                  <a:srgbClr val="FF3300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30111" name="Line 35"/>
              <p:cNvSpPr/>
              <p:nvPr/>
            </p:nvSpPr>
            <p:spPr>
              <a:xfrm flipV="1">
                <a:off x="1104" y="240"/>
                <a:ext cx="192" cy="288"/>
              </a:xfrm>
              <a:prstGeom prst="line">
                <a:avLst/>
              </a:prstGeom>
              <a:ln w="76200" cap="flat" cmpd="sng">
                <a:solidFill>
                  <a:srgbClr val="FF3300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30112" name="Line 36"/>
              <p:cNvSpPr/>
              <p:nvPr/>
            </p:nvSpPr>
            <p:spPr>
              <a:xfrm>
                <a:off x="0" y="912"/>
                <a:ext cx="288" cy="48"/>
              </a:xfrm>
              <a:prstGeom prst="line">
                <a:avLst/>
              </a:prstGeom>
              <a:ln w="76200" cap="flat" cmpd="sng">
                <a:solidFill>
                  <a:srgbClr val="FF3300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30113" name="Line 37"/>
              <p:cNvSpPr/>
              <p:nvPr/>
            </p:nvSpPr>
            <p:spPr>
              <a:xfrm flipV="1">
                <a:off x="-252" y="1056"/>
                <a:ext cx="636" cy="144"/>
              </a:xfrm>
              <a:prstGeom prst="line">
                <a:avLst/>
              </a:prstGeom>
              <a:ln w="76200" cap="flat" cmpd="sng">
                <a:solidFill>
                  <a:srgbClr val="FF3300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30114" name="Line 38"/>
              <p:cNvSpPr/>
              <p:nvPr/>
            </p:nvSpPr>
            <p:spPr>
              <a:xfrm flipV="1">
                <a:off x="0" y="1296"/>
                <a:ext cx="480" cy="432"/>
              </a:xfrm>
              <a:prstGeom prst="line">
                <a:avLst/>
              </a:prstGeom>
              <a:ln w="76200" cap="flat" cmpd="sng">
                <a:solidFill>
                  <a:srgbClr val="FF3300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30115" name="Line 39"/>
              <p:cNvSpPr/>
              <p:nvPr/>
            </p:nvSpPr>
            <p:spPr>
              <a:xfrm flipV="1">
                <a:off x="144" y="1152"/>
                <a:ext cx="287" cy="192"/>
              </a:xfrm>
              <a:prstGeom prst="line">
                <a:avLst/>
              </a:prstGeom>
              <a:ln w="76200" cap="flat" cmpd="sng">
                <a:solidFill>
                  <a:srgbClr val="FF3300"/>
                </a:solidFill>
                <a:prstDash val="solid"/>
                <a:headEnd type="none" w="med" len="med"/>
                <a:tailEnd type="none" w="med" len="med"/>
              </a:ln>
            </p:spPr>
          </p:sp>
        </p:grpSp>
        <p:grpSp>
          <p:nvGrpSpPr>
            <p:cNvPr id="29714" name="Group 40"/>
            <p:cNvGrpSpPr/>
            <p:nvPr/>
          </p:nvGrpSpPr>
          <p:grpSpPr>
            <a:xfrm>
              <a:off x="598488" y="434975"/>
              <a:ext cx="762000" cy="914400"/>
              <a:chOff x="192" y="-48"/>
              <a:chExt cx="1056" cy="1104"/>
            </a:xfrm>
          </p:grpSpPr>
          <p:sp>
            <p:nvSpPr>
              <p:cNvPr id="30094" name="Oval 41"/>
              <p:cNvSpPr/>
              <p:nvPr/>
            </p:nvSpPr>
            <p:spPr>
              <a:xfrm>
                <a:off x="192" y="-48"/>
                <a:ext cx="1056" cy="1104"/>
              </a:xfrm>
              <a:prstGeom prst="ellipse">
                <a:avLst/>
              </a:prstGeom>
              <a:solidFill>
                <a:srgbClr val="FFFF00"/>
              </a:solidFill>
              <a:ln w="9525" cap="flat" cmpd="sng">
                <a:solidFill>
                  <a:srgbClr val="333300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0095" name="Oval 42"/>
              <p:cNvSpPr/>
              <p:nvPr/>
            </p:nvSpPr>
            <p:spPr>
              <a:xfrm>
                <a:off x="816" y="192"/>
                <a:ext cx="240" cy="336"/>
              </a:xfrm>
              <a:prstGeom prst="ellipse">
                <a:avLst/>
              </a:prstGeom>
              <a:solidFill>
                <a:srgbClr val="3366FF"/>
              </a:solidFill>
              <a:ln w="76200" cap="flat" cmpd="sng">
                <a:solidFill>
                  <a:srgbClr val="FFFF00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0096" name="Oval 43"/>
              <p:cNvSpPr/>
              <p:nvPr/>
            </p:nvSpPr>
            <p:spPr>
              <a:xfrm>
                <a:off x="336" y="240"/>
                <a:ext cx="240" cy="336"/>
              </a:xfrm>
              <a:prstGeom prst="ellipse">
                <a:avLst/>
              </a:prstGeom>
              <a:solidFill>
                <a:srgbClr val="3366FF"/>
              </a:solidFill>
              <a:ln w="76200" cap="flat" cmpd="sng">
                <a:solidFill>
                  <a:srgbClr val="FFFF00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0097" name="Freeform 44"/>
              <p:cNvSpPr/>
              <p:nvPr/>
            </p:nvSpPr>
            <p:spPr>
              <a:xfrm>
                <a:off x="432" y="576"/>
                <a:ext cx="528" cy="224"/>
              </a:xfrm>
              <a:custGeom>
                <a:avLst/>
                <a:gdLst>
                  <a:gd name="txL" fmla="*/ 0 w 1238"/>
                  <a:gd name="txT" fmla="*/ 0 h 537"/>
                  <a:gd name="txR" fmla="*/ 1238 w 1238"/>
                  <a:gd name="txB" fmla="*/ 537 h 537"/>
                </a:gdLst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txL" t="txT" r="txR" b="txB"/>
                <a:pathLst>
                  <a:path w="1238" h="537">
                    <a:moveTo>
                      <a:pt x="17" y="60"/>
                    </a:moveTo>
                    <a:cubicBezTo>
                      <a:pt x="0" y="115"/>
                      <a:pt x="39" y="155"/>
                      <a:pt x="77" y="187"/>
                    </a:cubicBezTo>
                    <a:cubicBezTo>
                      <a:pt x="101" y="207"/>
                      <a:pt x="110" y="230"/>
                      <a:pt x="137" y="247"/>
                    </a:cubicBezTo>
                    <a:cubicBezTo>
                      <a:pt x="171" y="297"/>
                      <a:pt x="189" y="368"/>
                      <a:pt x="249" y="397"/>
                    </a:cubicBezTo>
                    <a:cubicBezTo>
                      <a:pt x="260" y="402"/>
                      <a:pt x="292" y="409"/>
                      <a:pt x="301" y="411"/>
                    </a:cubicBezTo>
                    <a:cubicBezTo>
                      <a:pt x="355" y="447"/>
                      <a:pt x="329" y="436"/>
                      <a:pt x="376" y="449"/>
                    </a:cubicBezTo>
                    <a:cubicBezTo>
                      <a:pt x="429" y="485"/>
                      <a:pt x="443" y="482"/>
                      <a:pt x="503" y="501"/>
                    </a:cubicBezTo>
                    <a:cubicBezTo>
                      <a:pt x="856" y="493"/>
                      <a:pt x="725" y="537"/>
                      <a:pt x="870" y="464"/>
                    </a:cubicBezTo>
                    <a:cubicBezTo>
                      <a:pt x="902" y="430"/>
                      <a:pt x="939" y="407"/>
                      <a:pt x="982" y="389"/>
                    </a:cubicBezTo>
                    <a:cubicBezTo>
                      <a:pt x="1007" y="364"/>
                      <a:pt x="1028" y="334"/>
                      <a:pt x="1057" y="314"/>
                    </a:cubicBezTo>
                    <a:cubicBezTo>
                      <a:pt x="1072" y="304"/>
                      <a:pt x="1102" y="284"/>
                      <a:pt x="1102" y="284"/>
                    </a:cubicBezTo>
                    <a:cubicBezTo>
                      <a:pt x="1121" y="255"/>
                      <a:pt x="1140" y="226"/>
                      <a:pt x="1154" y="195"/>
                    </a:cubicBezTo>
                    <a:cubicBezTo>
                      <a:pt x="1174" y="151"/>
                      <a:pt x="1171" y="134"/>
                      <a:pt x="1199" y="97"/>
                    </a:cubicBezTo>
                    <a:cubicBezTo>
                      <a:pt x="1222" y="26"/>
                      <a:pt x="1184" y="127"/>
                      <a:pt x="1229" y="60"/>
                    </a:cubicBezTo>
                    <a:cubicBezTo>
                      <a:pt x="1238" y="46"/>
                      <a:pt x="1236" y="15"/>
                      <a:pt x="1236" y="0"/>
                    </a:cubicBezTo>
                  </a:path>
                </a:pathLst>
              </a:custGeom>
              <a:noFill/>
              <a:ln w="76200" cap="flat" cmpd="sng">
                <a:solidFill>
                  <a:srgbClr val="FF66CC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</p:grpSp>
        <p:sp>
          <p:nvSpPr>
            <p:cNvPr id="29715" name="AutoShape 45"/>
            <p:cNvSpPr/>
            <p:nvPr/>
          </p:nvSpPr>
          <p:spPr>
            <a:xfrm>
              <a:off x="4038600" y="152400"/>
              <a:ext cx="2590800" cy="1066800"/>
            </a:xfrm>
            <a:prstGeom prst="cloudCallout">
              <a:avLst>
                <a:gd name="adj1" fmla="val -43750"/>
                <a:gd name="adj2" fmla="val 74255"/>
              </a:avLst>
            </a:prstGeom>
            <a:gradFill rotWithShape="1">
              <a:gsLst>
                <a:gs pos="0">
                  <a:srgbClr val="66CCFF"/>
                </a:gs>
                <a:gs pos="100000">
                  <a:srgbClr val="FF66FF"/>
                </a:gs>
              </a:gsLst>
              <a:lin ang="5400000" scaled="1"/>
              <a:tileRect/>
            </a:gradFill>
            <a:ln w="0" cap="flat" cmpd="sng">
              <a:solidFill>
                <a:srgbClr val="333300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pPr algn="ctr"/>
              <a:endParaRPr sz="1800" b="0" i="0" u="none" dirty="0">
                <a:latin typeface="Arial" panose="020B0604020202020204" pitchFamily="34" charset="0"/>
              </a:endParaRPr>
            </a:p>
          </p:txBody>
        </p:sp>
        <p:sp>
          <p:nvSpPr>
            <p:cNvPr id="29716" name="Freeform 46"/>
            <p:cNvSpPr/>
            <p:nvPr/>
          </p:nvSpPr>
          <p:spPr>
            <a:xfrm>
              <a:off x="6858000" y="5075238"/>
              <a:ext cx="1743075" cy="1782762"/>
            </a:xfrm>
            <a:custGeom>
              <a:avLst/>
              <a:gdLst>
                <a:gd name="txL" fmla="*/ 0 w 1546"/>
                <a:gd name="txT" fmla="*/ 0 h 1123"/>
                <a:gd name="txR" fmla="*/ 1546 w 1546"/>
                <a:gd name="txB" fmla="*/ 1123 h 1123"/>
              </a:gdLst>
              <a:ahLst/>
              <a:cxnLst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</a:cxnLst>
              <a:rect l="txL" t="txT" r="txR" b="txB"/>
              <a:pathLst>
                <a:path w="1546" h="1123">
                  <a:moveTo>
                    <a:pt x="708" y="1082"/>
                  </a:moveTo>
                  <a:cubicBezTo>
                    <a:pt x="617" y="1111"/>
                    <a:pt x="559" y="1086"/>
                    <a:pt x="484" y="1059"/>
                  </a:cubicBezTo>
                  <a:cubicBezTo>
                    <a:pt x="470" y="1045"/>
                    <a:pt x="461" y="1027"/>
                    <a:pt x="446" y="1014"/>
                  </a:cubicBezTo>
                  <a:cubicBezTo>
                    <a:pt x="433" y="1002"/>
                    <a:pt x="402" y="984"/>
                    <a:pt x="402" y="984"/>
                  </a:cubicBezTo>
                  <a:cubicBezTo>
                    <a:pt x="379" y="940"/>
                    <a:pt x="309" y="897"/>
                    <a:pt x="274" y="857"/>
                  </a:cubicBezTo>
                  <a:cubicBezTo>
                    <a:pt x="237" y="815"/>
                    <a:pt x="216" y="754"/>
                    <a:pt x="170" y="723"/>
                  </a:cubicBezTo>
                  <a:cubicBezTo>
                    <a:pt x="165" y="715"/>
                    <a:pt x="161" y="706"/>
                    <a:pt x="155" y="700"/>
                  </a:cubicBezTo>
                  <a:cubicBezTo>
                    <a:pt x="146" y="691"/>
                    <a:pt x="132" y="688"/>
                    <a:pt x="125" y="678"/>
                  </a:cubicBezTo>
                  <a:cubicBezTo>
                    <a:pt x="92" y="629"/>
                    <a:pt x="124" y="638"/>
                    <a:pt x="72" y="588"/>
                  </a:cubicBezTo>
                  <a:cubicBezTo>
                    <a:pt x="60" y="537"/>
                    <a:pt x="75" y="576"/>
                    <a:pt x="42" y="536"/>
                  </a:cubicBezTo>
                  <a:cubicBezTo>
                    <a:pt x="36" y="529"/>
                    <a:pt x="32" y="521"/>
                    <a:pt x="28" y="513"/>
                  </a:cubicBezTo>
                  <a:cubicBezTo>
                    <a:pt x="0" y="456"/>
                    <a:pt x="55" y="518"/>
                    <a:pt x="87" y="528"/>
                  </a:cubicBezTo>
                  <a:cubicBezTo>
                    <a:pt x="115" y="546"/>
                    <a:pt x="145" y="555"/>
                    <a:pt x="177" y="566"/>
                  </a:cubicBezTo>
                  <a:cubicBezTo>
                    <a:pt x="192" y="571"/>
                    <a:pt x="222" y="580"/>
                    <a:pt x="222" y="580"/>
                  </a:cubicBezTo>
                  <a:cubicBezTo>
                    <a:pt x="254" y="601"/>
                    <a:pt x="290" y="616"/>
                    <a:pt x="327" y="625"/>
                  </a:cubicBezTo>
                  <a:cubicBezTo>
                    <a:pt x="341" y="639"/>
                    <a:pt x="359" y="648"/>
                    <a:pt x="372" y="663"/>
                  </a:cubicBezTo>
                  <a:cubicBezTo>
                    <a:pt x="384" y="677"/>
                    <a:pt x="392" y="693"/>
                    <a:pt x="402" y="708"/>
                  </a:cubicBezTo>
                  <a:cubicBezTo>
                    <a:pt x="407" y="715"/>
                    <a:pt x="417" y="717"/>
                    <a:pt x="424" y="723"/>
                  </a:cubicBezTo>
                  <a:cubicBezTo>
                    <a:pt x="465" y="758"/>
                    <a:pt x="497" y="784"/>
                    <a:pt x="551" y="797"/>
                  </a:cubicBezTo>
                  <a:cubicBezTo>
                    <a:pt x="595" y="826"/>
                    <a:pt x="641" y="860"/>
                    <a:pt x="693" y="872"/>
                  </a:cubicBezTo>
                  <a:cubicBezTo>
                    <a:pt x="696" y="887"/>
                    <a:pt x="694" y="903"/>
                    <a:pt x="701" y="917"/>
                  </a:cubicBezTo>
                  <a:cubicBezTo>
                    <a:pt x="705" y="925"/>
                    <a:pt x="716" y="926"/>
                    <a:pt x="723" y="932"/>
                  </a:cubicBezTo>
                  <a:cubicBezTo>
                    <a:pt x="745" y="951"/>
                    <a:pt x="746" y="955"/>
                    <a:pt x="761" y="977"/>
                  </a:cubicBezTo>
                  <a:cubicBezTo>
                    <a:pt x="766" y="992"/>
                    <a:pt x="785" y="1035"/>
                    <a:pt x="776" y="1022"/>
                  </a:cubicBezTo>
                  <a:cubicBezTo>
                    <a:pt x="762" y="1000"/>
                    <a:pt x="760" y="1001"/>
                    <a:pt x="753" y="977"/>
                  </a:cubicBezTo>
                  <a:cubicBezTo>
                    <a:pt x="742" y="937"/>
                    <a:pt x="737" y="896"/>
                    <a:pt x="723" y="857"/>
                  </a:cubicBezTo>
                  <a:cubicBezTo>
                    <a:pt x="721" y="807"/>
                    <a:pt x="722" y="757"/>
                    <a:pt x="716" y="708"/>
                  </a:cubicBezTo>
                  <a:cubicBezTo>
                    <a:pt x="714" y="689"/>
                    <a:pt x="698" y="674"/>
                    <a:pt x="693" y="655"/>
                  </a:cubicBezTo>
                  <a:cubicBezTo>
                    <a:pt x="681" y="606"/>
                    <a:pt x="676" y="555"/>
                    <a:pt x="663" y="506"/>
                  </a:cubicBezTo>
                  <a:cubicBezTo>
                    <a:pt x="666" y="431"/>
                    <a:pt x="665" y="356"/>
                    <a:pt x="671" y="281"/>
                  </a:cubicBezTo>
                  <a:cubicBezTo>
                    <a:pt x="676" y="227"/>
                    <a:pt x="702" y="205"/>
                    <a:pt x="738" y="169"/>
                  </a:cubicBezTo>
                  <a:cubicBezTo>
                    <a:pt x="799" y="108"/>
                    <a:pt x="877" y="51"/>
                    <a:pt x="955" y="12"/>
                  </a:cubicBezTo>
                  <a:cubicBezTo>
                    <a:pt x="909" y="0"/>
                    <a:pt x="912" y="10"/>
                    <a:pt x="880" y="42"/>
                  </a:cubicBezTo>
                  <a:cubicBezTo>
                    <a:pt x="869" y="78"/>
                    <a:pt x="840" y="127"/>
                    <a:pt x="813" y="154"/>
                  </a:cubicBezTo>
                  <a:cubicBezTo>
                    <a:pt x="794" y="208"/>
                    <a:pt x="789" y="270"/>
                    <a:pt x="776" y="326"/>
                  </a:cubicBezTo>
                  <a:cubicBezTo>
                    <a:pt x="768" y="418"/>
                    <a:pt x="766" y="505"/>
                    <a:pt x="791" y="595"/>
                  </a:cubicBezTo>
                  <a:cubicBezTo>
                    <a:pt x="801" y="690"/>
                    <a:pt x="810" y="785"/>
                    <a:pt x="820" y="880"/>
                  </a:cubicBezTo>
                  <a:cubicBezTo>
                    <a:pt x="823" y="932"/>
                    <a:pt x="819" y="985"/>
                    <a:pt x="828" y="1037"/>
                  </a:cubicBezTo>
                  <a:cubicBezTo>
                    <a:pt x="830" y="1046"/>
                    <a:pt x="841" y="1023"/>
                    <a:pt x="843" y="1014"/>
                  </a:cubicBezTo>
                  <a:cubicBezTo>
                    <a:pt x="877" y="815"/>
                    <a:pt x="827" y="979"/>
                    <a:pt x="865" y="865"/>
                  </a:cubicBezTo>
                  <a:cubicBezTo>
                    <a:pt x="875" y="780"/>
                    <a:pt x="877" y="695"/>
                    <a:pt x="888" y="610"/>
                  </a:cubicBezTo>
                  <a:cubicBezTo>
                    <a:pt x="892" y="492"/>
                    <a:pt x="873" y="396"/>
                    <a:pt x="940" y="304"/>
                  </a:cubicBezTo>
                  <a:cubicBezTo>
                    <a:pt x="957" y="255"/>
                    <a:pt x="1006" y="217"/>
                    <a:pt x="1045" y="184"/>
                  </a:cubicBezTo>
                  <a:cubicBezTo>
                    <a:pt x="1080" y="154"/>
                    <a:pt x="1090" y="125"/>
                    <a:pt x="1135" y="109"/>
                  </a:cubicBezTo>
                  <a:cubicBezTo>
                    <a:pt x="1163" y="81"/>
                    <a:pt x="1208" y="54"/>
                    <a:pt x="1247" y="42"/>
                  </a:cubicBezTo>
                  <a:cubicBezTo>
                    <a:pt x="1254" y="37"/>
                    <a:pt x="1261" y="31"/>
                    <a:pt x="1269" y="27"/>
                  </a:cubicBezTo>
                  <a:cubicBezTo>
                    <a:pt x="1283" y="21"/>
                    <a:pt x="1314" y="12"/>
                    <a:pt x="1314" y="12"/>
                  </a:cubicBezTo>
                  <a:cubicBezTo>
                    <a:pt x="1546" y="23"/>
                    <a:pt x="1487" y="11"/>
                    <a:pt x="1411" y="34"/>
                  </a:cubicBezTo>
                  <a:cubicBezTo>
                    <a:pt x="1401" y="44"/>
                    <a:pt x="1389" y="52"/>
                    <a:pt x="1381" y="64"/>
                  </a:cubicBezTo>
                  <a:cubicBezTo>
                    <a:pt x="1361" y="93"/>
                    <a:pt x="1374" y="114"/>
                    <a:pt x="1337" y="139"/>
                  </a:cubicBezTo>
                  <a:cubicBezTo>
                    <a:pt x="1307" y="184"/>
                    <a:pt x="1256" y="236"/>
                    <a:pt x="1217" y="274"/>
                  </a:cubicBezTo>
                  <a:cubicBezTo>
                    <a:pt x="1209" y="281"/>
                    <a:pt x="1202" y="289"/>
                    <a:pt x="1194" y="296"/>
                  </a:cubicBezTo>
                  <a:cubicBezTo>
                    <a:pt x="1181" y="308"/>
                    <a:pt x="1150" y="326"/>
                    <a:pt x="1150" y="326"/>
                  </a:cubicBezTo>
                  <a:cubicBezTo>
                    <a:pt x="1130" y="356"/>
                    <a:pt x="1105" y="388"/>
                    <a:pt x="1075" y="408"/>
                  </a:cubicBezTo>
                  <a:cubicBezTo>
                    <a:pt x="1050" y="479"/>
                    <a:pt x="1091" y="368"/>
                    <a:pt x="1045" y="461"/>
                  </a:cubicBezTo>
                  <a:cubicBezTo>
                    <a:pt x="1028" y="495"/>
                    <a:pt x="1021" y="533"/>
                    <a:pt x="1000" y="566"/>
                  </a:cubicBezTo>
                  <a:cubicBezTo>
                    <a:pt x="996" y="589"/>
                    <a:pt x="986" y="610"/>
                    <a:pt x="985" y="633"/>
                  </a:cubicBezTo>
                  <a:cubicBezTo>
                    <a:pt x="983" y="678"/>
                    <a:pt x="1043" y="912"/>
                    <a:pt x="948" y="977"/>
                  </a:cubicBezTo>
                  <a:cubicBezTo>
                    <a:pt x="919" y="1019"/>
                    <a:pt x="927" y="1057"/>
                    <a:pt x="873" y="1074"/>
                  </a:cubicBezTo>
                  <a:cubicBezTo>
                    <a:pt x="870" y="1082"/>
                    <a:pt x="870" y="1090"/>
                    <a:pt x="865" y="1097"/>
                  </a:cubicBezTo>
                  <a:cubicBezTo>
                    <a:pt x="848" y="1123"/>
                    <a:pt x="829" y="1119"/>
                    <a:pt x="858" y="1119"/>
                  </a:cubicBezTo>
                  <a:lnTo>
                    <a:pt x="947" y="1058"/>
                  </a:lnTo>
                </a:path>
              </a:pathLst>
            </a:custGeom>
            <a:solidFill>
              <a:srgbClr val="33CC33"/>
            </a:solidFill>
            <a:ln w="0" cap="flat" cmpd="sng">
              <a:solidFill>
                <a:srgbClr val="0033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dirty="0">
                <a:latin typeface="Times New Roman" panose="02020603050405020304" pitchFamily="18" charset="0"/>
              </a:endParaRPr>
            </a:p>
          </p:txBody>
        </p:sp>
        <p:sp>
          <p:nvSpPr>
            <p:cNvPr id="29717" name="Freeform 47"/>
            <p:cNvSpPr/>
            <p:nvPr/>
          </p:nvSpPr>
          <p:spPr>
            <a:xfrm rot="1222909">
              <a:off x="2743200" y="5584825"/>
              <a:ext cx="2286000" cy="1273175"/>
            </a:xfrm>
            <a:custGeom>
              <a:avLst/>
              <a:gdLst>
                <a:gd name="txL" fmla="*/ 0 w 1821"/>
                <a:gd name="txT" fmla="*/ 0 h 1522"/>
                <a:gd name="txR" fmla="*/ 1821 w 1821"/>
                <a:gd name="txB" fmla="*/ 1522 h 1522"/>
              </a:gdLst>
              <a:ahLst/>
              <a:cxnLst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</a:cxnLst>
              <a:rect l="txL" t="txT" r="txR" b="txB"/>
              <a:pathLst>
                <a:path w="1821" h="1522">
                  <a:moveTo>
                    <a:pt x="760" y="1504"/>
                  </a:moveTo>
                  <a:cubicBezTo>
                    <a:pt x="684" y="1522"/>
                    <a:pt x="699" y="1518"/>
                    <a:pt x="585" y="1511"/>
                  </a:cubicBezTo>
                  <a:cubicBezTo>
                    <a:pt x="556" y="1502"/>
                    <a:pt x="523" y="1504"/>
                    <a:pt x="497" y="1489"/>
                  </a:cubicBezTo>
                  <a:cubicBezTo>
                    <a:pt x="482" y="1480"/>
                    <a:pt x="470" y="1465"/>
                    <a:pt x="454" y="1460"/>
                  </a:cubicBezTo>
                  <a:cubicBezTo>
                    <a:pt x="439" y="1455"/>
                    <a:pt x="410" y="1446"/>
                    <a:pt x="410" y="1446"/>
                  </a:cubicBezTo>
                  <a:cubicBezTo>
                    <a:pt x="374" y="1394"/>
                    <a:pt x="297" y="1335"/>
                    <a:pt x="242" y="1300"/>
                  </a:cubicBezTo>
                  <a:cubicBezTo>
                    <a:pt x="237" y="1293"/>
                    <a:pt x="234" y="1284"/>
                    <a:pt x="228" y="1278"/>
                  </a:cubicBezTo>
                  <a:cubicBezTo>
                    <a:pt x="222" y="1272"/>
                    <a:pt x="212" y="1270"/>
                    <a:pt x="206" y="1263"/>
                  </a:cubicBezTo>
                  <a:cubicBezTo>
                    <a:pt x="201" y="1257"/>
                    <a:pt x="202" y="1248"/>
                    <a:pt x="198" y="1242"/>
                  </a:cubicBezTo>
                  <a:cubicBezTo>
                    <a:pt x="192" y="1234"/>
                    <a:pt x="183" y="1228"/>
                    <a:pt x="177" y="1220"/>
                  </a:cubicBezTo>
                  <a:cubicBezTo>
                    <a:pt x="160" y="1195"/>
                    <a:pt x="167" y="1189"/>
                    <a:pt x="147" y="1169"/>
                  </a:cubicBezTo>
                  <a:cubicBezTo>
                    <a:pt x="112" y="1134"/>
                    <a:pt x="138" y="1177"/>
                    <a:pt x="104" y="1132"/>
                  </a:cubicBezTo>
                  <a:cubicBezTo>
                    <a:pt x="59" y="1073"/>
                    <a:pt x="95" y="1101"/>
                    <a:pt x="53" y="1074"/>
                  </a:cubicBezTo>
                  <a:cubicBezTo>
                    <a:pt x="50" y="1067"/>
                    <a:pt x="50" y="1058"/>
                    <a:pt x="45" y="1052"/>
                  </a:cubicBezTo>
                  <a:cubicBezTo>
                    <a:pt x="40" y="1045"/>
                    <a:pt x="29" y="1044"/>
                    <a:pt x="24" y="1037"/>
                  </a:cubicBezTo>
                  <a:cubicBezTo>
                    <a:pt x="16" y="1024"/>
                    <a:pt x="14" y="1008"/>
                    <a:pt x="9" y="994"/>
                  </a:cubicBezTo>
                  <a:cubicBezTo>
                    <a:pt x="7" y="987"/>
                    <a:pt x="2" y="972"/>
                    <a:pt x="2" y="972"/>
                  </a:cubicBezTo>
                  <a:cubicBezTo>
                    <a:pt x="4" y="960"/>
                    <a:pt x="0" y="944"/>
                    <a:pt x="9" y="935"/>
                  </a:cubicBezTo>
                  <a:cubicBezTo>
                    <a:pt x="14" y="929"/>
                    <a:pt x="13" y="950"/>
                    <a:pt x="16" y="957"/>
                  </a:cubicBezTo>
                  <a:cubicBezTo>
                    <a:pt x="21" y="967"/>
                    <a:pt x="49" y="1003"/>
                    <a:pt x="53" y="1008"/>
                  </a:cubicBezTo>
                  <a:cubicBezTo>
                    <a:pt x="69" y="1057"/>
                    <a:pt x="89" y="1082"/>
                    <a:pt x="133" y="1110"/>
                  </a:cubicBezTo>
                  <a:cubicBezTo>
                    <a:pt x="167" y="1164"/>
                    <a:pt x="242" y="1162"/>
                    <a:pt x="301" y="1176"/>
                  </a:cubicBezTo>
                  <a:cubicBezTo>
                    <a:pt x="328" y="1189"/>
                    <a:pt x="345" y="1210"/>
                    <a:pt x="373" y="1220"/>
                  </a:cubicBezTo>
                  <a:cubicBezTo>
                    <a:pt x="388" y="1225"/>
                    <a:pt x="417" y="1234"/>
                    <a:pt x="417" y="1234"/>
                  </a:cubicBezTo>
                  <a:cubicBezTo>
                    <a:pt x="452" y="1261"/>
                    <a:pt x="484" y="1297"/>
                    <a:pt x="527" y="1307"/>
                  </a:cubicBezTo>
                  <a:cubicBezTo>
                    <a:pt x="561" y="1331"/>
                    <a:pt x="599" y="1340"/>
                    <a:pt x="636" y="1358"/>
                  </a:cubicBezTo>
                  <a:cubicBezTo>
                    <a:pt x="654" y="1385"/>
                    <a:pt x="645" y="1377"/>
                    <a:pt x="672" y="1395"/>
                  </a:cubicBezTo>
                  <a:cubicBezTo>
                    <a:pt x="687" y="1405"/>
                    <a:pt x="716" y="1424"/>
                    <a:pt x="716" y="1424"/>
                  </a:cubicBezTo>
                  <a:cubicBezTo>
                    <a:pt x="742" y="1463"/>
                    <a:pt x="725" y="1440"/>
                    <a:pt x="774" y="1489"/>
                  </a:cubicBezTo>
                  <a:cubicBezTo>
                    <a:pt x="781" y="1496"/>
                    <a:pt x="796" y="1511"/>
                    <a:pt x="796" y="1511"/>
                  </a:cubicBezTo>
                  <a:cubicBezTo>
                    <a:pt x="796" y="1511"/>
                    <a:pt x="769" y="1485"/>
                    <a:pt x="753" y="1475"/>
                  </a:cubicBezTo>
                  <a:cubicBezTo>
                    <a:pt x="738" y="1433"/>
                    <a:pt x="693" y="1414"/>
                    <a:pt x="665" y="1380"/>
                  </a:cubicBezTo>
                  <a:cubicBezTo>
                    <a:pt x="646" y="1357"/>
                    <a:pt x="625" y="1345"/>
                    <a:pt x="607" y="1322"/>
                  </a:cubicBezTo>
                  <a:cubicBezTo>
                    <a:pt x="572" y="1277"/>
                    <a:pt x="575" y="1278"/>
                    <a:pt x="534" y="1242"/>
                  </a:cubicBezTo>
                  <a:cubicBezTo>
                    <a:pt x="505" y="1216"/>
                    <a:pt x="485" y="1182"/>
                    <a:pt x="454" y="1161"/>
                  </a:cubicBezTo>
                  <a:cubicBezTo>
                    <a:pt x="433" y="1130"/>
                    <a:pt x="417" y="1097"/>
                    <a:pt x="395" y="1067"/>
                  </a:cubicBezTo>
                  <a:cubicBezTo>
                    <a:pt x="385" y="1034"/>
                    <a:pt x="370" y="1001"/>
                    <a:pt x="352" y="972"/>
                  </a:cubicBezTo>
                  <a:cubicBezTo>
                    <a:pt x="341" y="912"/>
                    <a:pt x="320" y="857"/>
                    <a:pt x="308" y="797"/>
                  </a:cubicBezTo>
                  <a:cubicBezTo>
                    <a:pt x="299" y="678"/>
                    <a:pt x="294" y="661"/>
                    <a:pt x="308" y="512"/>
                  </a:cubicBezTo>
                  <a:cubicBezTo>
                    <a:pt x="310" y="495"/>
                    <a:pt x="312" y="546"/>
                    <a:pt x="315" y="563"/>
                  </a:cubicBezTo>
                  <a:cubicBezTo>
                    <a:pt x="320" y="588"/>
                    <a:pt x="352" y="629"/>
                    <a:pt x="352" y="629"/>
                  </a:cubicBezTo>
                  <a:cubicBezTo>
                    <a:pt x="368" y="680"/>
                    <a:pt x="380" y="737"/>
                    <a:pt x="410" y="782"/>
                  </a:cubicBezTo>
                  <a:cubicBezTo>
                    <a:pt x="421" y="818"/>
                    <a:pt x="432" y="844"/>
                    <a:pt x="468" y="855"/>
                  </a:cubicBezTo>
                  <a:cubicBezTo>
                    <a:pt x="481" y="890"/>
                    <a:pt x="467" y="907"/>
                    <a:pt x="505" y="921"/>
                  </a:cubicBezTo>
                  <a:cubicBezTo>
                    <a:pt x="516" y="954"/>
                    <a:pt x="534" y="981"/>
                    <a:pt x="563" y="1001"/>
                  </a:cubicBezTo>
                  <a:cubicBezTo>
                    <a:pt x="573" y="1031"/>
                    <a:pt x="577" y="1044"/>
                    <a:pt x="600" y="1067"/>
                  </a:cubicBezTo>
                  <a:cubicBezTo>
                    <a:pt x="610" y="1131"/>
                    <a:pt x="605" y="1244"/>
                    <a:pt x="680" y="1271"/>
                  </a:cubicBezTo>
                  <a:cubicBezTo>
                    <a:pt x="694" y="1314"/>
                    <a:pt x="706" y="1372"/>
                    <a:pt x="731" y="1409"/>
                  </a:cubicBezTo>
                  <a:cubicBezTo>
                    <a:pt x="736" y="1424"/>
                    <a:pt x="740" y="1438"/>
                    <a:pt x="745" y="1453"/>
                  </a:cubicBezTo>
                  <a:cubicBezTo>
                    <a:pt x="748" y="1461"/>
                    <a:pt x="734" y="1439"/>
                    <a:pt x="731" y="1431"/>
                  </a:cubicBezTo>
                  <a:cubicBezTo>
                    <a:pt x="725" y="1417"/>
                    <a:pt x="720" y="1402"/>
                    <a:pt x="716" y="1387"/>
                  </a:cubicBezTo>
                  <a:cubicBezTo>
                    <a:pt x="707" y="1356"/>
                    <a:pt x="704" y="1324"/>
                    <a:pt x="694" y="1293"/>
                  </a:cubicBezTo>
                  <a:cubicBezTo>
                    <a:pt x="689" y="1278"/>
                    <a:pt x="680" y="1249"/>
                    <a:pt x="680" y="1249"/>
                  </a:cubicBezTo>
                  <a:cubicBezTo>
                    <a:pt x="672" y="1179"/>
                    <a:pt x="670" y="1107"/>
                    <a:pt x="658" y="1037"/>
                  </a:cubicBezTo>
                  <a:cubicBezTo>
                    <a:pt x="650" y="992"/>
                    <a:pt x="629" y="951"/>
                    <a:pt x="621" y="906"/>
                  </a:cubicBezTo>
                  <a:cubicBezTo>
                    <a:pt x="616" y="879"/>
                    <a:pt x="611" y="853"/>
                    <a:pt x="607" y="826"/>
                  </a:cubicBezTo>
                  <a:cubicBezTo>
                    <a:pt x="601" y="790"/>
                    <a:pt x="592" y="717"/>
                    <a:pt x="592" y="717"/>
                  </a:cubicBezTo>
                  <a:cubicBezTo>
                    <a:pt x="590" y="680"/>
                    <a:pt x="585" y="644"/>
                    <a:pt x="585" y="607"/>
                  </a:cubicBezTo>
                  <a:cubicBezTo>
                    <a:pt x="585" y="529"/>
                    <a:pt x="587" y="452"/>
                    <a:pt x="592" y="374"/>
                  </a:cubicBezTo>
                  <a:cubicBezTo>
                    <a:pt x="595" y="324"/>
                    <a:pt x="623" y="270"/>
                    <a:pt x="636" y="221"/>
                  </a:cubicBezTo>
                  <a:cubicBezTo>
                    <a:pt x="641" y="203"/>
                    <a:pt x="644" y="176"/>
                    <a:pt x="658" y="162"/>
                  </a:cubicBezTo>
                  <a:cubicBezTo>
                    <a:pt x="666" y="154"/>
                    <a:pt x="677" y="153"/>
                    <a:pt x="687" y="148"/>
                  </a:cubicBezTo>
                  <a:cubicBezTo>
                    <a:pt x="711" y="117"/>
                    <a:pt x="724" y="85"/>
                    <a:pt x="745" y="53"/>
                  </a:cubicBezTo>
                  <a:cubicBezTo>
                    <a:pt x="748" y="43"/>
                    <a:pt x="747" y="32"/>
                    <a:pt x="753" y="24"/>
                  </a:cubicBezTo>
                  <a:cubicBezTo>
                    <a:pt x="761" y="12"/>
                    <a:pt x="799" y="0"/>
                    <a:pt x="753" y="17"/>
                  </a:cubicBezTo>
                  <a:cubicBezTo>
                    <a:pt x="747" y="32"/>
                    <a:pt x="737" y="45"/>
                    <a:pt x="731" y="60"/>
                  </a:cubicBezTo>
                  <a:cubicBezTo>
                    <a:pt x="704" y="133"/>
                    <a:pt x="742" y="68"/>
                    <a:pt x="709" y="119"/>
                  </a:cubicBezTo>
                  <a:cubicBezTo>
                    <a:pt x="701" y="153"/>
                    <a:pt x="692" y="184"/>
                    <a:pt x="672" y="213"/>
                  </a:cubicBezTo>
                  <a:cubicBezTo>
                    <a:pt x="655" y="266"/>
                    <a:pt x="662" y="242"/>
                    <a:pt x="651" y="286"/>
                  </a:cubicBezTo>
                  <a:cubicBezTo>
                    <a:pt x="655" y="513"/>
                    <a:pt x="656" y="645"/>
                    <a:pt x="672" y="841"/>
                  </a:cubicBezTo>
                  <a:cubicBezTo>
                    <a:pt x="677" y="982"/>
                    <a:pt x="685" y="1111"/>
                    <a:pt x="702" y="1249"/>
                  </a:cubicBezTo>
                  <a:cubicBezTo>
                    <a:pt x="706" y="1318"/>
                    <a:pt x="704" y="1358"/>
                    <a:pt x="723" y="1417"/>
                  </a:cubicBezTo>
                  <a:cubicBezTo>
                    <a:pt x="726" y="1380"/>
                    <a:pt x="730" y="1344"/>
                    <a:pt x="731" y="1307"/>
                  </a:cubicBezTo>
                  <a:cubicBezTo>
                    <a:pt x="735" y="1066"/>
                    <a:pt x="733" y="826"/>
                    <a:pt x="738" y="585"/>
                  </a:cubicBezTo>
                  <a:cubicBezTo>
                    <a:pt x="738" y="577"/>
                    <a:pt x="743" y="570"/>
                    <a:pt x="745" y="563"/>
                  </a:cubicBezTo>
                  <a:cubicBezTo>
                    <a:pt x="758" y="513"/>
                    <a:pt x="761" y="439"/>
                    <a:pt x="789" y="396"/>
                  </a:cubicBezTo>
                  <a:cubicBezTo>
                    <a:pt x="806" y="370"/>
                    <a:pt x="856" y="329"/>
                    <a:pt x="877" y="308"/>
                  </a:cubicBezTo>
                  <a:cubicBezTo>
                    <a:pt x="897" y="288"/>
                    <a:pt x="910" y="257"/>
                    <a:pt x="928" y="235"/>
                  </a:cubicBezTo>
                  <a:cubicBezTo>
                    <a:pt x="975" y="178"/>
                    <a:pt x="1045" y="151"/>
                    <a:pt x="1117" y="141"/>
                  </a:cubicBezTo>
                  <a:cubicBezTo>
                    <a:pt x="1135" y="136"/>
                    <a:pt x="1165" y="123"/>
                    <a:pt x="1183" y="141"/>
                  </a:cubicBezTo>
                  <a:cubicBezTo>
                    <a:pt x="1188" y="146"/>
                    <a:pt x="1168" y="145"/>
                    <a:pt x="1161" y="148"/>
                  </a:cubicBezTo>
                  <a:cubicBezTo>
                    <a:pt x="1145" y="156"/>
                    <a:pt x="1128" y="170"/>
                    <a:pt x="1117" y="184"/>
                  </a:cubicBezTo>
                  <a:cubicBezTo>
                    <a:pt x="1100" y="206"/>
                    <a:pt x="1065" y="246"/>
                    <a:pt x="1052" y="272"/>
                  </a:cubicBezTo>
                  <a:cubicBezTo>
                    <a:pt x="1033" y="310"/>
                    <a:pt x="1033" y="325"/>
                    <a:pt x="1001" y="359"/>
                  </a:cubicBezTo>
                  <a:cubicBezTo>
                    <a:pt x="992" y="383"/>
                    <a:pt x="987" y="408"/>
                    <a:pt x="979" y="432"/>
                  </a:cubicBezTo>
                  <a:cubicBezTo>
                    <a:pt x="971" y="498"/>
                    <a:pt x="972" y="566"/>
                    <a:pt x="949" y="629"/>
                  </a:cubicBezTo>
                  <a:cubicBezTo>
                    <a:pt x="939" y="721"/>
                    <a:pt x="930" y="813"/>
                    <a:pt x="920" y="906"/>
                  </a:cubicBezTo>
                  <a:cubicBezTo>
                    <a:pt x="917" y="931"/>
                    <a:pt x="906" y="979"/>
                    <a:pt x="906" y="979"/>
                  </a:cubicBezTo>
                  <a:cubicBezTo>
                    <a:pt x="898" y="1072"/>
                    <a:pt x="897" y="1171"/>
                    <a:pt x="855" y="1256"/>
                  </a:cubicBezTo>
                  <a:cubicBezTo>
                    <a:pt x="838" y="1290"/>
                    <a:pt x="842" y="1313"/>
                    <a:pt x="811" y="1344"/>
                  </a:cubicBezTo>
                  <a:cubicBezTo>
                    <a:pt x="779" y="1376"/>
                    <a:pt x="747" y="1400"/>
                    <a:pt x="716" y="1431"/>
                  </a:cubicBezTo>
                  <a:cubicBezTo>
                    <a:pt x="707" y="1440"/>
                    <a:pt x="736" y="1417"/>
                    <a:pt x="745" y="1409"/>
                  </a:cubicBezTo>
                  <a:cubicBezTo>
                    <a:pt x="753" y="1402"/>
                    <a:pt x="759" y="1393"/>
                    <a:pt x="767" y="1387"/>
                  </a:cubicBezTo>
                  <a:cubicBezTo>
                    <a:pt x="807" y="1359"/>
                    <a:pt x="858" y="1322"/>
                    <a:pt x="906" y="1307"/>
                  </a:cubicBezTo>
                  <a:cubicBezTo>
                    <a:pt x="933" y="1265"/>
                    <a:pt x="983" y="1229"/>
                    <a:pt x="1030" y="1212"/>
                  </a:cubicBezTo>
                  <a:cubicBezTo>
                    <a:pt x="1063" y="1179"/>
                    <a:pt x="1087" y="1146"/>
                    <a:pt x="1132" y="1132"/>
                  </a:cubicBezTo>
                  <a:cubicBezTo>
                    <a:pt x="1172" y="1102"/>
                    <a:pt x="1201" y="1072"/>
                    <a:pt x="1248" y="1052"/>
                  </a:cubicBezTo>
                  <a:cubicBezTo>
                    <a:pt x="1282" y="1018"/>
                    <a:pt x="1328" y="1004"/>
                    <a:pt x="1372" y="986"/>
                  </a:cubicBezTo>
                  <a:cubicBezTo>
                    <a:pt x="1402" y="956"/>
                    <a:pt x="1424" y="957"/>
                    <a:pt x="1467" y="950"/>
                  </a:cubicBezTo>
                  <a:cubicBezTo>
                    <a:pt x="1528" y="952"/>
                    <a:pt x="1589" y="949"/>
                    <a:pt x="1649" y="957"/>
                  </a:cubicBezTo>
                  <a:cubicBezTo>
                    <a:pt x="1702" y="964"/>
                    <a:pt x="1734" y="1072"/>
                    <a:pt x="1752" y="1110"/>
                  </a:cubicBezTo>
                  <a:cubicBezTo>
                    <a:pt x="1767" y="1143"/>
                    <a:pt x="1786" y="1173"/>
                    <a:pt x="1803" y="1205"/>
                  </a:cubicBezTo>
                  <a:cubicBezTo>
                    <a:pt x="1807" y="1213"/>
                    <a:pt x="1821" y="1219"/>
                    <a:pt x="1817" y="1227"/>
                  </a:cubicBezTo>
                  <a:cubicBezTo>
                    <a:pt x="1813" y="1234"/>
                    <a:pt x="1802" y="1223"/>
                    <a:pt x="1795" y="1220"/>
                  </a:cubicBezTo>
                  <a:cubicBezTo>
                    <a:pt x="1766" y="1207"/>
                    <a:pt x="1737" y="1188"/>
                    <a:pt x="1708" y="1176"/>
                  </a:cubicBezTo>
                  <a:cubicBezTo>
                    <a:pt x="1684" y="1166"/>
                    <a:pt x="1659" y="1161"/>
                    <a:pt x="1635" y="1154"/>
                  </a:cubicBezTo>
                  <a:cubicBezTo>
                    <a:pt x="1604" y="1145"/>
                    <a:pt x="1540" y="1132"/>
                    <a:pt x="1540" y="1132"/>
                  </a:cubicBezTo>
                  <a:cubicBezTo>
                    <a:pt x="1500" y="1113"/>
                    <a:pt x="1465" y="1118"/>
                    <a:pt x="1423" y="1132"/>
                  </a:cubicBezTo>
                  <a:cubicBezTo>
                    <a:pt x="1404" y="1162"/>
                    <a:pt x="1364" y="1171"/>
                    <a:pt x="1329" y="1183"/>
                  </a:cubicBezTo>
                  <a:cubicBezTo>
                    <a:pt x="1312" y="1208"/>
                    <a:pt x="1281" y="1240"/>
                    <a:pt x="1256" y="1256"/>
                  </a:cubicBezTo>
                  <a:cubicBezTo>
                    <a:pt x="1236" y="1285"/>
                    <a:pt x="1213" y="1317"/>
                    <a:pt x="1183" y="1336"/>
                  </a:cubicBezTo>
                  <a:cubicBezTo>
                    <a:pt x="1106" y="1449"/>
                    <a:pt x="859" y="1380"/>
                    <a:pt x="789" y="1380"/>
                  </a:cubicBezTo>
                  <a:lnTo>
                    <a:pt x="735" y="1312"/>
                  </a:lnTo>
                </a:path>
              </a:pathLst>
            </a:custGeom>
            <a:solidFill>
              <a:srgbClr val="00CC00"/>
            </a:solidFill>
            <a:ln w="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dirty="0">
                <a:latin typeface="Times New Roman" panose="02020603050405020304" pitchFamily="18" charset="0"/>
              </a:endParaRPr>
            </a:p>
          </p:txBody>
        </p:sp>
        <p:sp>
          <p:nvSpPr>
            <p:cNvPr id="29718" name="Freeform 49"/>
            <p:cNvSpPr/>
            <p:nvPr/>
          </p:nvSpPr>
          <p:spPr>
            <a:xfrm rot="701281">
              <a:off x="4038600" y="6096000"/>
              <a:ext cx="1600200" cy="587375"/>
            </a:xfrm>
            <a:custGeom>
              <a:avLst/>
              <a:gdLst>
                <a:gd name="txL" fmla="*/ 0 w 1821"/>
                <a:gd name="txT" fmla="*/ 0 h 1522"/>
                <a:gd name="txR" fmla="*/ 1821 w 1821"/>
                <a:gd name="txB" fmla="*/ 1522 h 1522"/>
              </a:gdLst>
              <a:ahLst/>
              <a:cxnLst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</a:cxnLst>
              <a:rect l="txL" t="txT" r="txR" b="txB"/>
              <a:pathLst>
                <a:path w="1821" h="1522">
                  <a:moveTo>
                    <a:pt x="760" y="1504"/>
                  </a:moveTo>
                  <a:cubicBezTo>
                    <a:pt x="684" y="1522"/>
                    <a:pt x="699" y="1518"/>
                    <a:pt x="585" y="1511"/>
                  </a:cubicBezTo>
                  <a:cubicBezTo>
                    <a:pt x="556" y="1502"/>
                    <a:pt x="523" y="1504"/>
                    <a:pt x="497" y="1489"/>
                  </a:cubicBezTo>
                  <a:cubicBezTo>
                    <a:pt x="482" y="1480"/>
                    <a:pt x="470" y="1465"/>
                    <a:pt x="454" y="1460"/>
                  </a:cubicBezTo>
                  <a:cubicBezTo>
                    <a:pt x="439" y="1455"/>
                    <a:pt x="410" y="1446"/>
                    <a:pt x="410" y="1446"/>
                  </a:cubicBezTo>
                  <a:cubicBezTo>
                    <a:pt x="374" y="1394"/>
                    <a:pt x="297" y="1335"/>
                    <a:pt x="242" y="1300"/>
                  </a:cubicBezTo>
                  <a:cubicBezTo>
                    <a:pt x="237" y="1293"/>
                    <a:pt x="234" y="1284"/>
                    <a:pt x="228" y="1278"/>
                  </a:cubicBezTo>
                  <a:cubicBezTo>
                    <a:pt x="222" y="1272"/>
                    <a:pt x="212" y="1270"/>
                    <a:pt x="206" y="1263"/>
                  </a:cubicBezTo>
                  <a:cubicBezTo>
                    <a:pt x="201" y="1257"/>
                    <a:pt x="202" y="1248"/>
                    <a:pt x="198" y="1242"/>
                  </a:cubicBezTo>
                  <a:cubicBezTo>
                    <a:pt x="192" y="1234"/>
                    <a:pt x="183" y="1228"/>
                    <a:pt x="177" y="1220"/>
                  </a:cubicBezTo>
                  <a:cubicBezTo>
                    <a:pt x="160" y="1195"/>
                    <a:pt x="167" y="1189"/>
                    <a:pt x="147" y="1169"/>
                  </a:cubicBezTo>
                  <a:cubicBezTo>
                    <a:pt x="112" y="1134"/>
                    <a:pt x="138" y="1177"/>
                    <a:pt x="104" y="1132"/>
                  </a:cubicBezTo>
                  <a:cubicBezTo>
                    <a:pt x="59" y="1073"/>
                    <a:pt x="95" y="1101"/>
                    <a:pt x="53" y="1074"/>
                  </a:cubicBezTo>
                  <a:cubicBezTo>
                    <a:pt x="50" y="1067"/>
                    <a:pt x="50" y="1058"/>
                    <a:pt x="45" y="1052"/>
                  </a:cubicBezTo>
                  <a:cubicBezTo>
                    <a:pt x="40" y="1045"/>
                    <a:pt x="29" y="1044"/>
                    <a:pt x="24" y="1037"/>
                  </a:cubicBezTo>
                  <a:cubicBezTo>
                    <a:pt x="16" y="1024"/>
                    <a:pt x="14" y="1008"/>
                    <a:pt x="9" y="994"/>
                  </a:cubicBezTo>
                  <a:cubicBezTo>
                    <a:pt x="7" y="987"/>
                    <a:pt x="2" y="972"/>
                    <a:pt x="2" y="972"/>
                  </a:cubicBezTo>
                  <a:cubicBezTo>
                    <a:pt x="4" y="960"/>
                    <a:pt x="0" y="944"/>
                    <a:pt x="9" y="935"/>
                  </a:cubicBezTo>
                  <a:cubicBezTo>
                    <a:pt x="14" y="929"/>
                    <a:pt x="13" y="950"/>
                    <a:pt x="16" y="957"/>
                  </a:cubicBezTo>
                  <a:cubicBezTo>
                    <a:pt x="21" y="967"/>
                    <a:pt x="49" y="1003"/>
                    <a:pt x="53" y="1008"/>
                  </a:cubicBezTo>
                  <a:cubicBezTo>
                    <a:pt x="69" y="1057"/>
                    <a:pt x="89" y="1082"/>
                    <a:pt x="133" y="1110"/>
                  </a:cubicBezTo>
                  <a:cubicBezTo>
                    <a:pt x="167" y="1164"/>
                    <a:pt x="242" y="1162"/>
                    <a:pt x="301" y="1176"/>
                  </a:cubicBezTo>
                  <a:cubicBezTo>
                    <a:pt x="328" y="1189"/>
                    <a:pt x="345" y="1210"/>
                    <a:pt x="373" y="1220"/>
                  </a:cubicBezTo>
                  <a:cubicBezTo>
                    <a:pt x="388" y="1225"/>
                    <a:pt x="417" y="1234"/>
                    <a:pt x="417" y="1234"/>
                  </a:cubicBezTo>
                  <a:cubicBezTo>
                    <a:pt x="452" y="1261"/>
                    <a:pt x="484" y="1297"/>
                    <a:pt x="527" y="1307"/>
                  </a:cubicBezTo>
                  <a:cubicBezTo>
                    <a:pt x="561" y="1331"/>
                    <a:pt x="599" y="1340"/>
                    <a:pt x="636" y="1358"/>
                  </a:cubicBezTo>
                  <a:cubicBezTo>
                    <a:pt x="654" y="1385"/>
                    <a:pt x="645" y="1377"/>
                    <a:pt x="672" y="1395"/>
                  </a:cubicBezTo>
                  <a:cubicBezTo>
                    <a:pt x="687" y="1405"/>
                    <a:pt x="716" y="1424"/>
                    <a:pt x="716" y="1424"/>
                  </a:cubicBezTo>
                  <a:cubicBezTo>
                    <a:pt x="742" y="1463"/>
                    <a:pt x="725" y="1440"/>
                    <a:pt x="774" y="1489"/>
                  </a:cubicBezTo>
                  <a:cubicBezTo>
                    <a:pt x="781" y="1496"/>
                    <a:pt x="796" y="1511"/>
                    <a:pt x="796" y="1511"/>
                  </a:cubicBezTo>
                  <a:cubicBezTo>
                    <a:pt x="796" y="1511"/>
                    <a:pt x="769" y="1485"/>
                    <a:pt x="753" y="1475"/>
                  </a:cubicBezTo>
                  <a:cubicBezTo>
                    <a:pt x="738" y="1433"/>
                    <a:pt x="693" y="1414"/>
                    <a:pt x="665" y="1380"/>
                  </a:cubicBezTo>
                  <a:cubicBezTo>
                    <a:pt x="646" y="1357"/>
                    <a:pt x="625" y="1345"/>
                    <a:pt x="607" y="1322"/>
                  </a:cubicBezTo>
                  <a:cubicBezTo>
                    <a:pt x="572" y="1277"/>
                    <a:pt x="575" y="1278"/>
                    <a:pt x="534" y="1242"/>
                  </a:cubicBezTo>
                  <a:cubicBezTo>
                    <a:pt x="505" y="1216"/>
                    <a:pt x="485" y="1182"/>
                    <a:pt x="454" y="1161"/>
                  </a:cubicBezTo>
                  <a:cubicBezTo>
                    <a:pt x="433" y="1130"/>
                    <a:pt x="417" y="1097"/>
                    <a:pt x="395" y="1067"/>
                  </a:cubicBezTo>
                  <a:cubicBezTo>
                    <a:pt x="385" y="1034"/>
                    <a:pt x="370" y="1001"/>
                    <a:pt x="352" y="972"/>
                  </a:cubicBezTo>
                  <a:cubicBezTo>
                    <a:pt x="341" y="912"/>
                    <a:pt x="320" y="857"/>
                    <a:pt x="308" y="797"/>
                  </a:cubicBezTo>
                  <a:cubicBezTo>
                    <a:pt x="299" y="678"/>
                    <a:pt x="294" y="661"/>
                    <a:pt x="308" y="512"/>
                  </a:cubicBezTo>
                  <a:cubicBezTo>
                    <a:pt x="310" y="495"/>
                    <a:pt x="312" y="546"/>
                    <a:pt x="315" y="563"/>
                  </a:cubicBezTo>
                  <a:cubicBezTo>
                    <a:pt x="320" y="588"/>
                    <a:pt x="352" y="629"/>
                    <a:pt x="352" y="629"/>
                  </a:cubicBezTo>
                  <a:cubicBezTo>
                    <a:pt x="368" y="680"/>
                    <a:pt x="380" y="737"/>
                    <a:pt x="410" y="782"/>
                  </a:cubicBezTo>
                  <a:cubicBezTo>
                    <a:pt x="421" y="818"/>
                    <a:pt x="432" y="844"/>
                    <a:pt x="468" y="855"/>
                  </a:cubicBezTo>
                  <a:cubicBezTo>
                    <a:pt x="481" y="890"/>
                    <a:pt x="467" y="907"/>
                    <a:pt x="505" y="921"/>
                  </a:cubicBezTo>
                  <a:cubicBezTo>
                    <a:pt x="516" y="954"/>
                    <a:pt x="534" y="981"/>
                    <a:pt x="563" y="1001"/>
                  </a:cubicBezTo>
                  <a:cubicBezTo>
                    <a:pt x="573" y="1031"/>
                    <a:pt x="577" y="1044"/>
                    <a:pt x="600" y="1067"/>
                  </a:cubicBezTo>
                  <a:cubicBezTo>
                    <a:pt x="610" y="1131"/>
                    <a:pt x="605" y="1244"/>
                    <a:pt x="680" y="1271"/>
                  </a:cubicBezTo>
                  <a:cubicBezTo>
                    <a:pt x="694" y="1314"/>
                    <a:pt x="706" y="1372"/>
                    <a:pt x="731" y="1409"/>
                  </a:cubicBezTo>
                  <a:cubicBezTo>
                    <a:pt x="736" y="1424"/>
                    <a:pt x="740" y="1438"/>
                    <a:pt x="745" y="1453"/>
                  </a:cubicBezTo>
                  <a:cubicBezTo>
                    <a:pt x="748" y="1461"/>
                    <a:pt x="734" y="1439"/>
                    <a:pt x="731" y="1431"/>
                  </a:cubicBezTo>
                  <a:cubicBezTo>
                    <a:pt x="725" y="1417"/>
                    <a:pt x="720" y="1402"/>
                    <a:pt x="716" y="1387"/>
                  </a:cubicBezTo>
                  <a:cubicBezTo>
                    <a:pt x="707" y="1356"/>
                    <a:pt x="704" y="1324"/>
                    <a:pt x="694" y="1293"/>
                  </a:cubicBezTo>
                  <a:cubicBezTo>
                    <a:pt x="689" y="1278"/>
                    <a:pt x="680" y="1249"/>
                    <a:pt x="680" y="1249"/>
                  </a:cubicBezTo>
                  <a:cubicBezTo>
                    <a:pt x="672" y="1179"/>
                    <a:pt x="670" y="1107"/>
                    <a:pt x="658" y="1037"/>
                  </a:cubicBezTo>
                  <a:cubicBezTo>
                    <a:pt x="650" y="992"/>
                    <a:pt x="629" y="951"/>
                    <a:pt x="621" y="906"/>
                  </a:cubicBezTo>
                  <a:cubicBezTo>
                    <a:pt x="616" y="879"/>
                    <a:pt x="611" y="853"/>
                    <a:pt x="607" y="826"/>
                  </a:cubicBezTo>
                  <a:cubicBezTo>
                    <a:pt x="601" y="790"/>
                    <a:pt x="592" y="717"/>
                    <a:pt x="592" y="717"/>
                  </a:cubicBezTo>
                  <a:cubicBezTo>
                    <a:pt x="590" y="680"/>
                    <a:pt x="585" y="644"/>
                    <a:pt x="585" y="607"/>
                  </a:cubicBezTo>
                  <a:cubicBezTo>
                    <a:pt x="585" y="529"/>
                    <a:pt x="587" y="452"/>
                    <a:pt x="592" y="374"/>
                  </a:cubicBezTo>
                  <a:cubicBezTo>
                    <a:pt x="595" y="324"/>
                    <a:pt x="623" y="270"/>
                    <a:pt x="636" y="221"/>
                  </a:cubicBezTo>
                  <a:cubicBezTo>
                    <a:pt x="641" y="203"/>
                    <a:pt x="644" y="176"/>
                    <a:pt x="658" y="162"/>
                  </a:cubicBezTo>
                  <a:cubicBezTo>
                    <a:pt x="666" y="154"/>
                    <a:pt x="677" y="153"/>
                    <a:pt x="687" y="148"/>
                  </a:cubicBezTo>
                  <a:cubicBezTo>
                    <a:pt x="711" y="117"/>
                    <a:pt x="724" y="85"/>
                    <a:pt x="745" y="53"/>
                  </a:cubicBezTo>
                  <a:cubicBezTo>
                    <a:pt x="748" y="43"/>
                    <a:pt x="747" y="32"/>
                    <a:pt x="753" y="24"/>
                  </a:cubicBezTo>
                  <a:cubicBezTo>
                    <a:pt x="761" y="12"/>
                    <a:pt x="799" y="0"/>
                    <a:pt x="753" y="17"/>
                  </a:cubicBezTo>
                  <a:cubicBezTo>
                    <a:pt x="747" y="32"/>
                    <a:pt x="737" y="45"/>
                    <a:pt x="731" y="60"/>
                  </a:cubicBezTo>
                  <a:cubicBezTo>
                    <a:pt x="704" y="133"/>
                    <a:pt x="742" y="68"/>
                    <a:pt x="709" y="119"/>
                  </a:cubicBezTo>
                  <a:cubicBezTo>
                    <a:pt x="701" y="153"/>
                    <a:pt x="692" y="184"/>
                    <a:pt x="672" y="213"/>
                  </a:cubicBezTo>
                  <a:cubicBezTo>
                    <a:pt x="655" y="266"/>
                    <a:pt x="662" y="242"/>
                    <a:pt x="651" y="286"/>
                  </a:cubicBezTo>
                  <a:cubicBezTo>
                    <a:pt x="655" y="513"/>
                    <a:pt x="656" y="645"/>
                    <a:pt x="672" y="841"/>
                  </a:cubicBezTo>
                  <a:cubicBezTo>
                    <a:pt x="677" y="982"/>
                    <a:pt x="685" y="1111"/>
                    <a:pt x="702" y="1249"/>
                  </a:cubicBezTo>
                  <a:cubicBezTo>
                    <a:pt x="706" y="1318"/>
                    <a:pt x="704" y="1358"/>
                    <a:pt x="723" y="1417"/>
                  </a:cubicBezTo>
                  <a:cubicBezTo>
                    <a:pt x="726" y="1380"/>
                    <a:pt x="730" y="1344"/>
                    <a:pt x="731" y="1307"/>
                  </a:cubicBezTo>
                  <a:cubicBezTo>
                    <a:pt x="735" y="1066"/>
                    <a:pt x="733" y="826"/>
                    <a:pt x="738" y="585"/>
                  </a:cubicBezTo>
                  <a:cubicBezTo>
                    <a:pt x="738" y="577"/>
                    <a:pt x="743" y="570"/>
                    <a:pt x="745" y="563"/>
                  </a:cubicBezTo>
                  <a:cubicBezTo>
                    <a:pt x="758" y="513"/>
                    <a:pt x="761" y="439"/>
                    <a:pt x="789" y="396"/>
                  </a:cubicBezTo>
                  <a:cubicBezTo>
                    <a:pt x="806" y="370"/>
                    <a:pt x="856" y="329"/>
                    <a:pt x="877" y="308"/>
                  </a:cubicBezTo>
                  <a:cubicBezTo>
                    <a:pt x="897" y="288"/>
                    <a:pt x="910" y="257"/>
                    <a:pt x="928" y="235"/>
                  </a:cubicBezTo>
                  <a:cubicBezTo>
                    <a:pt x="975" y="178"/>
                    <a:pt x="1045" y="151"/>
                    <a:pt x="1117" y="141"/>
                  </a:cubicBezTo>
                  <a:cubicBezTo>
                    <a:pt x="1135" y="136"/>
                    <a:pt x="1165" y="123"/>
                    <a:pt x="1183" y="141"/>
                  </a:cubicBezTo>
                  <a:cubicBezTo>
                    <a:pt x="1188" y="146"/>
                    <a:pt x="1168" y="145"/>
                    <a:pt x="1161" y="148"/>
                  </a:cubicBezTo>
                  <a:cubicBezTo>
                    <a:pt x="1145" y="156"/>
                    <a:pt x="1128" y="170"/>
                    <a:pt x="1117" y="184"/>
                  </a:cubicBezTo>
                  <a:cubicBezTo>
                    <a:pt x="1100" y="206"/>
                    <a:pt x="1065" y="246"/>
                    <a:pt x="1052" y="272"/>
                  </a:cubicBezTo>
                  <a:cubicBezTo>
                    <a:pt x="1033" y="310"/>
                    <a:pt x="1033" y="325"/>
                    <a:pt x="1001" y="359"/>
                  </a:cubicBezTo>
                  <a:cubicBezTo>
                    <a:pt x="992" y="383"/>
                    <a:pt x="987" y="408"/>
                    <a:pt x="979" y="432"/>
                  </a:cubicBezTo>
                  <a:cubicBezTo>
                    <a:pt x="971" y="498"/>
                    <a:pt x="972" y="566"/>
                    <a:pt x="949" y="629"/>
                  </a:cubicBezTo>
                  <a:cubicBezTo>
                    <a:pt x="939" y="721"/>
                    <a:pt x="930" y="813"/>
                    <a:pt x="920" y="906"/>
                  </a:cubicBezTo>
                  <a:cubicBezTo>
                    <a:pt x="917" y="931"/>
                    <a:pt x="906" y="979"/>
                    <a:pt x="906" y="979"/>
                  </a:cubicBezTo>
                  <a:cubicBezTo>
                    <a:pt x="898" y="1072"/>
                    <a:pt x="897" y="1171"/>
                    <a:pt x="855" y="1256"/>
                  </a:cubicBezTo>
                  <a:cubicBezTo>
                    <a:pt x="838" y="1290"/>
                    <a:pt x="842" y="1313"/>
                    <a:pt x="811" y="1344"/>
                  </a:cubicBezTo>
                  <a:cubicBezTo>
                    <a:pt x="779" y="1376"/>
                    <a:pt x="747" y="1400"/>
                    <a:pt x="716" y="1431"/>
                  </a:cubicBezTo>
                  <a:cubicBezTo>
                    <a:pt x="707" y="1440"/>
                    <a:pt x="736" y="1417"/>
                    <a:pt x="745" y="1409"/>
                  </a:cubicBezTo>
                  <a:cubicBezTo>
                    <a:pt x="753" y="1402"/>
                    <a:pt x="759" y="1393"/>
                    <a:pt x="767" y="1387"/>
                  </a:cubicBezTo>
                  <a:cubicBezTo>
                    <a:pt x="807" y="1359"/>
                    <a:pt x="858" y="1322"/>
                    <a:pt x="906" y="1307"/>
                  </a:cubicBezTo>
                  <a:cubicBezTo>
                    <a:pt x="933" y="1265"/>
                    <a:pt x="983" y="1229"/>
                    <a:pt x="1030" y="1212"/>
                  </a:cubicBezTo>
                  <a:cubicBezTo>
                    <a:pt x="1063" y="1179"/>
                    <a:pt x="1087" y="1146"/>
                    <a:pt x="1132" y="1132"/>
                  </a:cubicBezTo>
                  <a:cubicBezTo>
                    <a:pt x="1172" y="1102"/>
                    <a:pt x="1201" y="1072"/>
                    <a:pt x="1248" y="1052"/>
                  </a:cubicBezTo>
                  <a:cubicBezTo>
                    <a:pt x="1282" y="1018"/>
                    <a:pt x="1328" y="1004"/>
                    <a:pt x="1372" y="986"/>
                  </a:cubicBezTo>
                  <a:cubicBezTo>
                    <a:pt x="1402" y="956"/>
                    <a:pt x="1424" y="957"/>
                    <a:pt x="1467" y="950"/>
                  </a:cubicBezTo>
                  <a:cubicBezTo>
                    <a:pt x="1528" y="952"/>
                    <a:pt x="1589" y="949"/>
                    <a:pt x="1649" y="957"/>
                  </a:cubicBezTo>
                  <a:cubicBezTo>
                    <a:pt x="1702" y="964"/>
                    <a:pt x="1734" y="1072"/>
                    <a:pt x="1752" y="1110"/>
                  </a:cubicBezTo>
                  <a:cubicBezTo>
                    <a:pt x="1767" y="1143"/>
                    <a:pt x="1786" y="1173"/>
                    <a:pt x="1803" y="1205"/>
                  </a:cubicBezTo>
                  <a:cubicBezTo>
                    <a:pt x="1807" y="1213"/>
                    <a:pt x="1821" y="1219"/>
                    <a:pt x="1817" y="1227"/>
                  </a:cubicBezTo>
                  <a:cubicBezTo>
                    <a:pt x="1813" y="1234"/>
                    <a:pt x="1802" y="1223"/>
                    <a:pt x="1795" y="1220"/>
                  </a:cubicBezTo>
                  <a:cubicBezTo>
                    <a:pt x="1766" y="1207"/>
                    <a:pt x="1737" y="1188"/>
                    <a:pt x="1708" y="1176"/>
                  </a:cubicBezTo>
                  <a:cubicBezTo>
                    <a:pt x="1684" y="1166"/>
                    <a:pt x="1659" y="1161"/>
                    <a:pt x="1635" y="1154"/>
                  </a:cubicBezTo>
                  <a:cubicBezTo>
                    <a:pt x="1604" y="1145"/>
                    <a:pt x="1540" y="1132"/>
                    <a:pt x="1540" y="1132"/>
                  </a:cubicBezTo>
                  <a:cubicBezTo>
                    <a:pt x="1500" y="1113"/>
                    <a:pt x="1465" y="1118"/>
                    <a:pt x="1423" y="1132"/>
                  </a:cubicBezTo>
                  <a:cubicBezTo>
                    <a:pt x="1404" y="1162"/>
                    <a:pt x="1364" y="1171"/>
                    <a:pt x="1329" y="1183"/>
                  </a:cubicBezTo>
                  <a:cubicBezTo>
                    <a:pt x="1312" y="1208"/>
                    <a:pt x="1281" y="1240"/>
                    <a:pt x="1256" y="1256"/>
                  </a:cubicBezTo>
                  <a:cubicBezTo>
                    <a:pt x="1236" y="1285"/>
                    <a:pt x="1213" y="1317"/>
                    <a:pt x="1183" y="1336"/>
                  </a:cubicBezTo>
                  <a:cubicBezTo>
                    <a:pt x="1106" y="1449"/>
                    <a:pt x="859" y="1380"/>
                    <a:pt x="789" y="1380"/>
                  </a:cubicBezTo>
                  <a:lnTo>
                    <a:pt x="735" y="1312"/>
                  </a:lnTo>
                </a:path>
              </a:pathLst>
            </a:custGeom>
            <a:solidFill>
              <a:srgbClr val="00CC00"/>
            </a:solidFill>
            <a:ln w="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dirty="0">
                <a:latin typeface="Times New Roman" panose="02020603050405020304" pitchFamily="18" charset="0"/>
              </a:endParaRPr>
            </a:p>
          </p:txBody>
        </p:sp>
        <p:sp>
          <p:nvSpPr>
            <p:cNvPr id="29719" name="Freeform 50"/>
            <p:cNvSpPr/>
            <p:nvPr/>
          </p:nvSpPr>
          <p:spPr>
            <a:xfrm rot="701281">
              <a:off x="3519488" y="6051550"/>
              <a:ext cx="1387475" cy="381000"/>
            </a:xfrm>
            <a:custGeom>
              <a:avLst/>
              <a:gdLst>
                <a:gd name="txL" fmla="*/ 0 w 1546"/>
                <a:gd name="txT" fmla="*/ 0 h 1123"/>
                <a:gd name="txR" fmla="*/ 1546 w 1546"/>
                <a:gd name="txB" fmla="*/ 1123 h 1123"/>
              </a:gdLst>
              <a:ahLst/>
              <a:cxnLst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</a:cxnLst>
              <a:rect l="txL" t="txT" r="txR" b="txB"/>
              <a:pathLst>
                <a:path w="1546" h="1123">
                  <a:moveTo>
                    <a:pt x="708" y="1082"/>
                  </a:moveTo>
                  <a:cubicBezTo>
                    <a:pt x="617" y="1111"/>
                    <a:pt x="559" y="1086"/>
                    <a:pt x="484" y="1059"/>
                  </a:cubicBezTo>
                  <a:cubicBezTo>
                    <a:pt x="470" y="1045"/>
                    <a:pt x="461" y="1027"/>
                    <a:pt x="446" y="1014"/>
                  </a:cubicBezTo>
                  <a:cubicBezTo>
                    <a:pt x="433" y="1002"/>
                    <a:pt x="402" y="984"/>
                    <a:pt x="402" y="984"/>
                  </a:cubicBezTo>
                  <a:cubicBezTo>
                    <a:pt x="379" y="940"/>
                    <a:pt x="309" y="897"/>
                    <a:pt x="274" y="857"/>
                  </a:cubicBezTo>
                  <a:cubicBezTo>
                    <a:pt x="237" y="815"/>
                    <a:pt x="216" y="754"/>
                    <a:pt x="170" y="723"/>
                  </a:cubicBezTo>
                  <a:cubicBezTo>
                    <a:pt x="165" y="715"/>
                    <a:pt x="161" y="706"/>
                    <a:pt x="155" y="700"/>
                  </a:cubicBezTo>
                  <a:cubicBezTo>
                    <a:pt x="146" y="691"/>
                    <a:pt x="132" y="688"/>
                    <a:pt x="125" y="678"/>
                  </a:cubicBezTo>
                  <a:cubicBezTo>
                    <a:pt x="92" y="629"/>
                    <a:pt x="124" y="638"/>
                    <a:pt x="72" y="588"/>
                  </a:cubicBezTo>
                  <a:cubicBezTo>
                    <a:pt x="60" y="537"/>
                    <a:pt x="75" y="576"/>
                    <a:pt x="42" y="536"/>
                  </a:cubicBezTo>
                  <a:cubicBezTo>
                    <a:pt x="36" y="529"/>
                    <a:pt x="32" y="521"/>
                    <a:pt x="28" y="513"/>
                  </a:cubicBezTo>
                  <a:cubicBezTo>
                    <a:pt x="0" y="456"/>
                    <a:pt x="55" y="518"/>
                    <a:pt x="87" y="528"/>
                  </a:cubicBezTo>
                  <a:cubicBezTo>
                    <a:pt x="115" y="546"/>
                    <a:pt x="145" y="555"/>
                    <a:pt x="177" y="566"/>
                  </a:cubicBezTo>
                  <a:cubicBezTo>
                    <a:pt x="192" y="571"/>
                    <a:pt x="222" y="580"/>
                    <a:pt x="222" y="580"/>
                  </a:cubicBezTo>
                  <a:cubicBezTo>
                    <a:pt x="254" y="601"/>
                    <a:pt x="290" y="616"/>
                    <a:pt x="327" y="625"/>
                  </a:cubicBezTo>
                  <a:cubicBezTo>
                    <a:pt x="341" y="639"/>
                    <a:pt x="359" y="648"/>
                    <a:pt x="372" y="663"/>
                  </a:cubicBezTo>
                  <a:cubicBezTo>
                    <a:pt x="384" y="677"/>
                    <a:pt x="392" y="693"/>
                    <a:pt x="402" y="708"/>
                  </a:cubicBezTo>
                  <a:cubicBezTo>
                    <a:pt x="407" y="715"/>
                    <a:pt x="417" y="717"/>
                    <a:pt x="424" y="723"/>
                  </a:cubicBezTo>
                  <a:cubicBezTo>
                    <a:pt x="465" y="758"/>
                    <a:pt x="497" y="784"/>
                    <a:pt x="551" y="797"/>
                  </a:cubicBezTo>
                  <a:cubicBezTo>
                    <a:pt x="595" y="826"/>
                    <a:pt x="641" y="860"/>
                    <a:pt x="693" y="872"/>
                  </a:cubicBezTo>
                  <a:cubicBezTo>
                    <a:pt x="696" y="887"/>
                    <a:pt x="694" y="903"/>
                    <a:pt x="701" y="917"/>
                  </a:cubicBezTo>
                  <a:cubicBezTo>
                    <a:pt x="705" y="925"/>
                    <a:pt x="716" y="926"/>
                    <a:pt x="723" y="932"/>
                  </a:cubicBezTo>
                  <a:cubicBezTo>
                    <a:pt x="745" y="951"/>
                    <a:pt x="746" y="955"/>
                    <a:pt x="761" y="977"/>
                  </a:cubicBezTo>
                  <a:cubicBezTo>
                    <a:pt x="766" y="992"/>
                    <a:pt x="785" y="1035"/>
                    <a:pt x="776" y="1022"/>
                  </a:cubicBezTo>
                  <a:cubicBezTo>
                    <a:pt x="762" y="1000"/>
                    <a:pt x="760" y="1001"/>
                    <a:pt x="753" y="977"/>
                  </a:cubicBezTo>
                  <a:cubicBezTo>
                    <a:pt x="742" y="937"/>
                    <a:pt x="737" y="896"/>
                    <a:pt x="723" y="857"/>
                  </a:cubicBezTo>
                  <a:cubicBezTo>
                    <a:pt x="721" y="807"/>
                    <a:pt x="722" y="757"/>
                    <a:pt x="716" y="708"/>
                  </a:cubicBezTo>
                  <a:cubicBezTo>
                    <a:pt x="714" y="689"/>
                    <a:pt x="698" y="674"/>
                    <a:pt x="693" y="655"/>
                  </a:cubicBezTo>
                  <a:cubicBezTo>
                    <a:pt x="681" y="606"/>
                    <a:pt x="676" y="555"/>
                    <a:pt x="663" y="506"/>
                  </a:cubicBezTo>
                  <a:cubicBezTo>
                    <a:pt x="666" y="431"/>
                    <a:pt x="665" y="356"/>
                    <a:pt x="671" y="281"/>
                  </a:cubicBezTo>
                  <a:cubicBezTo>
                    <a:pt x="676" y="227"/>
                    <a:pt x="702" y="205"/>
                    <a:pt x="738" y="169"/>
                  </a:cubicBezTo>
                  <a:cubicBezTo>
                    <a:pt x="799" y="108"/>
                    <a:pt x="877" y="51"/>
                    <a:pt x="955" y="12"/>
                  </a:cubicBezTo>
                  <a:cubicBezTo>
                    <a:pt x="909" y="0"/>
                    <a:pt x="912" y="10"/>
                    <a:pt x="880" y="42"/>
                  </a:cubicBezTo>
                  <a:cubicBezTo>
                    <a:pt x="869" y="78"/>
                    <a:pt x="840" y="127"/>
                    <a:pt x="813" y="154"/>
                  </a:cubicBezTo>
                  <a:cubicBezTo>
                    <a:pt x="794" y="208"/>
                    <a:pt x="789" y="270"/>
                    <a:pt x="776" y="326"/>
                  </a:cubicBezTo>
                  <a:cubicBezTo>
                    <a:pt x="768" y="418"/>
                    <a:pt x="766" y="505"/>
                    <a:pt x="791" y="595"/>
                  </a:cubicBezTo>
                  <a:cubicBezTo>
                    <a:pt x="801" y="690"/>
                    <a:pt x="810" y="785"/>
                    <a:pt x="820" y="880"/>
                  </a:cubicBezTo>
                  <a:cubicBezTo>
                    <a:pt x="823" y="932"/>
                    <a:pt x="819" y="985"/>
                    <a:pt x="828" y="1037"/>
                  </a:cubicBezTo>
                  <a:cubicBezTo>
                    <a:pt x="830" y="1046"/>
                    <a:pt x="841" y="1023"/>
                    <a:pt x="843" y="1014"/>
                  </a:cubicBezTo>
                  <a:cubicBezTo>
                    <a:pt x="877" y="815"/>
                    <a:pt x="827" y="979"/>
                    <a:pt x="865" y="865"/>
                  </a:cubicBezTo>
                  <a:cubicBezTo>
                    <a:pt x="875" y="780"/>
                    <a:pt x="877" y="695"/>
                    <a:pt x="888" y="610"/>
                  </a:cubicBezTo>
                  <a:cubicBezTo>
                    <a:pt x="892" y="492"/>
                    <a:pt x="873" y="396"/>
                    <a:pt x="940" y="304"/>
                  </a:cubicBezTo>
                  <a:cubicBezTo>
                    <a:pt x="957" y="255"/>
                    <a:pt x="1006" y="217"/>
                    <a:pt x="1045" y="184"/>
                  </a:cubicBezTo>
                  <a:cubicBezTo>
                    <a:pt x="1080" y="154"/>
                    <a:pt x="1090" y="125"/>
                    <a:pt x="1135" y="109"/>
                  </a:cubicBezTo>
                  <a:cubicBezTo>
                    <a:pt x="1163" y="81"/>
                    <a:pt x="1208" y="54"/>
                    <a:pt x="1247" y="42"/>
                  </a:cubicBezTo>
                  <a:cubicBezTo>
                    <a:pt x="1254" y="37"/>
                    <a:pt x="1261" y="31"/>
                    <a:pt x="1269" y="27"/>
                  </a:cubicBezTo>
                  <a:cubicBezTo>
                    <a:pt x="1283" y="21"/>
                    <a:pt x="1314" y="12"/>
                    <a:pt x="1314" y="12"/>
                  </a:cubicBezTo>
                  <a:cubicBezTo>
                    <a:pt x="1546" y="23"/>
                    <a:pt x="1487" y="11"/>
                    <a:pt x="1411" y="34"/>
                  </a:cubicBezTo>
                  <a:cubicBezTo>
                    <a:pt x="1401" y="44"/>
                    <a:pt x="1389" y="52"/>
                    <a:pt x="1381" y="64"/>
                  </a:cubicBezTo>
                  <a:cubicBezTo>
                    <a:pt x="1361" y="93"/>
                    <a:pt x="1374" y="114"/>
                    <a:pt x="1337" y="139"/>
                  </a:cubicBezTo>
                  <a:cubicBezTo>
                    <a:pt x="1307" y="184"/>
                    <a:pt x="1256" y="236"/>
                    <a:pt x="1217" y="274"/>
                  </a:cubicBezTo>
                  <a:cubicBezTo>
                    <a:pt x="1209" y="281"/>
                    <a:pt x="1202" y="289"/>
                    <a:pt x="1194" y="296"/>
                  </a:cubicBezTo>
                  <a:cubicBezTo>
                    <a:pt x="1181" y="308"/>
                    <a:pt x="1150" y="326"/>
                    <a:pt x="1150" y="326"/>
                  </a:cubicBezTo>
                  <a:cubicBezTo>
                    <a:pt x="1130" y="356"/>
                    <a:pt x="1105" y="388"/>
                    <a:pt x="1075" y="408"/>
                  </a:cubicBezTo>
                  <a:cubicBezTo>
                    <a:pt x="1050" y="479"/>
                    <a:pt x="1091" y="368"/>
                    <a:pt x="1045" y="461"/>
                  </a:cubicBezTo>
                  <a:cubicBezTo>
                    <a:pt x="1028" y="495"/>
                    <a:pt x="1021" y="533"/>
                    <a:pt x="1000" y="566"/>
                  </a:cubicBezTo>
                  <a:cubicBezTo>
                    <a:pt x="996" y="589"/>
                    <a:pt x="986" y="610"/>
                    <a:pt x="985" y="633"/>
                  </a:cubicBezTo>
                  <a:cubicBezTo>
                    <a:pt x="983" y="678"/>
                    <a:pt x="1043" y="912"/>
                    <a:pt x="948" y="977"/>
                  </a:cubicBezTo>
                  <a:cubicBezTo>
                    <a:pt x="919" y="1019"/>
                    <a:pt x="927" y="1057"/>
                    <a:pt x="873" y="1074"/>
                  </a:cubicBezTo>
                  <a:cubicBezTo>
                    <a:pt x="870" y="1082"/>
                    <a:pt x="870" y="1090"/>
                    <a:pt x="865" y="1097"/>
                  </a:cubicBezTo>
                  <a:cubicBezTo>
                    <a:pt x="848" y="1123"/>
                    <a:pt x="829" y="1119"/>
                    <a:pt x="858" y="1119"/>
                  </a:cubicBezTo>
                  <a:lnTo>
                    <a:pt x="947" y="1058"/>
                  </a:lnTo>
                </a:path>
              </a:pathLst>
            </a:custGeom>
            <a:solidFill>
              <a:srgbClr val="33CC33"/>
            </a:solidFill>
            <a:ln w="0" cap="flat" cmpd="sng">
              <a:solidFill>
                <a:srgbClr val="0033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dirty="0">
                <a:latin typeface="Times New Roman" panose="02020603050405020304" pitchFamily="18" charset="0"/>
              </a:endParaRPr>
            </a:p>
          </p:txBody>
        </p:sp>
        <p:sp>
          <p:nvSpPr>
            <p:cNvPr id="29720" name="Freeform 51"/>
            <p:cNvSpPr/>
            <p:nvPr/>
          </p:nvSpPr>
          <p:spPr>
            <a:xfrm rot="701281">
              <a:off x="4419600" y="5486400"/>
              <a:ext cx="1600200" cy="944563"/>
            </a:xfrm>
            <a:custGeom>
              <a:avLst/>
              <a:gdLst>
                <a:gd name="txL" fmla="*/ 0 w 1546"/>
                <a:gd name="txT" fmla="*/ 0 h 1123"/>
                <a:gd name="txR" fmla="*/ 1546 w 1546"/>
                <a:gd name="txB" fmla="*/ 1123 h 1123"/>
              </a:gdLst>
              <a:ahLst/>
              <a:cxnLst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</a:cxnLst>
              <a:rect l="txL" t="txT" r="txR" b="txB"/>
              <a:pathLst>
                <a:path w="1546" h="1123">
                  <a:moveTo>
                    <a:pt x="708" y="1082"/>
                  </a:moveTo>
                  <a:cubicBezTo>
                    <a:pt x="617" y="1111"/>
                    <a:pt x="559" y="1086"/>
                    <a:pt x="484" y="1059"/>
                  </a:cubicBezTo>
                  <a:cubicBezTo>
                    <a:pt x="470" y="1045"/>
                    <a:pt x="461" y="1027"/>
                    <a:pt x="446" y="1014"/>
                  </a:cubicBezTo>
                  <a:cubicBezTo>
                    <a:pt x="433" y="1002"/>
                    <a:pt x="402" y="984"/>
                    <a:pt x="402" y="984"/>
                  </a:cubicBezTo>
                  <a:cubicBezTo>
                    <a:pt x="379" y="940"/>
                    <a:pt x="309" y="897"/>
                    <a:pt x="274" y="857"/>
                  </a:cubicBezTo>
                  <a:cubicBezTo>
                    <a:pt x="237" y="815"/>
                    <a:pt x="216" y="754"/>
                    <a:pt x="170" y="723"/>
                  </a:cubicBezTo>
                  <a:cubicBezTo>
                    <a:pt x="165" y="715"/>
                    <a:pt x="161" y="706"/>
                    <a:pt x="155" y="700"/>
                  </a:cubicBezTo>
                  <a:cubicBezTo>
                    <a:pt x="146" y="691"/>
                    <a:pt x="132" y="688"/>
                    <a:pt x="125" y="678"/>
                  </a:cubicBezTo>
                  <a:cubicBezTo>
                    <a:pt x="92" y="629"/>
                    <a:pt x="124" y="638"/>
                    <a:pt x="72" y="588"/>
                  </a:cubicBezTo>
                  <a:cubicBezTo>
                    <a:pt x="60" y="537"/>
                    <a:pt x="75" y="576"/>
                    <a:pt x="42" y="536"/>
                  </a:cubicBezTo>
                  <a:cubicBezTo>
                    <a:pt x="36" y="529"/>
                    <a:pt x="32" y="521"/>
                    <a:pt x="28" y="513"/>
                  </a:cubicBezTo>
                  <a:cubicBezTo>
                    <a:pt x="0" y="456"/>
                    <a:pt x="55" y="518"/>
                    <a:pt x="87" y="528"/>
                  </a:cubicBezTo>
                  <a:cubicBezTo>
                    <a:pt x="115" y="546"/>
                    <a:pt x="145" y="555"/>
                    <a:pt x="177" y="566"/>
                  </a:cubicBezTo>
                  <a:cubicBezTo>
                    <a:pt x="192" y="571"/>
                    <a:pt x="222" y="580"/>
                    <a:pt x="222" y="580"/>
                  </a:cubicBezTo>
                  <a:cubicBezTo>
                    <a:pt x="254" y="601"/>
                    <a:pt x="290" y="616"/>
                    <a:pt x="327" y="625"/>
                  </a:cubicBezTo>
                  <a:cubicBezTo>
                    <a:pt x="341" y="639"/>
                    <a:pt x="359" y="648"/>
                    <a:pt x="372" y="663"/>
                  </a:cubicBezTo>
                  <a:cubicBezTo>
                    <a:pt x="384" y="677"/>
                    <a:pt x="392" y="693"/>
                    <a:pt x="402" y="708"/>
                  </a:cubicBezTo>
                  <a:cubicBezTo>
                    <a:pt x="407" y="715"/>
                    <a:pt x="417" y="717"/>
                    <a:pt x="424" y="723"/>
                  </a:cubicBezTo>
                  <a:cubicBezTo>
                    <a:pt x="465" y="758"/>
                    <a:pt x="497" y="784"/>
                    <a:pt x="551" y="797"/>
                  </a:cubicBezTo>
                  <a:cubicBezTo>
                    <a:pt x="595" y="826"/>
                    <a:pt x="641" y="860"/>
                    <a:pt x="693" y="872"/>
                  </a:cubicBezTo>
                  <a:cubicBezTo>
                    <a:pt x="696" y="887"/>
                    <a:pt x="694" y="903"/>
                    <a:pt x="701" y="917"/>
                  </a:cubicBezTo>
                  <a:cubicBezTo>
                    <a:pt x="705" y="925"/>
                    <a:pt x="716" y="926"/>
                    <a:pt x="723" y="932"/>
                  </a:cubicBezTo>
                  <a:cubicBezTo>
                    <a:pt x="745" y="951"/>
                    <a:pt x="746" y="955"/>
                    <a:pt x="761" y="977"/>
                  </a:cubicBezTo>
                  <a:cubicBezTo>
                    <a:pt x="766" y="992"/>
                    <a:pt x="785" y="1035"/>
                    <a:pt x="776" y="1022"/>
                  </a:cubicBezTo>
                  <a:cubicBezTo>
                    <a:pt x="762" y="1000"/>
                    <a:pt x="760" y="1001"/>
                    <a:pt x="753" y="977"/>
                  </a:cubicBezTo>
                  <a:cubicBezTo>
                    <a:pt x="742" y="937"/>
                    <a:pt x="737" y="896"/>
                    <a:pt x="723" y="857"/>
                  </a:cubicBezTo>
                  <a:cubicBezTo>
                    <a:pt x="721" y="807"/>
                    <a:pt x="722" y="757"/>
                    <a:pt x="716" y="708"/>
                  </a:cubicBezTo>
                  <a:cubicBezTo>
                    <a:pt x="714" y="689"/>
                    <a:pt x="698" y="674"/>
                    <a:pt x="693" y="655"/>
                  </a:cubicBezTo>
                  <a:cubicBezTo>
                    <a:pt x="681" y="606"/>
                    <a:pt x="676" y="555"/>
                    <a:pt x="663" y="506"/>
                  </a:cubicBezTo>
                  <a:cubicBezTo>
                    <a:pt x="666" y="431"/>
                    <a:pt x="665" y="356"/>
                    <a:pt x="671" y="281"/>
                  </a:cubicBezTo>
                  <a:cubicBezTo>
                    <a:pt x="676" y="227"/>
                    <a:pt x="702" y="205"/>
                    <a:pt x="738" y="169"/>
                  </a:cubicBezTo>
                  <a:cubicBezTo>
                    <a:pt x="799" y="108"/>
                    <a:pt x="877" y="51"/>
                    <a:pt x="955" y="12"/>
                  </a:cubicBezTo>
                  <a:cubicBezTo>
                    <a:pt x="909" y="0"/>
                    <a:pt x="912" y="10"/>
                    <a:pt x="880" y="42"/>
                  </a:cubicBezTo>
                  <a:cubicBezTo>
                    <a:pt x="869" y="78"/>
                    <a:pt x="840" y="127"/>
                    <a:pt x="813" y="154"/>
                  </a:cubicBezTo>
                  <a:cubicBezTo>
                    <a:pt x="794" y="208"/>
                    <a:pt x="789" y="270"/>
                    <a:pt x="776" y="326"/>
                  </a:cubicBezTo>
                  <a:cubicBezTo>
                    <a:pt x="768" y="418"/>
                    <a:pt x="766" y="505"/>
                    <a:pt x="791" y="595"/>
                  </a:cubicBezTo>
                  <a:cubicBezTo>
                    <a:pt x="801" y="690"/>
                    <a:pt x="810" y="785"/>
                    <a:pt x="820" y="880"/>
                  </a:cubicBezTo>
                  <a:cubicBezTo>
                    <a:pt x="823" y="932"/>
                    <a:pt x="819" y="985"/>
                    <a:pt x="828" y="1037"/>
                  </a:cubicBezTo>
                  <a:cubicBezTo>
                    <a:pt x="830" y="1046"/>
                    <a:pt x="841" y="1023"/>
                    <a:pt x="843" y="1014"/>
                  </a:cubicBezTo>
                  <a:cubicBezTo>
                    <a:pt x="877" y="815"/>
                    <a:pt x="827" y="979"/>
                    <a:pt x="865" y="865"/>
                  </a:cubicBezTo>
                  <a:cubicBezTo>
                    <a:pt x="875" y="780"/>
                    <a:pt x="877" y="695"/>
                    <a:pt x="888" y="610"/>
                  </a:cubicBezTo>
                  <a:cubicBezTo>
                    <a:pt x="892" y="492"/>
                    <a:pt x="873" y="396"/>
                    <a:pt x="940" y="304"/>
                  </a:cubicBezTo>
                  <a:cubicBezTo>
                    <a:pt x="957" y="255"/>
                    <a:pt x="1006" y="217"/>
                    <a:pt x="1045" y="184"/>
                  </a:cubicBezTo>
                  <a:cubicBezTo>
                    <a:pt x="1080" y="154"/>
                    <a:pt x="1090" y="125"/>
                    <a:pt x="1135" y="109"/>
                  </a:cubicBezTo>
                  <a:cubicBezTo>
                    <a:pt x="1163" y="81"/>
                    <a:pt x="1208" y="54"/>
                    <a:pt x="1247" y="42"/>
                  </a:cubicBezTo>
                  <a:cubicBezTo>
                    <a:pt x="1254" y="37"/>
                    <a:pt x="1261" y="31"/>
                    <a:pt x="1269" y="27"/>
                  </a:cubicBezTo>
                  <a:cubicBezTo>
                    <a:pt x="1283" y="21"/>
                    <a:pt x="1314" y="12"/>
                    <a:pt x="1314" y="12"/>
                  </a:cubicBezTo>
                  <a:cubicBezTo>
                    <a:pt x="1546" y="23"/>
                    <a:pt x="1487" y="11"/>
                    <a:pt x="1411" y="34"/>
                  </a:cubicBezTo>
                  <a:cubicBezTo>
                    <a:pt x="1401" y="44"/>
                    <a:pt x="1389" y="52"/>
                    <a:pt x="1381" y="64"/>
                  </a:cubicBezTo>
                  <a:cubicBezTo>
                    <a:pt x="1361" y="93"/>
                    <a:pt x="1374" y="114"/>
                    <a:pt x="1337" y="139"/>
                  </a:cubicBezTo>
                  <a:cubicBezTo>
                    <a:pt x="1307" y="184"/>
                    <a:pt x="1256" y="236"/>
                    <a:pt x="1217" y="274"/>
                  </a:cubicBezTo>
                  <a:cubicBezTo>
                    <a:pt x="1209" y="281"/>
                    <a:pt x="1202" y="289"/>
                    <a:pt x="1194" y="296"/>
                  </a:cubicBezTo>
                  <a:cubicBezTo>
                    <a:pt x="1181" y="308"/>
                    <a:pt x="1150" y="326"/>
                    <a:pt x="1150" y="326"/>
                  </a:cubicBezTo>
                  <a:cubicBezTo>
                    <a:pt x="1130" y="356"/>
                    <a:pt x="1105" y="388"/>
                    <a:pt x="1075" y="408"/>
                  </a:cubicBezTo>
                  <a:cubicBezTo>
                    <a:pt x="1050" y="479"/>
                    <a:pt x="1091" y="368"/>
                    <a:pt x="1045" y="461"/>
                  </a:cubicBezTo>
                  <a:cubicBezTo>
                    <a:pt x="1028" y="495"/>
                    <a:pt x="1021" y="533"/>
                    <a:pt x="1000" y="566"/>
                  </a:cubicBezTo>
                  <a:cubicBezTo>
                    <a:pt x="996" y="589"/>
                    <a:pt x="986" y="610"/>
                    <a:pt x="985" y="633"/>
                  </a:cubicBezTo>
                  <a:cubicBezTo>
                    <a:pt x="983" y="678"/>
                    <a:pt x="1043" y="912"/>
                    <a:pt x="948" y="977"/>
                  </a:cubicBezTo>
                  <a:cubicBezTo>
                    <a:pt x="919" y="1019"/>
                    <a:pt x="927" y="1057"/>
                    <a:pt x="873" y="1074"/>
                  </a:cubicBezTo>
                  <a:cubicBezTo>
                    <a:pt x="870" y="1082"/>
                    <a:pt x="870" y="1090"/>
                    <a:pt x="865" y="1097"/>
                  </a:cubicBezTo>
                  <a:cubicBezTo>
                    <a:pt x="848" y="1123"/>
                    <a:pt x="829" y="1119"/>
                    <a:pt x="858" y="1119"/>
                  </a:cubicBezTo>
                  <a:lnTo>
                    <a:pt x="947" y="1058"/>
                  </a:lnTo>
                </a:path>
              </a:pathLst>
            </a:custGeom>
            <a:solidFill>
              <a:srgbClr val="33CC33"/>
            </a:solidFill>
            <a:ln w="0" cap="flat" cmpd="sng">
              <a:solidFill>
                <a:srgbClr val="0033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dirty="0">
                <a:latin typeface="Times New Roman" panose="02020603050405020304" pitchFamily="18" charset="0"/>
              </a:endParaRPr>
            </a:p>
          </p:txBody>
        </p:sp>
        <p:grpSp>
          <p:nvGrpSpPr>
            <p:cNvPr id="29721" name="Group 52"/>
            <p:cNvGrpSpPr/>
            <p:nvPr/>
          </p:nvGrpSpPr>
          <p:grpSpPr>
            <a:xfrm rot="701281">
              <a:off x="2286000" y="5334000"/>
              <a:ext cx="838200" cy="762000"/>
              <a:chOff x="1104" y="2880"/>
              <a:chExt cx="528" cy="480"/>
            </a:xfrm>
          </p:grpSpPr>
          <p:sp>
            <p:nvSpPr>
              <p:cNvPr id="30087" name="Oval 53"/>
              <p:cNvSpPr/>
              <p:nvPr/>
            </p:nvSpPr>
            <p:spPr>
              <a:xfrm>
                <a:off x="1344" y="3168"/>
                <a:ext cx="192" cy="192"/>
              </a:xfrm>
              <a:prstGeom prst="ellipse">
                <a:avLst/>
              </a:prstGeom>
              <a:solidFill>
                <a:srgbClr val="FF66FF"/>
              </a:solidFill>
              <a:ln w="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0088" name="Oval 54"/>
              <p:cNvSpPr/>
              <p:nvPr/>
            </p:nvSpPr>
            <p:spPr>
              <a:xfrm>
                <a:off x="1200" y="3168"/>
                <a:ext cx="192" cy="192"/>
              </a:xfrm>
              <a:prstGeom prst="ellipse">
                <a:avLst/>
              </a:prstGeom>
              <a:solidFill>
                <a:srgbClr val="FF66FF"/>
              </a:solidFill>
              <a:ln w="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0089" name="Oval 55"/>
              <p:cNvSpPr/>
              <p:nvPr/>
            </p:nvSpPr>
            <p:spPr>
              <a:xfrm>
                <a:off x="1440" y="3024"/>
                <a:ext cx="192" cy="192"/>
              </a:xfrm>
              <a:prstGeom prst="ellipse">
                <a:avLst/>
              </a:prstGeom>
              <a:solidFill>
                <a:srgbClr val="FF66FF"/>
              </a:solidFill>
              <a:ln w="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0090" name="Oval 56"/>
              <p:cNvSpPr/>
              <p:nvPr/>
            </p:nvSpPr>
            <p:spPr>
              <a:xfrm>
                <a:off x="1104" y="3024"/>
                <a:ext cx="192" cy="192"/>
              </a:xfrm>
              <a:prstGeom prst="ellipse">
                <a:avLst/>
              </a:prstGeom>
              <a:solidFill>
                <a:srgbClr val="FF66FF"/>
              </a:solidFill>
              <a:ln w="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0091" name="Oval 57"/>
              <p:cNvSpPr/>
              <p:nvPr/>
            </p:nvSpPr>
            <p:spPr>
              <a:xfrm>
                <a:off x="1200" y="2880"/>
                <a:ext cx="192" cy="192"/>
              </a:xfrm>
              <a:prstGeom prst="ellipse">
                <a:avLst/>
              </a:prstGeom>
              <a:solidFill>
                <a:srgbClr val="FF66FF"/>
              </a:solidFill>
              <a:ln w="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0092" name="Oval 58"/>
              <p:cNvSpPr/>
              <p:nvPr/>
            </p:nvSpPr>
            <p:spPr>
              <a:xfrm>
                <a:off x="1344" y="2880"/>
                <a:ext cx="192" cy="192"/>
              </a:xfrm>
              <a:prstGeom prst="ellipse">
                <a:avLst/>
              </a:prstGeom>
              <a:solidFill>
                <a:srgbClr val="FF66FF"/>
              </a:solidFill>
              <a:ln w="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0093" name="Oval 59"/>
              <p:cNvSpPr/>
              <p:nvPr/>
            </p:nvSpPr>
            <p:spPr>
              <a:xfrm>
                <a:off x="1248" y="2976"/>
                <a:ext cx="240" cy="288"/>
              </a:xfrm>
              <a:prstGeom prst="ellipse">
                <a:avLst/>
              </a:prstGeom>
              <a:solidFill>
                <a:srgbClr val="FFFF00"/>
              </a:solidFill>
              <a:ln w="3175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</p:grpSp>
        <p:grpSp>
          <p:nvGrpSpPr>
            <p:cNvPr id="29722" name="Group 60"/>
            <p:cNvGrpSpPr/>
            <p:nvPr/>
          </p:nvGrpSpPr>
          <p:grpSpPr>
            <a:xfrm rot="701281">
              <a:off x="7848600" y="5257800"/>
              <a:ext cx="838200" cy="762000"/>
              <a:chOff x="1104" y="2880"/>
              <a:chExt cx="528" cy="480"/>
            </a:xfrm>
          </p:grpSpPr>
          <p:sp>
            <p:nvSpPr>
              <p:cNvPr id="30080" name="Oval 61"/>
              <p:cNvSpPr/>
              <p:nvPr/>
            </p:nvSpPr>
            <p:spPr>
              <a:xfrm>
                <a:off x="1344" y="3168"/>
                <a:ext cx="192" cy="192"/>
              </a:xfrm>
              <a:prstGeom prst="ellipse">
                <a:avLst/>
              </a:prstGeom>
              <a:solidFill>
                <a:srgbClr val="FF66FF"/>
              </a:solidFill>
              <a:ln w="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0081" name="Oval 62"/>
              <p:cNvSpPr/>
              <p:nvPr/>
            </p:nvSpPr>
            <p:spPr>
              <a:xfrm>
                <a:off x="1200" y="3168"/>
                <a:ext cx="192" cy="192"/>
              </a:xfrm>
              <a:prstGeom prst="ellipse">
                <a:avLst/>
              </a:prstGeom>
              <a:solidFill>
                <a:srgbClr val="FF66FF"/>
              </a:solidFill>
              <a:ln w="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0082" name="Oval 63"/>
              <p:cNvSpPr/>
              <p:nvPr/>
            </p:nvSpPr>
            <p:spPr>
              <a:xfrm>
                <a:off x="1440" y="3024"/>
                <a:ext cx="192" cy="192"/>
              </a:xfrm>
              <a:prstGeom prst="ellipse">
                <a:avLst/>
              </a:prstGeom>
              <a:solidFill>
                <a:srgbClr val="FF66FF"/>
              </a:solidFill>
              <a:ln w="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0083" name="Oval 64"/>
              <p:cNvSpPr/>
              <p:nvPr/>
            </p:nvSpPr>
            <p:spPr>
              <a:xfrm>
                <a:off x="1104" y="3024"/>
                <a:ext cx="192" cy="192"/>
              </a:xfrm>
              <a:prstGeom prst="ellipse">
                <a:avLst/>
              </a:prstGeom>
              <a:solidFill>
                <a:srgbClr val="FF66FF"/>
              </a:solidFill>
              <a:ln w="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0084" name="Oval 65"/>
              <p:cNvSpPr/>
              <p:nvPr/>
            </p:nvSpPr>
            <p:spPr>
              <a:xfrm>
                <a:off x="1200" y="2880"/>
                <a:ext cx="192" cy="192"/>
              </a:xfrm>
              <a:prstGeom prst="ellipse">
                <a:avLst/>
              </a:prstGeom>
              <a:solidFill>
                <a:srgbClr val="FF66FF"/>
              </a:solidFill>
              <a:ln w="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0085" name="Oval 66"/>
              <p:cNvSpPr/>
              <p:nvPr/>
            </p:nvSpPr>
            <p:spPr>
              <a:xfrm>
                <a:off x="1344" y="2880"/>
                <a:ext cx="192" cy="192"/>
              </a:xfrm>
              <a:prstGeom prst="ellipse">
                <a:avLst/>
              </a:prstGeom>
              <a:solidFill>
                <a:srgbClr val="FF66FF"/>
              </a:solidFill>
              <a:ln w="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0086" name="Oval 67"/>
              <p:cNvSpPr/>
              <p:nvPr/>
            </p:nvSpPr>
            <p:spPr>
              <a:xfrm>
                <a:off x="1248" y="2976"/>
                <a:ext cx="240" cy="288"/>
              </a:xfrm>
              <a:prstGeom prst="ellipse">
                <a:avLst/>
              </a:prstGeom>
              <a:solidFill>
                <a:srgbClr val="FFFF00"/>
              </a:solidFill>
              <a:ln w="3175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</p:grpSp>
        <p:sp>
          <p:nvSpPr>
            <p:cNvPr id="29723" name="Freeform 68"/>
            <p:cNvSpPr/>
            <p:nvPr/>
          </p:nvSpPr>
          <p:spPr>
            <a:xfrm rot="899285">
              <a:off x="1071563" y="5545138"/>
              <a:ext cx="2209800" cy="1273175"/>
            </a:xfrm>
            <a:custGeom>
              <a:avLst/>
              <a:gdLst>
                <a:gd name="txL" fmla="*/ 0 w 1821"/>
                <a:gd name="txT" fmla="*/ 0 h 1522"/>
                <a:gd name="txR" fmla="*/ 1821 w 1821"/>
                <a:gd name="txB" fmla="*/ 1522 h 1522"/>
              </a:gdLst>
              <a:ahLst/>
              <a:cxnLst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</a:cxnLst>
              <a:rect l="txL" t="txT" r="txR" b="txB"/>
              <a:pathLst>
                <a:path w="1821" h="1522">
                  <a:moveTo>
                    <a:pt x="760" y="1504"/>
                  </a:moveTo>
                  <a:cubicBezTo>
                    <a:pt x="684" y="1522"/>
                    <a:pt x="699" y="1518"/>
                    <a:pt x="585" y="1511"/>
                  </a:cubicBezTo>
                  <a:cubicBezTo>
                    <a:pt x="556" y="1502"/>
                    <a:pt x="523" y="1504"/>
                    <a:pt x="497" y="1489"/>
                  </a:cubicBezTo>
                  <a:cubicBezTo>
                    <a:pt x="482" y="1480"/>
                    <a:pt x="470" y="1465"/>
                    <a:pt x="454" y="1460"/>
                  </a:cubicBezTo>
                  <a:cubicBezTo>
                    <a:pt x="439" y="1455"/>
                    <a:pt x="410" y="1446"/>
                    <a:pt x="410" y="1446"/>
                  </a:cubicBezTo>
                  <a:cubicBezTo>
                    <a:pt x="374" y="1394"/>
                    <a:pt x="297" y="1335"/>
                    <a:pt x="242" y="1300"/>
                  </a:cubicBezTo>
                  <a:cubicBezTo>
                    <a:pt x="237" y="1293"/>
                    <a:pt x="234" y="1284"/>
                    <a:pt x="228" y="1278"/>
                  </a:cubicBezTo>
                  <a:cubicBezTo>
                    <a:pt x="222" y="1272"/>
                    <a:pt x="212" y="1270"/>
                    <a:pt x="206" y="1263"/>
                  </a:cubicBezTo>
                  <a:cubicBezTo>
                    <a:pt x="201" y="1257"/>
                    <a:pt x="202" y="1248"/>
                    <a:pt x="198" y="1242"/>
                  </a:cubicBezTo>
                  <a:cubicBezTo>
                    <a:pt x="192" y="1234"/>
                    <a:pt x="183" y="1228"/>
                    <a:pt x="177" y="1220"/>
                  </a:cubicBezTo>
                  <a:cubicBezTo>
                    <a:pt x="160" y="1195"/>
                    <a:pt x="167" y="1189"/>
                    <a:pt x="147" y="1169"/>
                  </a:cubicBezTo>
                  <a:cubicBezTo>
                    <a:pt x="112" y="1134"/>
                    <a:pt x="138" y="1177"/>
                    <a:pt x="104" y="1132"/>
                  </a:cubicBezTo>
                  <a:cubicBezTo>
                    <a:pt x="59" y="1073"/>
                    <a:pt x="95" y="1101"/>
                    <a:pt x="53" y="1074"/>
                  </a:cubicBezTo>
                  <a:cubicBezTo>
                    <a:pt x="50" y="1067"/>
                    <a:pt x="50" y="1058"/>
                    <a:pt x="45" y="1052"/>
                  </a:cubicBezTo>
                  <a:cubicBezTo>
                    <a:pt x="40" y="1045"/>
                    <a:pt x="29" y="1044"/>
                    <a:pt x="24" y="1037"/>
                  </a:cubicBezTo>
                  <a:cubicBezTo>
                    <a:pt x="16" y="1024"/>
                    <a:pt x="14" y="1008"/>
                    <a:pt x="9" y="994"/>
                  </a:cubicBezTo>
                  <a:cubicBezTo>
                    <a:pt x="7" y="987"/>
                    <a:pt x="2" y="972"/>
                    <a:pt x="2" y="972"/>
                  </a:cubicBezTo>
                  <a:cubicBezTo>
                    <a:pt x="4" y="960"/>
                    <a:pt x="0" y="944"/>
                    <a:pt x="9" y="935"/>
                  </a:cubicBezTo>
                  <a:cubicBezTo>
                    <a:pt x="14" y="929"/>
                    <a:pt x="13" y="950"/>
                    <a:pt x="16" y="957"/>
                  </a:cubicBezTo>
                  <a:cubicBezTo>
                    <a:pt x="21" y="967"/>
                    <a:pt x="49" y="1003"/>
                    <a:pt x="53" y="1008"/>
                  </a:cubicBezTo>
                  <a:cubicBezTo>
                    <a:pt x="69" y="1057"/>
                    <a:pt x="89" y="1082"/>
                    <a:pt x="133" y="1110"/>
                  </a:cubicBezTo>
                  <a:cubicBezTo>
                    <a:pt x="167" y="1164"/>
                    <a:pt x="242" y="1162"/>
                    <a:pt x="301" y="1176"/>
                  </a:cubicBezTo>
                  <a:cubicBezTo>
                    <a:pt x="328" y="1189"/>
                    <a:pt x="345" y="1210"/>
                    <a:pt x="373" y="1220"/>
                  </a:cubicBezTo>
                  <a:cubicBezTo>
                    <a:pt x="388" y="1225"/>
                    <a:pt x="417" y="1234"/>
                    <a:pt x="417" y="1234"/>
                  </a:cubicBezTo>
                  <a:cubicBezTo>
                    <a:pt x="452" y="1261"/>
                    <a:pt x="484" y="1297"/>
                    <a:pt x="527" y="1307"/>
                  </a:cubicBezTo>
                  <a:cubicBezTo>
                    <a:pt x="561" y="1331"/>
                    <a:pt x="599" y="1340"/>
                    <a:pt x="636" y="1358"/>
                  </a:cubicBezTo>
                  <a:cubicBezTo>
                    <a:pt x="654" y="1385"/>
                    <a:pt x="645" y="1377"/>
                    <a:pt x="672" y="1395"/>
                  </a:cubicBezTo>
                  <a:cubicBezTo>
                    <a:pt x="687" y="1405"/>
                    <a:pt x="716" y="1424"/>
                    <a:pt x="716" y="1424"/>
                  </a:cubicBezTo>
                  <a:cubicBezTo>
                    <a:pt x="742" y="1463"/>
                    <a:pt x="725" y="1440"/>
                    <a:pt x="774" y="1489"/>
                  </a:cubicBezTo>
                  <a:cubicBezTo>
                    <a:pt x="781" y="1496"/>
                    <a:pt x="796" y="1511"/>
                    <a:pt x="796" y="1511"/>
                  </a:cubicBezTo>
                  <a:cubicBezTo>
                    <a:pt x="796" y="1511"/>
                    <a:pt x="769" y="1485"/>
                    <a:pt x="753" y="1475"/>
                  </a:cubicBezTo>
                  <a:cubicBezTo>
                    <a:pt x="738" y="1433"/>
                    <a:pt x="693" y="1414"/>
                    <a:pt x="665" y="1380"/>
                  </a:cubicBezTo>
                  <a:cubicBezTo>
                    <a:pt x="646" y="1357"/>
                    <a:pt x="625" y="1345"/>
                    <a:pt x="607" y="1322"/>
                  </a:cubicBezTo>
                  <a:cubicBezTo>
                    <a:pt x="572" y="1277"/>
                    <a:pt x="575" y="1278"/>
                    <a:pt x="534" y="1242"/>
                  </a:cubicBezTo>
                  <a:cubicBezTo>
                    <a:pt x="505" y="1216"/>
                    <a:pt x="485" y="1182"/>
                    <a:pt x="454" y="1161"/>
                  </a:cubicBezTo>
                  <a:cubicBezTo>
                    <a:pt x="433" y="1130"/>
                    <a:pt x="417" y="1097"/>
                    <a:pt x="395" y="1067"/>
                  </a:cubicBezTo>
                  <a:cubicBezTo>
                    <a:pt x="385" y="1034"/>
                    <a:pt x="370" y="1001"/>
                    <a:pt x="352" y="972"/>
                  </a:cubicBezTo>
                  <a:cubicBezTo>
                    <a:pt x="341" y="912"/>
                    <a:pt x="320" y="857"/>
                    <a:pt x="308" y="797"/>
                  </a:cubicBezTo>
                  <a:cubicBezTo>
                    <a:pt x="299" y="678"/>
                    <a:pt x="294" y="661"/>
                    <a:pt x="308" y="512"/>
                  </a:cubicBezTo>
                  <a:cubicBezTo>
                    <a:pt x="310" y="495"/>
                    <a:pt x="312" y="546"/>
                    <a:pt x="315" y="563"/>
                  </a:cubicBezTo>
                  <a:cubicBezTo>
                    <a:pt x="320" y="588"/>
                    <a:pt x="352" y="629"/>
                    <a:pt x="352" y="629"/>
                  </a:cubicBezTo>
                  <a:cubicBezTo>
                    <a:pt x="368" y="680"/>
                    <a:pt x="380" y="737"/>
                    <a:pt x="410" y="782"/>
                  </a:cubicBezTo>
                  <a:cubicBezTo>
                    <a:pt x="421" y="818"/>
                    <a:pt x="432" y="844"/>
                    <a:pt x="468" y="855"/>
                  </a:cubicBezTo>
                  <a:cubicBezTo>
                    <a:pt x="481" y="890"/>
                    <a:pt x="467" y="907"/>
                    <a:pt x="505" y="921"/>
                  </a:cubicBezTo>
                  <a:cubicBezTo>
                    <a:pt x="516" y="954"/>
                    <a:pt x="534" y="981"/>
                    <a:pt x="563" y="1001"/>
                  </a:cubicBezTo>
                  <a:cubicBezTo>
                    <a:pt x="573" y="1031"/>
                    <a:pt x="577" y="1044"/>
                    <a:pt x="600" y="1067"/>
                  </a:cubicBezTo>
                  <a:cubicBezTo>
                    <a:pt x="610" y="1131"/>
                    <a:pt x="605" y="1244"/>
                    <a:pt x="680" y="1271"/>
                  </a:cubicBezTo>
                  <a:cubicBezTo>
                    <a:pt x="694" y="1314"/>
                    <a:pt x="706" y="1372"/>
                    <a:pt x="731" y="1409"/>
                  </a:cubicBezTo>
                  <a:cubicBezTo>
                    <a:pt x="736" y="1424"/>
                    <a:pt x="740" y="1438"/>
                    <a:pt x="745" y="1453"/>
                  </a:cubicBezTo>
                  <a:cubicBezTo>
                    <a:pt x="748" y="1461"/>
                    <a:pt x="734" y="1439"/>
                    <a:pt x="731" y="1431"/>
                  </a:cubicBezTo>
                  <a:cubicBezTo>
                    <a:pt x="725" y="1417"/>
                    <a:pt x="720" y="1402"/>
                    <a:pt x="716" y="1387"/>
                  </a:cubicBezTo>
                  <a:cubicBezTo>
                    <a:pt x="707" y="1356"/>
                    <a:pt x="704" y="1324"/>
                    <a:pt x="694" y="1293"/>
                  </a:cubicBezTo>
                  <a:cubicBezTo>
                    <a:pt x="689" y="1278"/>
                    <a:pt x="680" y="1249"/>
                    <a:pt x="680" y="1249"/>
                  </a:cubicBezTo>
                  <a:cubicBezTo>
                    <a:pt x="672" y="1179"/>
                    <a:pt x="670" y="1107"/>
                    <a:pt x="658" y="1037"/>
                  </a:cubicBezTo>
                  <a:cubicBezTo>
                    <a:pt x="650" y="992"/>
                    <a:pt x="629" y="951"/>
                    <a:pt x="621" y="906"/>
                  </a:cubicBezTo>
                  <a:cubicBezTo>
                    <a:pt x="616" y="879"/>
                    <a:pt x="611" y="853"/>
                    <a:pt x="607" y="826"/>
                  </a:cubicBezTo>
                  <a:cubicBezTo>
                    <a:pt x="601" y="790"/>
                    <a:pt x="592" y="717"/>
                    <a:pt x="592" y="717"/>
                  </a:cubicBezTo>
                  <a:cubicBezTo>
                    <a:pt x="590" y="680"/>
                    <a:pt x="585" y="644"/>
                    <a:pt x="585" y="607"/>
                  </a:cubicBezTo>
                  <a:cubicBezTo>
                    <a:pt x="585" y="529"/>
                    <a:pt x="587" y="452"/>
                    <a:pt x="592" y="374"/>
                  </a:cubicBezTo>
                  <a:cubicBezTo>
                    <a:pt x="595" y="324"/>
                    <a:pt x="623" y="270"/>
                    <a:pt x="636" y="221"/>
                  </a:cubicBezTo>
                  <a:cubicBezTo>
                    <a:pt x="641" y="203"/>
                    <a:pt x="644" y="176"/>
                    <a:pt x="658" y="162"/>
                  </a:cubicBezTo>
                  <a:cubicBezTo>
                    <a:pt x="666" y="154"/>
                    <a:pt x="677" y="153"/>
                    <a:pt x="687" y="148"/>
                  </a:cubicBezTo>
                  <a:cubicBezTo>
                    <a:pt x="711" y="117"/>
                    <a:pt x="724" y="85"/>
                    <a:pt x="745" y="53"/>
                  </a:cubicBezTo>
                  <a:cubicBezTo>
                    <a:pt x="748" y="43"/>
                    <a:pt x="747" y="32"/>
                    <a:pt x="753" y="24"/>
                  </a:cubicBezTo>
                  <a:cubicBezTo>
                    <a:pt x="761" y="12"/>
                    <a:pt x="799" y="0"/>
                    <a:pt x="753" y="17"/>
                  </a:cubicBezTo>
                  <a:cubicBezTo>
                    <a:pt x="747" y="32"/>
                    <a:pt x="737" y="45"/>
                    <a:pt x="731" y="60"/>
                  </a:cubicBezTo>
                  <a:cubicBezTo>
                    <a:pt x="704" y="133"/>
                    <a:pt x="742" y="68"/>
                    <a:pt x="709" y="119"/>
                  </a:cubicBezTo>
                  <a:cubicBezTo>
                    <a:pt x="701" y="153"/>
                    <a:pt x="692" y="184"/>
                    <a:pt x="672" y="213"/>
                  </a:cubicBezTo>
                  <a:cubicBezTo>
                    <a:pt x="655" y="266"/>
                    <a:pt x="662" y="242"/>
                    <a:pt x="651" y="286"/>
                  </a:cubicBezTo>
                  <a:cubicBezTo>
                    <a:pt x="655" y="513"/>
                    <a:pt x="656" y="645"/>
                    <a:pt x="672" y="841"/>
                  </a:cubicBezTo>
                  <a:cubicBezTo>
                    <a:pt x="677" y="982"/>
                    <a:pt x="685" y="1111"/>
                    <a:pt x="702" y="1249"/>
                  </a:cubicBezTo>
                  <a:cubicBezTo>
                    <a:pt x="706" y="1318"/>
                    <a:pt x="704" y="1358"/>
                    <a:pt x="723" y="1417"/>
                  </a:cubicBezTo>
                  <a:cubicBezTo>
                    <a:pt x="726" y="1380"/>
                    <a:pt x="730" y="1344"/>
                    <a:pt x="731" y="1307"/>
                  </a:cubicBezTo>
                  <a:cubicBezTo>
                    <a:pt x="735" y="1066"/>
                    <a:pt x="733" y="826"/>
                    <a:pt x="738" y="585"/>
                  </a:cubicBezTo>
                  <a:cubicBezTo>
                    <a:pt x="738" y="577"/>
                    <a:pt x="743" y="570"/>
                    <a:pt x="745" y="563"/>
                  </a:cubicBezTo>
                  <a:cubicBezTo>
                    <a:pt x="758" y="513"/>
                    <a:pt x="761" y="439"/>
                    <a:pt x="789" y="396"/>
                  </a:cubicBezTo>
                  <a:cubicBezTo>
                    <a:pt x="806" y="370"/>
                    <a:pt x="856" y="329"/>
                    <a:pt x="877" y="308"/>
                  </a:cubicBezTo>
                  <a:cubicBezTo>
                    <a:pt x="897" y="288"/>
                    <a:pt x="910" y="257"/>
                    <a:pt x="928" y="235"/>
                  </a:cubicBezTo>
                  <a:cubicBezTo>
                    <a:pt x="975" y="178"/>
                    <a:pt x="1045" y="151"/>
                    <a:pt x="1117" y="141"/>
                  </a:cubicBezTo>
                  <a:cubicBezTo>
                    <a:pt x="1135" y="136"/>
                    <a:pt x="1165" y="123"/>
                    <a:pt x="1183" y="141"/>
                  </a:cubicBezTo>
                  <a:cubicBezTo>
                    <a:pt x="1188" y="146"/>
                    <a:pt x="1168" y="145"/>
                    <a:pt x="1161" y="148"/>
                  </a:cubicBezTo>
                  <a:cubicBezTo>
                    <a:pt x="1145" y="156"/>
                    <a:pt x="1128" y="170"/>
                    <a:pt x="1117" y="184"/>
                  </a:cubicBezTo>
                  <a:cubicBezTo>
                    <a:pt x="1100" y="206"/>
                    <a:pt x="1065" y="246"/>
                    <a:pt x="1052" y="272"/>
                  </a:cubicBezTo>
                  <a:cubicBezTo>
                    <a:pt x="1033" y="310"/>
                    <a:pt x="1033" y="325"/>
                    <a:pt x="1001" y="359"/>
                  </a:cubicBezTo>
                  <a:cubicBezTo>
                    <a:pt x="992" y="383"/>
                    <a:pt x="987" y="408"/>
                    <a:pt x="979" y="432"/>
                  </a:cubicBezTo>
                  <a:cubicBezTo>
                    <a:pt x="971" y="498"/>
                    <a:pt x="972" y="566"/>
                    <a:pt x="949" y="629"/>
                  </a:cubicBezTo>
                  <a:cubicBezTo>
                    <a:pt x="939" y="721"/>
                    <a:pt x="930" y="813"/>
                    <a:pt x="920" y="906"/>
                  </a:cubicBezTo>
                  <a:cubicBezTo>
                    <a:pt x="917" y="931"/>
                    <a:pt x="906" y="979"/>
                    <a:pt x="906" y="979"/>
                  </a:cubicBezTo>
                  <a:cubicBezTo>
                    <a:pt x="898" y="1072"/>
                    <a:pt x="897" y="1171"/>
                    <a:pt x="855" y="1256"/>
                  </a:cubicBezTo>
                  <a:cubicBezTo>
                    <a:pt x="838" y="1290"/>
                    <a:pt x="842" y="1313"/>
                    <a:pt x="811" y="1344"/>
                  </a:cubicBezTo>
                  <a:cubicBezTo>
                    <a:pt x="779" y="1376"/>
                    <a:pt x="747" y="1400"/>
                    <a:pt x="716" y="1431"/>
                  </a:cubicBezTo>
                  <a:cubicBezTo>
                    <a:pt x="707" y="1440"/>
                    <a:pt x="736" y="1417"/>
                    <a:pt x="745" y="1409"/>
                  </a:cubicBezTo>
                  <a:cubicBezTo>
                    <a:pt x="753" y="1402"/>
                    <a:pt x="759" y="1393"/>
                    <a:pt x="767" y="1387"/>
                  </a:cubicBezTo>
                  <a:cubicBezTo>
                    <a:pt x="807" y="1359"/>
                    <a:pt x="858" y="1322"/>
                    <a:pt x="906" y="1307"/>
                  </a:cubicBezTo>
                  <a:cubicBezTo>
                    <a:pt x="933" y="1265"/>
                    <a:pt x="983" y="1229"/>
                    <a:pt x="1030" y="1212"/>
                  </a:cubicBezTo>
                  <a:cubicBezTo>
                    <a:pt x="1063" y="1179"/>
                    <a:pt x="1087" y="1146"/>
                    <a:pt x="1132" y="1132"/>
                  </a:cubicBezTo>
                  <a:cubicBezTo>
                    <a:pt x="1172" y="1102"/>
                    <a:pt x="1201" y="1072"/>
                    <a:pt x="1248" y="1052"/>
                  </a:cubicBezTo>
                  <a:cubicBezTo>
                    <a:pt x="1282" y="1018"/>
                    <a:pt x="1328" y="1004"/>
                    <a:pt x="1372" y="986"/>
                  </a:cubicBezTo>
                  <a:cubicBezTo>
                    <a:pt x="1402" y="956"/>
                    <a:pt x="1424" y="957"/>
                    <a:pt x="1467" y="950"/>
                  </a:cubicBezTo>
                  <a:cubicBezTo>
                    <a:pt x="1528" y="952"/>
                    <a:pt x="1589" y="949"/>
                    <a:pt x="1649" y="957"/>
                  </a:cubicBezTo>
                  <a:cubicBezTo>
                    <a:pt x="1702" y="964"/>
                    <a:pt x="1734" y="1072"/>
                    <a:pt x="1752" y="1110"/>
                  </a:cubicBezTo>
                  <a:cubicBezTo>
                    <a:pt x="1767" y="1143"/>
                    <a:pt x="1786" y="1173"/>
                    <a:pt x="1803" y="1205"/>
                  </a:cubicBezTo>
                  <a:cubicBezTo>
                    <a:pt x="1807" y="1213"/>
                    <a:pt x="1821" y="1219"/>
                    <a:pt x="1817" y="1227"/>
                  </a:cubicBezTo>
                  <a:cubicBezTo>
                    <a:pt x="1813" y="1234"/>
                    <a:pt x="1802" y="1223"/>
                    <a:pt x="1795" y="1220"/>
                  </a:cubicBezTo>
                  <a:cubicBezTo>
                    <a:pt x="1766" y="1207"/>
                    <a:pt x="1737" y="1188"/>
                    <a:pt x="1708" y="1176"/>
                  </a:cubicBezTo>
                  <a:cubicBezTo>
                    <a:pt x="1684" y="1166"/>
                    <a:pt x="1659" y="1161"/>
                    <a:pt x="1635" y="1154"/>
                  </a:cubicBezTo>
                  <a:cubicBezTo>
                    <a:pt x="1604" y="1145"/>
                    <a:pt x="1540" y="1132"/>
                    <a:pt x="1540" y="1132"/>
                  </a:cubicBezTo>
                  <a:cubicBezTo>
                    <a:pt x="1500" y="1113"/>
                    <a:pt x="1465" y="1118"/>
                    <a:pt x="1423" y="1132"/>
                  </a:cubicBezTo>
                  <a:cubicBezTo>
                    <a:pt x="1404" y="1162"/>
                    <a:pt x="1364" y="1171"/>
                    <a:pt x="1329" y="1183"/>
                  </a:cubicBezTo>
                  <a:cubicBezTo>
                    <a:pt x="1312" y="1208"/>
                    <a:pt x="1281" y="1240"/>
                    <a:pt x="1256" y="1256"/>
                  </a:cubicBezTo>
                  <a:cubicBezTo>
                    <a:pt x="1236" y="1285"/>
                    <a:pt x="1213" y="1317"/>
                    <a:pt x="1183" y="1336"/>
                  </a:cubicBezTo>
                  <a:cubicBezTo>
                    <a:pt x="1106" y="1449"/>
                    <a:pt x="859" y="1380"/>
                    <a:pt x="789" y="1380"/>
                  </a:cubicBezTo>
                  <a:lnTo>
                    <a:pt x="735" y="1312"/>
                  </a:lnTo>
                </a:path>
              </a:pathLst>
            </a:custGeom>
            <a:solidFill>
              <a:srgbClr val="00CC00"/>
            </a:solidFill>
            <a:ln w="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dirty="0">
                <a:latin typeface="Times New Roman" panose="02020603050405020304" pitchFamily="18" charset="0"/>
              </a:endParaRPr>
            </a:p>
          </p:txBody>
        </p:sp>
        <p:sp>
          <p:nvSpPr>
            <p:cNvPr id="29724" name="Freeform 69"/>
            <p:cNvSpPr/>
            <p:nvPr/>
          </p:nvSpPr>
          <p:spPr>
            <a:xfrm rot="1924190">
              <a:off x="1828800" y="5181600"/>
              <a:ext cx="2286000" cy="1273175"/>
            </a:xfrm>
            <a:custGeom>
              <a:avLst/>
              <a:gdLst>
                <a:gd name="txL" fmla="*/ 0 w 1821"/>
                <a:gd name="txT" fmla="*/ 0 h 1522"/>
                <a:gd name="txR" fmla="*/ 1821 w 1821"/>
                <a:gd name="txB" fmla="*/ 1522 h 1522"/>
              </a:gdLst>
              <a:ahLst/>
              <a:cxnLst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</a:cxnLst>
              <a:rect l="txL" t="txT" r="txR" b="txB"/>
              <a:pathLst>
                <a:path w="1821" h="1522">
                  <a:moveTo>
                    <a:pt x="760" y="1504"/>
                  </a:moveTo>
                  <a:cubicBezTo>
                    <a:pt x="684" y="1522"/>
                    <a:pt x="699" y="1518"/>
                    <a:pt x="585" y="1511"/>
                  </a:cubicBezTo>
                  <a:cubicBezTo>
                    <a:pt x="556" y="1502"/>
                    <a:pt x="523" y="1504"/>
                    <a:pt x="497" y="1489"/>
                  </a:cubicBezTo>
                  <a:cubicBezTo>
                    <a:pt x="482" y="1480"/>
                    <a:pt x="470" y="1465"/>
                    <a:pt x="454" y="1460"/>
                  </a:cubicBezTo>
                  <a:cubicBezTo>
                    <a:pt x="439" y="1455"/>
                    <a:pt x="410" y="1446"/>
                    <a:pt x="410" y="1446"/>
                  </a:cubicBezTo>
                  <a:cubicBezTo>
                    <a:pt x="374" y="1394"/>
                    <a:pt x="297" y="1335"/>
                    <a:pt x="242" y="1300"/>
                  </a:cubicBezTo>
                  <a:cubicBezTo>
                    <a:pt x="237" y="1293"/>
                    <a:pt x="234" y="1284"/>
                    <a:pt x="228" y="1278"/>
                  </a:cubicBezTo>
                  <a:cubicBezTo>
                    <a:pt x="222" y="1272"/>
                    <a:pt x="212" y="1270"/>
                    <a:pt x="206" y="1263"/>
                  </a:cubicBezTo>
                  <a:cubicBezTo>
                    <a:pt x="201" y="1257"/>
                    <a:pt x="202" y="1248"/>
                    <a:pt x="198" y="1242"/>
                  </a:cubicBezTo>
                  <a:cubicBezTo>
                    <a:pt x="192" y="1234"/>
                    <a:pt x="183" y="1228"/>
                    <a:pt x="177" y="1220"/>
                  </a:cubicBezTo>
                  <a:cubicBezTo>
                    <a:pt x="160" y="1195"/>
                    <a:pt x="167" y="1189"/>
                    <a:pt x="147" y="1169"/>
                  </a:cubicBezTo>
                  <a:cubicBezTo>
                    <a:pt x="112" y="1134"/>
                    <a:pt x="138" y="1177"/>
                    <a:pt x="104" y="1132"/>
                  </a:cubicBezTo>
                  <a:cubicBezTo>
                    <a:pt x="59" y="1073"/>
                    <a:pt x="95" y="1101"/>
                    <a:pt x="53" y="1074"/>
                  </a:cubicBezTo>
                  <a:cubicBezTo>
                    <a:pt x="50" y="1067"/>
                    <a:pt x="50" y="1058"/>
                    <a:pt x="45" y="1052"/>
                  </a:cubicBezTo>
                  <a:cubicBezTo>
                    <a:pt x="40" y="1045"/>
                    <a:pt x="29" y="1044"/>
                    <a:pt x="24" y="1037"/>
                  </a:cubicBezTo>
                  <a:cubicBezTo>
                    <a:pt x="16" y="1024"/>
                    <a:pt x="14" y="1008"/>
                    <a:pt x="9" y="994"/>
                  </a:cubicBezTo>
                  <a:cubicBezTo>
                    <a:pt x="7" y="987"/>
                    <a:pt x="2" y="972"/>
                    <a:pt x="2" y="972"/>
                  </a:cubicBezTo>
                  <a:cubicBezTo>
                    <a:pt x="4" y="960"/>
                    <a:pt x="0" y="944"/>
                    <a:pt x="9" y="935"/>
                  </a:cubicBezTo>
                  <a:cubicBezTo>
                    <a:pt x="14" y="929"/>
                    <a:pt x="13" y="950"/>
                    <a:pt x="16" y="957"/>
                  </a:cubicBezTo>
                  <a:cubicBezTo>
                    <a:pt x="21" y="967"/>
                    <a:pt x="49" y="1003"/>
                    <a:pt x="53" y="1008"/>
                  </a:cubicBezTo>
                  <a:cubicBezTo>
                    <a:pt x="69" y="1057"/>
                    <a:pt x="89" y="1082"/>
                    <a:pt x="133" y="1110"/>
                  </a:cubicBezTo>
                  <a:cubicBezTo>
                    <a:pt x="167" y="1164"/>
                    <a:pt x="242" y="1162"/>
                    <a:pt x="301" y="1176"/>
                  </a:cubicBezTo>
                  <a:cubicBezTo>
                    <a:pt x="328" y="1189"/>
                    <a:pt x="345" y="1210"/>
                    <a:pt x="373" y="1220"/>
                  </a:cubicBezTo>
                  <a:cubicBezTo>
                    <a:pt x="388" y="1225"/>
                    <a:pt x="417" y="1234"/>
                    <a:pt x="417" y="1234"/>
                  </a:cubicBezTo>
                  <a:cubicBezTo>
                    <a:pt x="452" y="1261"/>
                    <a:pt x="484" y="1297"/>
                    <a:pt x="527" y="1307"/>
                  </a:cubicBezTo>
                  <a:cubicBezTo>
                    <a:pt x="561" y="1331"/>
                    <a:pt x="599" y="1340"/>
                    <a:pt x="636" y="1358"/>
                  </a:cubicBezTo>
                  <a:cubicBezTo>
                    <a:pt x="654" y="1385"/>
                    <a:pt x="645" y="1377"/>
                    <a:pt x="672" y="1395"/>
                  </a:cubicBezTo>
                  <a:cubicBezTo>
                    <a:pt x="687" y="1405"/>
                    <a:pt x="716" y="1424"/>
                    <a:pt x="716" y="1424"/>
                  </a:cubicBezTo>
                  <a:cubicBezTo>
                    <a:pt x="742" y="1463"/>
                    <a:pt x="725" y="1440"/>
                    <a:pt x="774" y="1489"/>
                  </a:cubicBezTo>
                  <a:cubicBezTo>
                    <a:pt x="781" y="1496"/>
                    <a:pt x="796" y="1511"/>
                    <a:pt x="796" y="1511"/>
                  </a:cubicBezTo>
                  <a:cubicBezTo>
                    <a:pt x="796" y="1511"/>
                    <a:pt x="769" y="1485"/>
                    <a:pt x="753" y="1475"/>
                  </a:cubicBezTo>
                  <a:cubicBezTo>
                    <a:pt x="738" y="1433"/>
                    <a:pt x="693" y="1414"/>
                    <a:pt x="665" y="1380"/>
                  </a:cubicBezTo>
                  <a:cubicBezTo>
                    <a:pt x="646" y="1357"/>
                    <a:pt x="625" y="1345"/>
                    <a:pt x="607" y="1322"/>
                  </a:cubicBezTo>
                  <a:cubicBezTo>
                    <a:pt x="572" y="1277"/>
                    <a:pt x="575" y="1278"/>
                    <a:pt x="534" y="1242"/>
                  </a:cubicBezTo>
                  <a:cubicBezTo>
                    <a:pt x="505" y="1216"/>
                    <a:pt x="485" y="1182"/>
                    <a:pt x="454" y="1161"/>
                  </a:cubicBezTo>
                  <a:cubicBezTo>
                    <a:pt x="433" y="1130"/>
                    <a:pt x="417" y="1097"/>
                    <a:pt x="395" y="1067"/>
                  </a:cubicBezTo>
                  <a:cubicBezTo>
                    <a:pt x="385" y="1034"/>
                    <a:pt x="370" y="1001"/>
                    <a:pt x="352" y="972"/>
                  </a:cubicBezTo>
                  <a:cubicBezTo>
                    <a:pt x="341" y="912"/>
                    <a:pt x="320" y="857"/>
                    <a:pt x="308" y="797"/>
                  </a:cubicBezTo>
                  <a:cubicBezTo>
                    <a:pt x="299" y="678"/>
                    <a:pt x="294" y="661"/>
                    <a:pt x="308" y="512"/>
                  </a:cubicBezTo>
                  <a:cubicBezTo>
                    <a:pt x="310" y="495"/>
                    <a:pt x="312" y="546"/>
                    <a:pt x="315" y="563"/>
                  </a:cubicBezTo>
                  <a:cubicBezTo>
                    <a:pt x="320" y="588"/>
                    <a:pt x="352" y="629"/>
                    <a:pt x="352" y="629"/>
                  </a:cubicBezTo>
                  <a:cubicBezTo>
                    <a:pt x="368" y="680"/>
                    <a:pt x="380" y="737"/>
                    <a:pt x="410" y="782"/>
                  </a:cubicBezTo>
                  <a:cubicBezTo>
                    <a:pt x="421" y="818"/>
                    <a:pt x="432" y="844"/>
                    <a:pt x="468" y="855"/>
                  </a:cubicBezTo>
                  <a:cubicBezTo>
                    <a:pt x="481" y="890"/>
                    <a:pt x="467" y="907"/>
                    <a:pt x="505" y="921"/>
                  </a:cubicBezTo>
                  <a:cubicBezTo>
                    <a:pt x="516" y="954"/>
                    <a:pt x="534" y="981"/>
                    <a:pt x="563" y="1001"/>
                  </a:cubicBezTo>
                  <a:cubicBezTo>
                    <a:pt x="573" y="1031"/>
                    <a:pt x="577" y="1044"/>
                    <a:pt x="600" y="1067"/>
                  </a:cubicBezTo>
                  <a:cubicBezTo>
                    <a:pt x="610" y="1131"/>
                    <a:pt x="605" y="1244"/>
                    <a:pt x="680" y="1271"/>
                  </a:cubicBezTo>
                  <a:cubicBezTo>
                    <a:pt x="694" y="1314"/>
                    <a:pt x="706" y="1372"/>
                    <a:pt x="731" y="1409"/>
                  </a:cubicBezTo>
                  <a:cubicBezTo>
                    <a:pt x="736" y="1424"/>
                    <a:pt x="740" y="1438"/>
                    <a:pt x="745" y="1453"/>
                  </a:cubicBezTo>
                  <a:cubicBezTo>
                    <a:pt x="748" y="1461"/>
                    <a:pt x="734" y="1439"/>
                    <a:pt x="731" y="1431"/>
                  </a:cubicBezTo>
                  <a:cubicBezTo>
                    <a:pt x="725" y="1417"/>
                    <a:pt x="720" y="1402"/>
                    <a:pt x="716" y="1387"/>
                  </a:cubicBezTo>
                  <a:cubicBezTo>
                    <a:pt x="707" y="1356"/>
                    <a:pt x="704" y="1324"/>
                    <a:pt x="694" y="1293"/>
                  </a:cubicBezTo>
                  <a:cubicBezTo>
                    <a:pt x="689" y="1278"/>
                    <a:pt x="680" y="1249"/>
                    <a:pt x="680" y="1249"/>
                  </a:cubicBezTo>
                  <a:cubicBezTo>
                    <a:pt x="672" y="1179"/>
                    <a:pt x="670" y="1107"/>
                    <a:pt x="658" y="1037"/>
                  </a:cubicBezTo>
                  <a:cubicBezTo>
                    <a:pt x="650" y="992"/>
                    <a:pt x="629" y="951"/>
                    <a:pt x="621" y="906"/>
                  </a:cubicBezTo>
                  <a:cubicBezTo>
                    <a:pt x="616" y="879"/>
                    <a:pt x="611" y="853"/>
                    <a:pt x="607" y="826"/>
                  </a:cubicBezTo>
                  <a:cubicBezTo>
                    <a:pt x="601" y="790"/>
                    <a:pt x="592" y="717"/>
                    <a:pt x="592" y="717"/>
                  </a:cubicBezTo>
                  <a:cubicBezTo>
                    <a:pt x="590" y="680"/>
                    <a:pt x="585" y="644"/>
                    <a:pt x="585" y="607"/>
                  </a:cubicBezTo>
                  <a:cubicBezTo>
                    <a:pt x="585" y="529"/>
                    <a:pt x="587" y="452"/>
                    <a:pt x="592" y="374"/>
                  </a:cubicBezTo>
                  <a:cubicBezTo>
                    <a:pt x="595" y="324"/>
                    <a:pt x="623" y="270"/>
                    <a:pt x="636" y="221"/>
                  </a:cubicBezTo>
                  <a:cubicBezTo>
                    <a:pt x="641" y="203"/>
                    <a:pt x="644" y="176"/>
                    <a:pt x="658" y="162"/>
                  </a:cubicBezTo>
                  <a:cubicBezTo>
                    <a:pt x="666" y="154"/>
                    <a:pt x="677" y="153"/>
                    <a:pt x="687" y="148"/>
                  </a:cubicBezTo>
                  <a:cubicBezTo>
                    <a:pt x="711" y="117"/>
                    <a:pt x="724" y="85"/>
                    <a:pt x="745" y="53"/>
                  </a:cubicBezTo>
                  <a:cubicBezTo>
                    <a:pt x="748" y="43"/>
                    <a:pt x="747" y="32"/>
                    <a:pt x="753" y="24"/>
                  </a:cubicBezTo>
                  <a:cubicBezTo>
                    <a:pt x="761" y="12"/>
                    <a:pt x="799" y="0"/>
                    <a:pt x="753" y="17"/>
                  </a:cubicBezTo>
                  <a:cubicBezTo>
                    <a:pt x="747" y="32"/>
                    <a:pt x="737" y="45"/>
                    <a:pt x="731" y="60"/>
                  </a:cubicBezTo>
                  <a:cubicBezTo>
                    <a:pt x="704" y="133"/>
                    <a:pt x="742" y="68"/>
                    <a:pt x="709" y="119"/>
                  </a:cubicBezTo>
                  <a:cubicBezTo>
                    <a:pt x="701" y="153"/>
                    <a:pt x="692" y="184"/>
                    <a:pt x="672" y="213"/>
                  </a:cubicBezTo>
                  <a:cubicBezTo>
                    <a:pt x="655" y="266"/>
                    <a:pt x="662" y="242"/>
                    <a:pt x="651" y="286"/>
                  </a:cubicBezTo>
                  <a:cubicBezTo>
                    <a:pt x="655" y="513"/>
                    <a:pt x="656" y="645"/>
                    <a:pt x="672" y="841"/>
                  </a:cubicBezTo>
                  <a:cubicBezTo>
                    <a:pt x="677" y="982"/>
                    <a:pt x="685" y="1111"/>
                    <a:pt x="702" y="1249"/>
                  </a:cubicBezTo>
                  <a:cubicBezTo>
                    <a:pt x="706" y="1318"/>
                    <a:pt x="704" y="1358"/>
                    <a:pt x="723" y="1417"/>
                  </a:cubicBezTo>
                  <a:cubicBezTo>
                    <a:pt x="726" y="1380"/>
                    <a:pt x="730" y="1344"/>
                    <a:pt x="731" y="1307"/>
                  </a:cubicBezTo>
                  <a:cubicBezTo>
                    <a:pt x="735" y="1066"/>
                    <a:pt x="733" y="826"/>
                    <a:pt x="738" y="585"/>
                  </a:cubicBezTo>
                  <a:cubicBezTo>
                    <a:pt x="738" y="577"/>
                    <a:pt x="743" y="570"/>
                    <a:pt x="745" y="563"/>
                  </a:cubicBezTo>
                  <a:cubicBezTo>
                    <a:pt x="758" y="513"/>
                    <a:pt x="761" y="439"/>
                    <a:pt x="789" y="396"/>
                  </a:cubicBezTo>
                  <a:cubicBezTo>
                    <a:pt x="806" y="370"/>
                    <a:pt x="856" y="329"/>
                    <a:pt x="877" y="308"/>
                  </a:cubicBezTo>
                  <a:cubicBezTo>
                    <a:pt x="897" y="288"/>
                    <a:pt x="910" y="257"/>
                    <a:pt x="928" y="235"/>
                  </a:cubicBezTo>
                  <a:cubicBezTo>
                    <a:pt x="975" y="178"/>
                    <a:pt x="1045" y="151"/>
                    <a:pt x="1117" y="141"/>
                  </a:cubicBezTo>
                  <a:cubicBezTo>
                    <a:pt x="1135" y="136"/>
                    <a:pt x="1165" y="123"/>
                    <a:pt x="1183" y="141"/>
                  </a:cubicBezTo>
                  <a:cubicBezTo>
                    <a:pt x="1188" y="146"/>
                    <a:pt x="1168" y="145"/>
                    <a:pt x="1161" y="148"/>
                  </a:cubicBezTo>
                  <a:cubicBezTo>
                    <a:pt x="1145" y="156"/>
                    <a:pt x="1128" y="170"/>
                    <a:pt x="1117" y="184"/>
                  </a:cubicBezTo>
                  <a:cubicBezTo>
                    <a:pt x="1100" y="206"/>
                    <a:pt x="1065" y="246"/>
                    <a:pt x="1052" y="272"/>
                  </a:cubicBezTo>
                  <a:cubicBezTo>
                    <a:pt x="1033" y="310"/>
                    <a:pt x="1033" y="325"/>
                    <a:pt x="1001" y="359"/>
                  </a:cubicBezTo>
                  <a:cubicBezTo>
                    <a:pt x="992" y="383"/>
                    <a:pt x="987" y="408"/>
                    <a:pt x="979" y="432"/>
                  </a:cubicBezTo>
                  <a:cubicBezTo>
                    <a:pt x="971" y="498"/>
                    <a:pt x="972" y="566"/>
                    <a:pt x="949" y="629"/>
                  </a:cubicBezTo>
                  <a:cubicBezTo>
                    <a:pt x="939" y="721"/>
                    <a:pt x="930" y="813"/>
                    <a:pt x="920" y="906"/>
                  </a:cubicBezTo>
                  <a:cubicBezTo>
                    <a:pt x="917" y="931"/>
                    <a:pt x="906" y="979"/>
                    <a:pt x="906" y="979"/>
                  </a:cubicBezTo>
                  <a:cubicBezTo>
                    <a:pt x="898" y="1072"/>
                    <a:pt x="897" y="1171"/>
                    <a:pt x="855" y="1256"/>
                  </a:cubicBezTo>
                  <a:cubicBezTo>
                    <a:pt x="838" y="1290"/>
                    <a:pt x="842" y="1313"/>
                    <a:pt x="811" y="1344"/>
                  </a:cubicBezTo>
                  <a:cubicBezTo>
                    <a:pt x="779" y="1376"/>
                    <a:pt x="747" y="1400"/>
                    <a:pt x="716" y="1431"/>
                  </a:cubicBezTo>
                  <a:cubicBezTo>
                    <a:pt x="707" y="1440"/>
                    <a:pt x="736" y="1417"/>
                    <a:pt x="745" y="1409"/>
                  </a:cubicBezTo>
                  <a:cubicBezTo>
                    <a:pt x="753" y="1402"/>
                    <a:pt x="759" y="1393"/>
                    <a:pt x="767" y="1387"/>
                  </a:cubicBezTo>
                  <a:cubicBezTo>
                    <a:pt x="807" y="1359"/>
                    <a:pt x="858" y="1322"/>
                    <a:pt x="906" y="1307"/>
                  </a:cubicBezTo>
                  <a:cubicBezTo>
                    <a:pt x="933" y="1265"/>
                    <a:pt x="983" y="1229"/>
                    <a:pt x="1030" y="1212"/>
                  </a:cubicBezTo>
                  <a:cubicBezTo>
                    <a:pt x="1063" y="1179"/>
                    <a:pt x="1087" y="1146"/>
                    <a:pt x="1132" y="1132"/>
                  </a:cubicBezTo>
                  <a:cubicBezTo>
                    <a:pt x="1172" y="1102"/>
                    <a:pt x="1201" y="1072"/>
                    <a:pt x="1248" y="1052"/>
                  </a:cubicBezTo>
                  <a:cubicBezTo>
                    <a:pt x="1282" y="1018"/>
                    <a:pt x="1328" y="1004"/>
                    <a:pt x="1372" y="986"/>
                  </a:cubicBezTo>
                  <a:cubicBezTo>
                    <a:pt x="1402" y="956"/>
                    <a:pt x="1424" y="957"/>
                    <a:pt x="1467" y="950"/>
                  </a:cubicBezTo>
                  <a:cubicBezTo>
                    <a:pt x="1528" y="952"/>
                    <a:pt x="1589" y="949"/>
                    <a:pt x="1649" y="957"/>
                  </a:cubicBezTo>
                  <a:cubicBezTo>
                    <a:pt x="1702" y="964"/>
                    <a:pt x="1734" y="1072"/>
                    <a:pt x="1752" y="1110"/>
                  </a:cubicBezTo>
                  <a:cubicBezTo>
                    <a:pt x="1767" y="1143"/>
                    <a:pt x="1786" y="1173"/>
                    <a:pt x="1803" y="1205"/>
                  </a:cubicBezTo>
                  <a:cubicBezTo>
                    <a:pt x="1807" y="1213"/>
                    <a:pt x="1821" y="1219"/>
                    <a:pt x="1817" y="1227"/>
                  </a:cubicBezTo>
                  <a:cubicBezTo>
                    <a:pt x="1813" y="1234"/>
                    <a:pt x="1802" y="1223"/>
                    <a:pt x="1795" y="1220"/>
                  </a:cubicBezTo>
                  <a:cubicBezTo>
                    <a:pt x="1766" y="1207"/>
                    <a:pt x="1737" y="1188"/>
                    <a:pt x="1708" y="1176"/>
                  </a:cubicBezTo>
                  <a:cubicBezTo>
                    <a:pt x="1684" y="1166"/>
                    <a:pt x="1659" y="1161"/>
                    <a:pt x="1635" y="1154"/>
                  </a:cubicBezTo>
                  <a:cubicBezTo>
                    <a:pt x="1604" y="1145"/>
                    <a:pt x="1540" y="1132"/>
                    <a:pt x="1540" y="1132"/>
                  </a:cubicBezTo>
                  <a:cubicBezTo>
                    <a:pt x="1500" y="1113"/>
                    <a:pt x="1465" y="1118"/>
                    <a:pt x="1423" y="1132"/>
                  </a:cubicBezTo>
                  <a:cubicBezTo>
                    <a:pt x="1404" y="1162"/>
                    <a:pt x="1364" y="1171"/>
                    <a:pt x="1329" y="1183"/>
                  </a:cubicBezTo>
                  <a:cubicBezTo>
                    <a:pt x="1312" y="1208"/>
                    <a:pt x="1281" y="1240"/>
                    <a:pt x="1256" y="1256"/>
                  </a:cubicBezTo>
                  <a:cubicBezTo>
                    <a:pt x="1236" y="1285"/>
                    <a:pt x="1213" y="1317"/>
                    <a:pt x="1183" y="1336"/>
                  </a:cubicBezTo>
                  <a:cubicBezTo>
                    <a:pt x="1106" y="1449"/>
                    <a:pt x="859" y="1380"/>
                    <a:pt x="789" y="1380"/>
                  </a:cubicBezTo>
                  <a:lnTo>
                    <a:pt x="735" y="1312"/>
                  </a:lnTo>
                </a:path>
              </a:pathLst>
            </a:custGeom>
            <a:solidFill>
              <a:srgbClr val="00CC00"/>
            </a:solidFill>
            <a:ln w="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dirty="0">
                <a:latin typeface="Times New Roman" panose="02020603050405020304" pitchFamily="18" charset="0"/>
              </a:endParaRPr>
            </a:p>
          </p:txBody>
        </p:sp>
        <p:grpSp>
          <p:nvGrpSpPr>
            <p:cNvPr id="29725" name="Group 70"/>
            <p:cNvGrpSpPr/>
            <p:nvPr/>
          </p:nvGrpSpPr>
          <p:grpSpPr>
            <a:xfrm rot="701281">
              <a:off x="1676400" y="5791200"/>
              <a:ext cx="609600" cy="609600"/>
              <a:chOff x="1104" y="2880"/>
              <a:chExt cx="528" cy="480"/>
            </a:xfrm>
          </p:grpSpPr>
          <p:sp>
            <p:nvSpPr>
              <p:cNvPr id="30073" name="Oval 71"/>
              <p:cNvSpPr/>
              <p:nvPr/>
            </p:nvSpPr>
            <p:spPr>
              <a:xfrm>
                <a:off x="1344" y="3168"/>
                <a:ext cx="192" cy="192"/>
              </a:xfrm>
              <a:prstGeom prst="ellipse">
                <a:avLst/>
              </a:prstGeom>
              <a:solidFill>
                <a:srgbClr val="FFFF00"/>
              </a:solidFill>
              <a:ln w="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0074" name="Oval 72"/>
              <p:cNvSpPr/>
              <p:nvPr/>
            </p:nvSpPr>
            <p:spPr>
              <a:xfrm>
                <a:off x="1200" y="3168"/>
                <a:ext cx="192" cy="192"/>
              </a:xfrm>
              <a:prstGeom prst="ellipse">
                <a:avLst/>
              </a:prstGeom>
              <a:solidFill>
                <a:srgbClr val="FFFF00"/>
              </a:solidFill>
              <a:ln w="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0075" name="Oval 73"/>
              <p:cNvSpPr/>
              <p:nvPr/>
            </p:nvSpPr>
            <p:spPr>
              <a:xfrm>
                <a:off x="1440" y="3024"/>
                <a:ext cx="192" cy="192"/>
              </a:xfrm>
              <a:prstGeom prst="ellipse">
                <a:avLst/>
              </a:prstGeom>
              <a:solidFill>
                <a:srgbClr val="FFFF00"/>
              </a:solidFill>
              <a:ln w="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0076" name="Oval 74"/>
              <p:cNvSpPr/>
              <p:nvPr/>
            </p:nvSpPr>
            <p:spPr>
              <a:xfrm>
                <a:off x="1104" y="3024"/>
                <a:ext cx="192" cy="192"/>
              </a:xfrm>
              <a:prstGeom prst="ellipse">
                <a:avLst/>
              </a:prstGeom>
              <a:solidFill>
                <a:srgbClr val="FFFF00"/>
              </a:solidFill>
              <a:ln w="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0077" name="Oval 75"/>
              <p:cNvSpPr/>
              <p:nvPr/>
            </p:nvSpPr>
            <p:spPr>
              <a:xfrm>
                <a:off x="1200" y="2880"/>
                <a:ext cx="192" cy="192"/>
              </a:xfrm>
              <a:prstGeom prst="ellipse">
                <a:avLst/>
              </a:prstGeom>
              <a:solidFill>
                <a:srgbClr val="FFFF00"/>
              </a:solidFill>
              <a:ln w="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0078" name="Oval 76"/>
              <p:cNvSpPr/>
              <p:nvPr/>
            </p:nvSpPr>
            <p:spPr>
              <a:xfrm>
                <a:off x="1344" y="2880"/>
                <a:ext cx="192" cy="192"/>
              </a:xfrm>
              <a:prstGeom prst="ellipse">
                <a:avLst/>
              </a:prstGeom>
              <a:solidFill>
                <a:srgbClr val="FFFF00"/>
              </a:solidFill>
              <a:ln w="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0079" name="Oval 77"/>
              <p:cNvSpPr/>
              <p:nvPr/>
            </p:nvSpPr>
            <p:spPr>
              <a:xfrm>
                <a:off x="1248" y="2976"/>
                <a:ext cx="240" cy="288"/>
              </a:xfrm>
              <a:prstGeom prst="ellipse">
                <a:avLst/>
              </a:prstGeom>
              <a:solidFill>
                <a:srgbClr val="FF00FF"/>
              </a:solidFill>
              <a:ln w="3175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</p:grpSp>
        <p:grpSp>
          <p:nvGrpSpPr>
            <p:cNvPr id="29726" name="Group 78"/>
            <p:cNvGrpSpPr/>
            <p:nvPr/>
          </p:nvGrpSpPr>
          <p:grpSpPr>
            <a:xfrm rot="701281">
              <a:off x="6934200" y="5410200"/>
              <a:ext cx="685800" cy="609600"/>
              <a:chOff x="1104" y="2880"/>
              <a:chExt cx="528" cy="480"/>
            </a:xfrm>
          </p:grpSpPr>
          <p:sp>
            <p:nvSpPr>
              <p:cNvPr id="30066" name="Oval 79"/>
              <p:cNvSpPr/>
              <p:nvPr/>
            </p:nvSpPr>
            <p:spPr>
              <a:xfrm>
                <a:off x="1344" y="3168"/>
                <a:ext cx="192" cy="192"/>
              </a:xfrm>
              <a:prstGeom prst="ellipse">
                <a:avLst/>
              </a:prstGeom>
              <a:solidFill>
                <a:srgbClr val="FFFF00"/>
              </a:solidFill>
              <a:ln w="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0067" name="Oval 80"/>
              <p:cNvSpPr/>
              <p:nvPr/>
            </p:nvSpPr>
            <p:spPr>
              <a:xfrm>
                <a:off x="1200" y="3168"/>
                <a:ext cx="192" cy="192"/>
              </a:xfrm>
              <a:prstGeom prst="ellipse">
                <a:avLst/>
              </a:prstGeom>
              <a:solidFill>
                <a:srgbClr val="FFFF00"/>
              </a:solidFill>
              <a:ln w="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0068" name="Oval 81"/>
              <p:cNvSpPr/>
              <p:nvPr/>
            </p:nvSpPr>
            <p:spPr>
              <a:xfrm>
                <a:off x="1440" y="3024"/>
                <a:ext cx="192" cy="192"/>
              </a:xfrm>
              <a:prstGeom prst="ellipse">
                <a:avLst/>
              </a:prstGeom>
              <a:solidFill>
                <a:srgbClr val="FFFF00"/>
              </a:solidFill>
              <a:ln w="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0069" name="Oval 82"/>
              <p:cNvSpPr/>
              <p:nvPr/>
            </p:nvSpPr>
            <p:spPr>
              <a:xfrm>
                <a:off x="1104" y="3024"/>
                <a:ext cx="192" cy="192"/>
              </a:xfrm>
              <a:prstGeom prst="ellipse">
                <a:avLst/>
              </a:prstGeom>
              <a:solidFill>
                <a:srgbClr val="FFFF00"/>
              </a:solidFill>
              <a:ln w="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0070" name="Oval 83"/>
              <p:cNvSpPr/>
              <p:nvPr/>
            </p:nvSpPr>
            <p:spPr>
              <a:xfrm>
                <a:off x="1200" y="2880"/>
                <a:ext cx="192" cy="192"/>
              </a:xfrm>
              <a:prstGeom prst="ellipse">
                <a:avLst/>
              </a:prstGeom>
              <a:solidFill>
                <a:srgbClr val="FFFF00"/>
              </a:solidFill>
              <a:ln w="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0071" name="Oval 84"/>
              <p:cNvSpPr/>
              <p:nvPr/>
            </p:nvSpPr>
            <p:spPr>
              <a:xfrm>
                <a:off x="1344" y="2880"/>
                <a:ext cx="192" cy="192"/>
              </a:xfrm>
              <a:prstGeom prst="ellipse">
                <a:avLst/>
              </a:prstGeom>
              <a:solidFill>
                <a:srgbClr val="FFFF00"/>
              </a:solidFill>
              <a:ln w="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0072" name="Oval 85"/>
              <p:cNvSpPr/>
              <p:nvPr/>
            </p:nvSpPr>
            <p:spPr>
              <a:xfrm>
                <a:off x="1248" y="2976"/>
                <a:ext cx="240" cy="288"/>
              </a:xfrm>
              <a:prstGeom prst="ellipse">
                <a:avLst/>
              </a:prstGeom>
              <a:gradFill rotWithShape="1">
                <a:gsLst>
                  <a:gs pos="0">
                    <a:srgbClr val="FF99FF"/>
                  </a:gs>
                  <a:gs pos="100000">
                    <a:srgbClr val="0066FF"/>
                  </a:gs>
                </a:gsLst>
                <a:path path="shape">
                  <a:fillToRect l="50000" t="50000" r="50000" b="50000"/>
                </a:path>
                <a:tileRect/>
              </a:gradFill>
              <a:ln w="3175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</p:grpSp>
        <p:sp>
          <p:nvSpPr>
            <p:cNvPr id="29727" name="Freeform 86"/>
            <p:cNvSpPr/>
            <p:nvPr/>
          </p:nvSpPr>
          <p:spPr>
            <a:xfrm rot="1924190">
              <a:off x="5638800" y="4038600"/>
              <a:ext cx="1371600" cy="206375"/>
            </a:xfrm>
            <a:custGeom>
              <a:avLst/>
              <a:gdLst>
                <a:gd name="txL" fmla="*/ 0 w 1821"/>
                <a:gd name="txT" fmla="*/ 0 h 1522"/>
                <a:gd name="txR" fmla="*/ 1821 w 1821"/>
                <a:gd name="txB" fmla="*/ 1522 h 1522"/>
              </a:gdLst>
              <a:ahLst/>
              <a:cxnLst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</a:cxnLst>
              <a:rect l="txL" t="txT" r="txR" b="txB"/>
              <a:pathLst>
                <a:path w="1821" h="1522">
                  <a:moveTo>
                    <a:pt x="760" y="1504"/>
                  </a:moveTo>
                  <a:cubicBezTo>
                    <a:pt x="684" y="1522"/>
                    <a:pt x="699" y="1518"/>
                    <a:pt x="585" y="1511"/>
                  </a:cubicBezTo>
                  <a:cubicBezTo>
                    <a:pt x="556" y="1502"/>
                    <a:pt x="523" y="1504"/>
                    <a:pt x="497" y="1489"/>
                  </a:cubicBezTo>
                  <a:cubicBezTo>
                    <a:pt x="482" y="1480"/>
                    <a:pt x="470" y="1465"/>
                    <a:pt x="454" y="1460"/>
                  </a:cubicBezTo>
                  <a:cubicBezTo>
                    <a:pt x="439" y="1455"/>
                    <a:pt x="410" y="1446"/>
                    <a:pt x="410" y="1446"/>
                  </a:cubicBezTo>
                  <a:cubicBezTo>
                    <a:pt x="374" y="1394"/>
                    <a:pt x="297" y="1335"/>
                    <a:pt x="242" y="1300"/>
                  </a:cubicBezTo>
                  <a:cubicBezTo>
                    <a:pt x="237" y="1293"/>
                    <a:pt x="234" y="1284"/>
                    <a:pt x="228" y="1278"/>
                  </a:cubicBezTo>
                  <a:cubicBezTo>
                    <a:pt x="222" y="1272"/>
                    <a:pt x="212" y="1270"/>
                    <a:pt x="206" y="1263"/>
                  </a:cubicBezTo>
                  <a:cubicBezTo>
                    <a:pt x="201" y="1257"/>
                    <a:pt x="202" y="1248"/>
                    <a:pt x="198" y="1242"/>
                  </a:cubicBezTo>
                  <a:cubicBezTo>
                    <a:pt x="192" y="1234"/>
                    <a:pt x="183" y="1228"/>
                    <a:pt x="177" y="1220"/>
                  </a:cubicBezTo>
                  <a:cubicBezTo>
                    <a:pt x="160" y="1195"/>
                    <a:pt x="167" y="1189"/>
                    <a:pt x="147" y="1169"/>
                  </a:cubicBezTo>
                  <a:cubicBezTo>
                    <a:pt x="112" y="1134"/>
                    <a:pt x="138" y="1177"/>
                    <a:pt x="104" y="1132"/>
                  </a:cubicBezTo>
                  <a:cubicBezTo>
                    <a:pt x="59" y="1073"/>
                    <a:pt x="95" y="1101"/>
                    <a:pt x="53" y="1074"/>
                  </a:cubicBezTo>
                  <a:cubicBezTo>
                    <a:pt x="50" y="1067"/>
                    <a:pt x="50" y="1058"/>
                    <a:pt x="45" y="1052"/>
                  </a:cubicBezTo>
                  <a:cubicBezTo>
                    <a:pt x="40" y="1045"/>
                    <a:pt x="29" y="1044"/>
                    <a:pt x="24" y="1037"/>
                  </a:cubicBezTo>
                  <a:cubicBezTo>
                    <a:pt x="16" y="1024"/>
                    <a:pt x="14" y="1008"/>
                    <a:pt x="9" y="994"/>
                  </a:cubicBezTo>
                  <a:cubicBezTo>
                    <a:pt x="7" y="987"/>
                    <a:pt x="2" y="972"/>
                    <a:pt x="2" y="972"/>
                  </a:cubicBezTo>
                  <a:cubicBezTo>
                    <a:pt x="4" y="960"/>
                    <a:pt x="0" y="944"/>
                    <a:pt x="9" y="935"/>
                  </a:cubicBezTo>
                  <a:cubicBezTo>
                    <a:pt x="14" y="929"/>
                    <a:pt x="13" y="950"/>
                    <a:pt x="16" y="957"/>
                  </a:cubicBezTo>
                  <a:cubicBezTo>
                    <a:pt x="21" y="967"/>
                    <a:pt x="49" y="1003"/>
                    <a:pt x="53" y="1008"/>
                  </a:cubicBezTo>
                  <a:cubicBezTo>
                    <a:pt x="69" y="1057"/>
                    <a:pt x="89" y="1082"/>
                    <a:pt x="133" y="1110"/>
                  </a:cubicBezTo>
                  <a:cubicBezTo>
                    <a:pt x="167" y="1164"/>
                    <a:pt x="242" y="1162"/>
                    <a:pt x="301" y="1176"/>
                  </a:cubicBezTo>
                  <a:cubicBezTo>
                    <a:pt x="328" y="1189"/>
                    <a:pt x="345" y="1210"/>
                    <a:pt x="373" y="1220"/>
                  </a:cubicBezTo>
                  <a:cubicBezTo>
                    <a:pt x="388" y="1225"/>
                    <a:pt x="417" y="1234"/>
                    <a:pt x="417" y="1234"/>
                  </a:cubicBezTo>
                  <a:cubicBezTo>
                    <a:pt x="452" y="1261"/>
                    <a:pt x="484" y="1297"/>
                    <a:pt x="527" y="1307"/>
                  </a:cubicBezTo>
                  <a:cubicBezTo>
                    <a:pt x="561" y="1331"/>
                    <a:pt x="599" y="1340"/>
                    <a:pt x="636" y="1358"/>
                  </a:cubicBezTo>
                  <a:cubicBezTo>
                    <a:pt x="654" y="1385"/>
                    <a:pt x="645" y="1377"/>
                    <a:pt x="672" y="1395"/>
                  </a:cubicBezTo>
                  <a:cubicBezTo>
                    <a:pt x="687" y="1405"/>
                    <a:pt x="716" y="1424"/>
                    <a:pt x="716" y="1424"/>
                  </a:cubicBezTo>
                  <a:cubicBezTo>
                    <a:pt x="742" y="1463"/>
                    <a:pt x="725" y="1440"/>
                    <a:pt x="774" y="1489"/>
                  </a:cubicBezTo>
                  <a:cubicBezTo>
                    <a:pt x="781" y="1496"/>
                    <a:pt x="796" y="1511"/>
                    <a:pt x="796" y="1511"/>
                  </a:cubicBezTo>
                  <a:cubicBezTo>
                    <a:pt x="796" y="1511"/>
                    <a:pt x="769" y="1485"/>
                    <a:pt x="753" y="1475"/>
                  </a:cubicBezTo>
                  <a:cubicBezTo>
                    <a:pt x="738" y="1433"/>
                    <a:pt x="693" y="1414"/>
                    <a:pt x="665" y="1380"/>
                  </a:cubicBezTo>
                  <a:cubicBezTo>
                    <a:pt x="646" y="1357"/>
                    <a:pt x="625" y="1345"/>
                    <a:pt x="607" y="1322"/>
                  </a:cubicBezTo>
                  <a:cubicBezTo>
                    <a:pt x="572" y="1277"/>
                    <a:pt x="575" y="1278"/>
                    <a:pt x="534" y="1242"/>
                  </a:cubicBezTo>
                  <a:cubicBezTo>
                    <a:pt x="505" y="1216"/>
                    <a:pt x="485" y="1182"/>
                    <a:pt x="454" y="1161"/>
                  </a:cubicBezTo>
                  <a:cubicBezTo>
                    <a:pt x="433" y="1130"/>
                    <a:pt x="417" y="1097"/>
                    <a:pt x="395" y="1067"/>
                  </a:cubicBezTo>
                  <a:cubicBezTo>
                    <a:pt x="385" y="1034"/>
                    <a:pt x="370" y="1001"/>
                    <a:pt x="352" y="972"/>
                  </a:cubicBezTo>
                  <a:cubicBezTo>
                    <a:pt x="341" y="912"/>
                    <a:pt x="320" y="857"/>
                    <a:pt x="308" y="797"/>
                  </a:cubicBezTo>
                  <a:cubicBezTo>
                    <a:pt x="299" y="678"/>
                    <a:pt x="294" y="661"/>
                    <a:pt x="308" y="512"/>
                  </a:cubicBezTo>
                  <a:cubicBezTo>
                    <a:pt x="310" y="495"/>
                    <a:pt x="312" y="546"/>
                    <a:pt x="315" y="563"/>
                  </a:cubicBezTo>
                  <a:cubicBezTo>
                    <a:pt x="320" y="588"/>
                    <a:pt x="352" y="629"/>
                    <a:pt x="352" y="629"/>
                  </a:cubicBezTo>
                  <a:cubicBezTo>
                    <a:pt x="368" y="680"/>
                    <a:pt x="380" y="737"/>
                    <a:pt x="410" y="782"/>
                  </a:cubicBezTo>
                  <a:cubicBezTo>
                    <a:pt x="421" y="818"/>
                    <a:pt x="432" y="844"/>
                    <a:pt x="468" y="855"/>
                  </a:cubicBezTo>
                  <a:cubicBezTo>
                    <a:pt x="481" y="890"/>
                    <a:pt x="467" y="907"/>
                    <a:pt x="505" y="921"/>
                  </a:cubicBezTo>
                  <a:cubicBezTo>
                    <a:pt x="516" y="954"/>
                    <a:pt x="534" y="981"/>
                    <a:pt x="563" y="1001"/>
                  </a:cubicBezTo>
                  <a:cubicBezTo>
                    <a:pt x="573" y="1031"/>
                    <a:pt x="577" y="1044"/>
                    <a:pt x="600" y="1067"/>
                  </a:cubicBezTo>
                  <a:cubicBezTo>
                    <a:pt x="610" y="1131"/>
                    <a:pt x="605" y="1244"/>
                    <a:pt x="680" y="1271"/>
                  </a:cubicBezTo>
                  <a:cubicBezTo>
                    <a:pt x="694" y="1314"/>
                    <a:pt x="706" y="1372"/>
                    <a:pt x="731" y="1409"/>
                  </a:cubicBezTo>
                  <a:cubicBezTo>
                    <a:pt x="736" y="1424"/>
                    <a:pt x="740" y="1438"/>
                    <a:pt x="745" y="1453"/>
                  </a:cubicBezTo>
                  <a:cubicBezTo>
                    <a:pt x="748" y="1461"/>
                    <a:pt x="734" y="1439"/>
                    <a:pt x="731" y="1431"/>
                  </a:cubicBezTo>
                  <a:cubicBezTo>
                    <a:pt x="725" y="1417"/>
                    <a:pt x="720" y="1402"/>
                    <a:pt x="716" y="1387"/>
                  </a:cubicBezTo>
                  <a:cubicBezTo>
                    <a:pt x="707" y="1356"/>
                    <a:pt x="704" y="1324"/>
                    <a:pt x="694" y="1293"/>
                  </a:cubicBezTo>
                  <a:cubicBezTo>
                    <a:pt x="689" y="1278"/>
                    <a:pt x="680" y="1249"/>
                    <a:pt x="680" y="1249"/>
                  </a:cubicBezTo>
                  <a:cubicBezTo>
                    <a:pt x="672" y="1179"/>
                    <a:pt x="670" y="1107"/>
                    <a:pt x="658" y="1037"/>
                  </a:cubicBezTo>
                  <a:cubicBezTo>
                    <a:pt x="650" y="992"/>
                    <a:pt x="629" y="951"/>
                    <a:pt x="621" y="906"/>
                  </a:cubicBezTo>
                  <a:cubicBezTo>
                    <a:pt x="616" y="879"/>
                    <a:pt x="611" y="853"/>
                    <a:pt x="607" y="826"/>
                  </a:cubicBezTo>
                  <a:cubicBezTo>
                    <a:pt x="601" y="790"/>
                    <a:pt x="592" y="717"/>
                    <a:pt x="592" y="717"/>
                  </a:cubicBezTo>
                  <a:cubicBezTo>
                    <a:pt x="590" y="680"/>
                    <a:pt x="585" y="644"/>
                    <a:pt x="585" y="607"/>
                  </a:cubicBezTo>
                  <a:cubicBezTo>
                    <a:pt x="585" y="529"/>
                    <a:pt x="587" y="452"/>
                    <a:pt x="592" y="374"/>
                  </a:cubicBezTo>
                  <a:cubicBezTo>
                    <a:pt x="595" y="324"/>
                    <a:pt x="623" y="270"/>
                    <a:pt x="636" y="221"/>
                  </a:cubicBezTo>
                  <a:cubicBezTo>
                    <a:pt x="641" y="203"/>
                    <a:pt x="644" y="176"/>
                    <a:pt x="658" y="162"/>
                  </a:cubicBezTo>
                  <a:cubicBezTo>
                    <a:pt x="666" y="154"/>
                    <a:pt x="677" y="153"/>
                    <a:pt x="687" y="148"/>
                  </a:cubicBezTo>
                  <a:cubicBezTo>
                    <a:pt x="711" y="117"/>
                    <a:pt x="724" y="85"/>
                    <a:pt x="745" y="53"/>
                  </a:cubicBezTo>
                  <a:cubicBezTo>
                    <a:pt x="748" y="43"/>
                    <a:pt x="747" y="32"/>
                    <a:pt x="753" y="24"/>
                  </a:cubicBezTo>
                  <a:cubicBezTo>
                    <a:pt x="761" y="12"/>
                    <a:pt x="799" y="0"/>
                    <a:pt x="753" y="17"/>
                  </a:cubicBezTo>
                  <a:cubicBezTo>
                    <a:pt x="747" y="32"/>
                    <a:pt x="737" y="45"/>
                    <a:pt x="731" y="60"/>
                  </a:cubicBezTo>
                  <a:cubicBezTo>
                    <a:pt x="704" y="133"/>
                    <a:pt x="742" y="68"/>
                    <a:pt x="709" y="119"/>
                  </a:cubicBezTo>
                  <a:cubicBezTo>
                    <a:pt x="701" y="153"/>
                    <a:pt x="692" y="184"/>
                    <a:pt x="672" y="213"/>
                  </a:cubicBezTo>
                  <a:cubicBezTo>
                    <a:pt x="655" y="266"/>
                    <a:pt x="662" y="242"/>
                    <a:pt x="651" y="286"/>
                  </a:cubicBezTo>
                  <a:cubicBezTo>
                    <a:pt x="655" y="513"/>
                    <a:pt x="656" y="645"/>
                    <a:pt x="672" y="841"/>
                  </a:cubicBezTo>
                  <a:cubicBezTo>
                    <a:pt x="677" y="982"/>
                    <a:pt x="685" y="1111"/>
                    <a:pt x="702" y="1249"/>
                  </a:cubicBezTo>
                  <a:cubicBezTo>
                    <a:pt x="706" y="1318"/>
                    <a:pt x="704" y="1358"/>
                    <a:pt x="723" y="1417"/>
                  </a:cubicBezTo>
                  <a:cubicBezTo>
                    <a:pt x="726" y="1380"/>
                    <a:pt x="730" y="1344"/>
                    <a:pt x="731" y="1307"/>
                  </a:cubicBezTo>
                  <a:cubicBezTo>
                    <a:pt x="735" y="1066"/>
                    <a:pt x="733" y="826"/>
                    <a:pt x="738" y="585"/>
                  </a:cubicBezTo>
                  <a:cubicBezTo>
                    <a:pt x="738" y="577"/>
                    <a:pt x="743" y="570"/>
                    <a:pt x="745" y="563"/>
                  </a:cubicBezTo>
                  <a:cubicBezTo>
                    <a:pt x="758" y="513"/>
                    <a:pt x="761" y="439"/>
                    <a:pt x="789" y="396"/>
                  </a:cubicBezTo>
                  <a:cubicBezTo>
                    <a:pt x="806" y="370"/>
                    <a:pt x="856" y="329"/>
                    <a:pt x="877" y="308"/>
                  </a:cubicBezTo>
                  <a:cubicBezTo>
                    <a:pt x="897" y="288"/>
                    <a:pt x="910" y="257"/>
                    <a:pt x="928" y="235"/>
                  </a:cubicBezTo>
                  <a:cubicBezTo>
                    <a:pt x="975" y="178"/>
                    <a:pt x="1045" y="151"/>
                    <a:pt x="1117" y="141"/>
                  </a:cubicBezTo>
                  <a:cubicBezTo>
                    <a:pt x="1135" y="136"/>
                    <a:pt x="1165" y="123"/>
                    <a:pt x="1183" y="141"/>
                  </a:cubicBezTo>
                  <a:cubicBezTo>
                    <a:pt x="1188" y="146"/>
                    <a:pt x="1168" y="145"/>
                    <a:pt x="1161" y="148"/>
                  </a:cubicBezTo>
                  <a:cubicBezTo>
                    <a:pt x="1145" y="156"/>
                    <a:pt x="1128" y="170"/>
                    <a:pt x="1117" y="184"/>
                  </a:cubicBezTo>
                  <a:cubicBezTo>
                    <a:pt x="1100" y="206"/>
                    <a:pt x="1065" y="246"/>
                    <a:pt x="1052" y="272"/>
                  </a:cubicBezTo>
                  <a:cubicBezTo>
                    <a:pt x="1033" y="310"/>
                    <a:pt x="1033" y="325"/>
                    <a:pt x="1001" y="359"/>
                  </a:cubicBezTo>
                  <a:cubicBezTo>
                    <a:pt x="992" y="383"/>
                    <a:pt x="987" y="408"/>
                    <a:pt x="979" y="432"/>
                  </a:cubicBezTo>
                  <a:cubicBezTo>
                    <a:pt x="971" y="498"/>
                    <a:pt x="972" y="566"/>
                    <a:pt x="949" y="629"/>
                  </a:cubicBezTo>
                  <a:cubicBezTo>
                    <a:pt x="939" y="721"/>
                    <a:pt x="930" y="813"/>
                    <a:pt x="920" y="906"/>
                  </a:cubicBezTo>
                  <a:cubicBezTo>
                    <a:pt x="917" y="931"/>
                    <a:pt x="906" y="979"/>
                    <a:pt x="906" y="979"/>
                  </a:cubicBezTo>
                  <a:cubicBezTo>
                    <a:pt x="898" y="1072"/>
                    <a:pt x="897" y="1171"/>
                    <a:pt x="855" y="1256"/>
                  </a:cubicBezTo>
                  <a:cubicBezTo>
                    <a:pt x="838" y="1290"/>
                    <a:pt x="842" y="1313"/>
                    <a:pt x="811" y="1344"/>
                  </a:cubicBezTo>
                  <a:cubicBezTo>
                    <a:pt x="779" y="1376"/>
                    <a:pt x="747" y="1400"/>
                    <a:pt x="716" y="1431"/>
                  </a:cubicBezTo>
                  <a:cubicBezTo>
                    <a:pt x="707" y="1440"/>
                    <a:pt x="736" y="1417"/>
                    <a:pt x="745" y="1409"/>
                  </a:cubicBezTo>
                  <a:cubicBezTo>
                    <a:pt x="753" y="1402"/>
                    <a:pt x="759" y="1393"/>
                    <a:pt x="767" y="1387"/>
                  </a:cubicBezTo>
                  <a:cubicBezTo>
                    <a:pt x="807" y="1359"/>
                    <a:pt x="858" y="1322"/>
                    <a:pt x="906" y="1307"/>
                  </a:cubicBezTo>
                  <a:cubicBezTo>
                    <a:pt x="933" y="1265"/>
                    <a:pt x="983" y="1229"/>
                    <a:pt x="1030" y="1212"/>
                  </a:cubicBezTo>
                  <a:cubicBezTo>
                    <a:pt x="1063" y="1179"/>
                    <a:pt x="1087" y="1146"/>
                    <a:pt x="1132" y="1132"/>
                  </a:cubicBezTo>
                  <a:cubicBezTo>
                    <a:pt x="1172" y="1102"/>
                    <a:pt x="1201" y="1072"/>
                    <a:pt x="1248" y="1052"/>
                  </a:cubicBezTo>
                  <a:cubicBezTo>
                    <a:pt x="1282" y="1018"/>
                    <a:pt x="1328" y="1004"/>
                    <a:pt x="1372" y="986"/>
                  </a:cubicBezTo>
                  <a:cubicBezTo>
                    <a:pt x="1402" y="956"/>
                    <a:pt x="1424" y="957"/>
                    <a:pt x="1467" y="950"/>
                  </a:cubicBezTo>
                  <a:cubicBezTo>
                    <a:pt x="1528" y="952"/>
                    <a:pt x="1589" y="949"/>
                    <a:pt x="1649" y="957"/>
                  </a:cubicBezTo>
                  <a:cubicBezTo>
                    <a:pt x="1702" y="964"/>
                    <a:pt x="1734" y="1072"/>
                    <a:pt x="1752" y="1110"/>
                  </a:cubicBezTo>
                  <a:cubicBezTo>
                    <a:pt x="1767" y="1143"/>
                    <a:pt x="1786" y="1173"/>
                    <a:pt x="1803" y="1205"/>
                  </a:cubicBezTo>
                  <a:cubicBezTo>
                    <a:pt x="1807" y="1213"/>
                    <a:pt x="1821" y="1219"/>
                    <a:pt x="1817" y="1227"/>
                  </a:cubicBezTo>
                  <a:cubicBezTo>
                    <a:pt x="1813" y="1234"/>
                    <a:pt x="1802" y="1223"/>
                    <a:pt x="1795" y="1220"/>
                  </a:cubicBezTo>
                  <a:cubicBezTo>
                    <a:pt x="1766" y="1207"/>
                    <a:pt x="1737" y="1188"/>
                    <a:pt x="1708" y="1176"/>
                  </a:cubicBezTo>
                  <a:cubicBezTo>
                    <a:pt x="1684" y="1166"/>
                    <a:pt x="1659" y="1161"/>
                    <a:pt x="1635" y="1154"/>
                  </a:cubicBezTo>
                  <a:cubicBezTo>
                    <a:pt x="1604" y="1145"/>
                    <a:pt x="1540" y="1132"/>
                    <a:pt x="1540" y="1132"/>
                  </a:cubicBezTo>
                  <a:cubicBezTo>
                    <a:pt x="1500" y="1113"/>
                    <a:pt x="1465" y="1118"/>
                    <a:pt x="1423" y="1132"/>
                  </a:cubicBezTo>
                  <a:cubicBezTo>
                    <a:pt x="1404" y="1162"/>
                    <a:pt x="1364" y="1171"/>
                    <a:pt x="1329" y="1183"/>
                  </a:cubicBezTo>
                  <a:cubicBezTo>
                    <a:pt x="1312" y="1208"/>
                    <a:pt x="1281" y="1240"/>
                    <a:pt x="1256" y="1256"/>
                  </a:cubicBezTo>
                  <a:cubicBezTo>
                    <a:pt x="1236" y="1285"/>
                    <a:pt x="1213" y="1317"/>
                    <a:pt x="1183" y="1336"/>
                  </a:cubicBezTo>
                  <a:cubicBezTo>
                    <a:pt x="1106" y="1449"/>
                    <a:pt x="859" y="1380"/>
                    <a:pt x="789" y="1380"/>
                  </a:cubicBezTo>
                  <a:lnTo>
                    <a:pt x="735" y="1312"/>
                  </a:lnTo>
                </a:path>
              </a:pathLst>
            </a:custGeom>
            <a:solidFill>
              <a:srgbClr val="00CC00"/>
            </a:solidFill>
            <a:ln w="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dirty="0">
                <a:latin typeface="Times New Roman" panose="02020603050405020304" pitchFamily="18" charset="0"/>
              </a:endParaRPr>
            </a:p>
          </p:txBody>
        </p:sp>
        <p:sp>
          <p:nvSpPr>
            <p:cNvPr id="29728" name="Freeform 87"/>
            <p:cNvSpPr/>
            <p:nvPr/>
          </p:nvSpPr>
          <p:spPr>
            <a:xfrm>
              <a:off x="7315200" y="5486400"/>
              <a:ext cx="1581150" cy="1371600"/>
            </a:xfrm>
            <a:custGeom>
              <a:avLst/>
              <a:gdLst>
                <a:gd name="txL" fmla="*/ 0 w 1546"/>
                <a:gd name="txT" fmla="*/ 0 h 1123"/>
                <a:gd name="txR" fmla="*/ 1546 w 1546"/>
                <a:gd name="txB" fmla="*/ 1123 h 1123"/>
              </a:gdLst>
              <a:ahLst/>
              <a:cxnLst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</a:cxnLst>
              <a:rect l="txL" t="txT" r="txR" b="txB"/>
              <a:pathLst>
                <a:path w="1546" h="1123">
                  <a:moveTo>
                    <a:pt x="708" y="1082"/>
                  </a:moveTo>
                  <a:cubicBezTo>
                    <a:pt x="617" y="1111"/>
                    <a:pt x="559" y="1086"/>
                    <a:pt x="484" y="1059"/>
                  </a:cubicBezTo>
                  <a:cubicBezTo>
                    <a:pt x="470" y="1045"/>
                    <a:pt x="461" y="1027"/>
                    <a:pt x="446" y="1014"/>
                  </a:cubicBezTo>
                  <a:cubicBezTo>
                    <a:pt x="433" y="1002"/>
                    <a:pt x="402" y="984"/>
                    <a:pt x="402" y="984"/>
                  </a:cubicBezTo>
                  <a:cubicBezTo>
                    <a:pt x="379" y="940"/>
                    <a:pt x="309" y="897"/>
                    <a:pt x="274" y="857"/>
                  </a:cubicBezTo>
                  <a:cubicBezTo>
                    <a:pt x="237" y="815"/>
                    <a:pt x="216" y="754"/>
                    <a:pt x="170" y="723"/>
                  </a:cubicBezTo>
                  <a:cubicBezTo>
                    <a:pt x="165" y="715"/>
                    <a:pt x="161" y="706"/>
                    <a:pt x="155" y="700"/>
                  </a:cubicBezTo>
                  <a:cubicBezTo>
                    <a:pt x="146" y="691"/>
                    <a:pt x="132" y="688"/>
                    <a:pt x="125" y="678"/>
                  </a:cubicBezTo>
                  <a:cubicBezTo>
                    <a:pt x="92" y="629"/>
                    <a:pt x="124" y="638"/>
                    <a:pt x="72" y="588"/>
                  </a:cubicBezTo>
                  <a:cubicBezTo>
                    <a:pt x="60" y="537"/>
                    <a:pt x="75" y="576"/>
                    <a:pt x="42" y="536"/>
                  </a:cubicBezTo>
                  <a:cubicBezTo>
                    <a:pt x="36" y="529"/>
                    <a:pt x="32" y="521"/>
                    <a:pt x="28" y="513"/>
                  </a:cubicBezTo>
                  <a:cubicBezTo>
                    <a:pt x="0" y="456"/>
                    <a:pt x="55" y="518"/>
                    <a:pt x="87" y="528"/>
                  </a:cubicBezTo>
                  <a:cubicBezTo>
                    <a:pt x="115" y="546"/>
                    <a:pt x="145" y="555"/>
                    <a:pt x="177" y="566"/>
                  </a:cubicBezTo>
                  <a:cubicBezTo>
                    <a:pt x="192" y="571"/>
                    <a:pt x="222" y="580"/>
                    <a:pt x="222" y="580"/>
                  </a:cubicBezTo>
                  <a:cubicBezTo>
                    <a:pt x="254" y="601"/>
                    <a:pt x="290" y="616"/>
                    <a:pt x="327" y="625"/>
                  </a:cubicBezTo>
                  <a:cubicBezTo>
                    <a:pt x="341" y="639"/>
                    <a:pt x="359" y="648"/>
                    <a:pt x="372" y="663"/>
                  </a:cubicBezTo>
                  <a:cubicBezTo>
                    <a:pt x="384" y="677"/>
                    <a:pt x="392" y="693"/>
                    <a:pt x="402" y="708"/>
                  </a:cubicBezTo>
                  <a:cubicBezTo>
                    <a:pt x="407" y="715"/>
                    <a:pt x="417" y="717"/>
                    <a:pt x="424" y="723"/>
                  </a:cubicBezTo>
                  <a:cubicBezTo>
                    <a:pt x="465" y="758"/>
                    <a:pt x="497" y="784"/>
                    <a:pt x="551" y="797"/>
                  </a:cubicBezTo>
                  <a:cubicBezTo>
                    <a:pt x="595" y="826"/>
                    <a:pt x="641" y="860"/>
                    <a:pt x="693" y="872"/>
                  </a:cubicBezTo>
                  <a:cubicBezTo>
                    <a:pt x="696" y="887"/>
                    <a:pt x="694" y="903"/>
                    <a:pt x="701" y="917"/>
                  </a:cubicBezTo>
                  <a:cubicBezTo>
                    <a:pt x="705" y="925"/>
                    <a:pt x="716" y="926"/>
                    <a:pt x="723" y="932"/>
                  </a:cubicBezTo>
                  <a:cubicBezTo>
                    <a:pt x="745" y="951"/>
                    <a:pt x="746" y="955"/>
                    <a:pt x="761" y="977"/>
                  </a:cubicBezTo>
                  <a:cubicBezTo>
                    <a:pt x="766" y="992"/>
                    <a:pt x="785" y="1035"/>
                    <a:pt x="776" y="1022"/>
                  </a:cubicBezTo>
                  <a:cubicBezTo>
                    <a:pt x="762" y="1000"/>
                    <a:pt x="760" y="1001"/>
                    <a:pt x="753" y="977"/>
                  </a:cubicBezTo>
                  <a:cubicBezTo>
                    <a:pt x="742" y="937"/>
                    <a:pt x="737" y="896"/>
                    <a:pt x="723" y="857"/>
                  </a:cubicBezTo>
                  <a:cubicBezTo>
                    <a:pt x="721" y="807"/>
                    <a:pt x="722" y="757"/>
                    <a:pt x="716" y="708"/>
                  </a:cubicBezTo>
                  <a:cubicBezTo>
                    <a:pt x="714" y="689"/>
                    <a:pt x="698" y="674"/>
                    <a:pt x="693" y="655"/>
                  </a:cubicBezTo>
                  <a:cubicBezTo>
                    <a:pt x="681" y="606"/>
                    <a:pt x="676" y="555"/>
                    <a:pt x="663" y="506"/>
                  </a:cubicBezTo>
                  <a:cubicBezTo>
                    <a:pt x="666" y="431"/>
                    <a:pt x="665" y="356"/>
                    <a:pt x="671" y="281"/>
                  </a:cubicBezTo>
                  <a:cubicBezTo>
                    <a:pt x="676" y="227"/>
                    <a:pt x="702" y="205"/>
                    <a:pt x="738" y="169"/>
                  </a:cubicBezTo>
                  <a:cubicBezTo>
                    <a:pt x="799" y="108"/>
                    <a:pt x="877" y="51"/>
                    <a:pt x="955" y="12"/>
                  </a:cubicBezTo>
                  <a:cubicBezTo>
                    <a:pt x="909" y="0"/>
                    <a:pt x="912" y="10"/>
                    <a:pt x="880" y="42"/>
                  </a:cubicBezTo>
                  <a:cubicBezTo>
                    <a:pt x="869" y="78"/>
                    <a:pt x="840" y="127"/>
                    <a:pt x="813" y="154"/>
                  </a:cubicBezTo>
                  <a:cubicBezTo>
                    <a:pt x="794" y="208"/>
                    <a:pt x="789" y="270"/>
                    <a:pt x="776" y="326"/>
                  </a:cubicBezTo>
                  <a:cubicBezTo>
                    <a:pt x="768" y="418"/>
                    <a:pt x="766" y="505"/>
                    <a:pt x="791" y="595"/>
                  </a:cubicBezTo>
                  <a:cubicBezTo>
                    <a:pt x="801" y="690"/>
                    <a:pt x="810" y="785"/>
                    <a:pt x="820" y="880"/>
                  </a:cubicBezTo>
                  <a:cubicBezTo>
                    <a:pt x="823" y="932"/>
                    <a:pt x="819" y="985"/>
                    <a:pt x="828" y="1037"/>
                  </a:cubicBezTo>
                  <a:cubicBezTo>
                    <a:pt x="830" y="1046"/>
                    <a:pt x="841" y="1023"/>
                    <a:pt x="843" y="1014"/>
                  </a:cubicBezTo>
                  <a:cubicBezTo>
                    <a:pt x="877" y="815"/>
                    <a:pt x="827" y="979"/>
                    <a:pt x="865" y="865"/>
                  </a:cubicBezTo>
                  <a:cubicBezTo>
                    <a:pt x="875" y="780"/>
                    <a:pt x="877" y="695"/>
                    <a:pt x="888" y="610"/>
                  </a:cubicBezTo>
                  <a:cubicBezTo>
                    <a:pt x="892" y="492"/>
                    <a:pt x="873" y="396"/>
                    <a:pt x="940" y="304"/>
                  </a:cubicBezTo>
                  <a:cubicBezTo>
                    <a:pt x="957" y="255"/>
                    <a:pt x="1006" y="217"/>
                    <a:pt x="1045" y="184"/>
                  </a:cubicBezTo>
                  <a:cubicBezTo>
                    <a:pt x="1080" y="154"/>
                    <a:pt x="1090" y="125"/>
                    <a:pt x="1135" y="109"/>
                  </a:cubicBezTo>
                  <a:cubicBezTo>
                    <a:pt x="1163" y="81"/>
                    <a:pt x="1208" y="54"/>
                    <a:pt x="1247" y="42"/>
                  </a:cubicBezTo>
                  <a:cubicBezTo>
                    <a:pt x="1254" y="37"/>
                    <a:pt x="1261" y="31"/>
                    <a:pt x="1269" y="27"/>
                  </a:cubicBezTo>
                  <a:cubicBezTo>
                    <a:pt x="1283" y="21"/>
                    <a:pt x="1314" y="12"/>
                    <a:pt x="1314" y="12"/>
                  </a:cubicBezTo>
                  <a:cubicBezTo>
                    <a:pt x="1546" y="23"/>
                    <a:pt x="1487" y="11"/>
                    <a:pt x="1411" y="34"/>
                  </a:cubicBezTo>
                  <a:cubicBezTo>
                    <a:pt x="1401" y="44"/>
                    <a:pt x="1389" y="52"/>
                    <a:pt x="1381" y="64"/>
                  </a:cubicBezTo>
                  <a:cubicBezTo>
                    <a:pt x="1361" y="93"/>
                    <a:pt x="1374" y="114"/>
                    <a:pt x="1337" y="139"/>
                  </a:cubicBezTo>
                  <a:cubicBezTo>
                    <a:pt x="1307" y="184"/>
                    <a:pt x="1256" y="236"/>
                    <a:pt x="1217" y="274"/>
                  </a:cubicBezTo>
                  <a:cubicBezTo>
                    <a:pt x="1209" y="281"/>
                    <a:pt x="1202" y="289"/>
                    <a:pt x="1194" y="296"/>
                  </a:cubicBezTo>
                  <a:cubicBezTo>
                    <a:pt x="1181" y="308"/>
                    <a:pt x="1150" y="326"/>
                    <a:pt x="1150" y="326"/>
                  </a:cubicBezTo>
                  <a:cubicBezTo>
                    <a:pt x="1130" y="356"/>
                    <a:pt x="1105" y="388"/>
                    <a:pt x="1075" y="408"/>
                  </a:cubicBezTo>
                  <a:cubicBezTo>
                    <a:pt x="1050" y="479"/>
                    <a:pt x="1091" y="368"/>
                    <a:pt x="1045" y="461"/>
                  </a:cubicBezTo>
                  <a:cubicBezTo>
                    <a:pt x="1028" y="495"/>
                    <a:pt x="1021" y="533"/>
                    <a:pt x="1000" y="566"/>
                  </a:cubicBezTo>
                  <a:cubicBezTo>
                    <a:pt x="996" y="589"/>
                    <a:pt x="986" y="610"/>
                    <a:pt x="985" y="633"/>
                  </a:cubicBezTo>
                  <a:cubicBezTo>
                    <a:pt x="983" y="678"/>
                    <a:pt x="1043" y="912"/>
                    <a:pt x="948" y="977"/>
                  </a:cubicBezTo>
                  <a:cubicBezTo>
                    <a:pt x="919" y="1019"/>
                    <a:pt x="927" y="1057"/>
                    <a:pt x="873" y="1074"/>
                  </a:cubicBezTo>
                  <a:cubicBezTo>
                    <a:pt x="870" y="1082"/>
                    <a:pt x="870" y="1090"/>
                    <a:pt x="865" y="1097"/>
                  </a:cubicBezTo>
                  <a:cubicBezTo>
                    <a:pt x="848" y="1123"/>
                    <a:pt x="829" y="1119"/>
                    <a:pt x="858" y="1119"/>
                  </a:cubicBezTo>
                  <a:lnTo>
                    <a:pt x="947" y="1058"/>
                  </a:lnTo>
                </a:path>
              </a:pathLst>
            </a:custGeom>
            <a:solidFill>
              <a:srgbClr val="33CC33"/>
            </a:solidFill>
            <a:ln w="0" cap="flat" cmpd="sng">
              <a:solidFill>
                <a:srgbClr val="0033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dirty="0">
                <a:latin typeface="Times New Roman" panose="02020603050405020304" pitchFamily="18" charset="0"/>
              </a:endParaRPr>
            </a:p>
          </p:txBody>
        </p:sp>
        <p:grpSp>
          <p:nvGrpSpPr>
            <p:cNvPr id="29729" name="Group 88"/>
            <p:cNvGrpSpPr/>
            <p:nvPr/>
          </p:nvGrpSpPr>
          <p:grpSpPr>
            <a:xfrm>
              <a:off x="8153400" y="5943600"/>
              <a:ext cx="595313" cy="762000"/>
              <a:chOff x="1104" y="2880"/>
              <a:chExt cx="528" cy="480"/>
            </a:xfrm>
          </p:grpSpPr>
          <p:sp>
            <p:nvSpPr>
              <p:cNvPr id="30059" name="Oval 89"/>
              <p:cNvSpPr/>
              <p:nvPr/>
            </p:nvSpPr>
            <p:spPr>
              <a:xfrm>
                <a:off x="1344" y="3168"/>
                <a:ext cx="192" cy="192"/>
              </a:xfrm>
              <a:prstGeom prst="ellipse">
                <a:avLst/>
              </a:prstGeom>
              <a:solidFill>
                <a:srgbClr val="FFCCFF"/>
              </a:solidFill>
              <a:ln w="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0060" name="Oval 90"/>
              <p:cNvSpPr/>
              <p:nvPr/>
            </p:nvSpPr>
            <p:spPr>
              <a:xfrm>
                <a:off x="1200" y="3168"/>
                <a:ext cx="192" cy="192"/>
              </a:xfrm>
              <a:prstGeom prst="ellipse">
                <a:avLst/>
              </a:prstGeom>
              <a:solidFill>
                <a:srgbClr val="FFCCFF"/>
              </a:solidFill>
              <a:ln w="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0061" name="Oval 91"/>
              <p:cNvSpPr/>
              <p:nvPr/>
            </p:nvSpPr>
            <p:spPr>
              <a:xfrm>
                <a:off x="1440" y="3024"/>
                <a:ext cx="192" cy="192"/>
              </a:xfrm>
              <a:prstGeom prst="ellipse">
                <a:avLst/>
              </a:prstGeom>
              <a:solidFill>
                <a:srgbClr val="FFCCFF"/>
              </a:solidFill>
              <a:ln w="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0062" name="Oval 92"/>
              <p:cNvSpPr/>
              <p:nvPr/>
            </p:nvSpPr>
            <p:spPr>
              <a:xfrm>
                <a:off x="1104" y="3024"/>
                <a:ext cx="192" cy="192"/>
              </a:xfrm>
              <a:prstGeom prst="ellipse">
                <a:avLst/>
              </a:prstGeom>
              <a:solidFill>
                <a:srgbClr val="FFCCFF"/>
              </a:solidFill>
              <a:ln w="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0063" name="Oval 93"/>
              <p:cNvSpPr/>
              <p:nvPr/>
            </p:nvSpPr>
            <p:spPr>
              <a:xfrm>
                <a:off x="1200" y="2880"/>
                <a:ext cx="192" cy="192"/>
              </a:xfrm>
              <a:prstGeom prst="ellipse">
                <a:avLst/>
              </a:prstGeom>
              <a:solidFill>
                <a:srgbClr val="FFCCFF"/>
              </a:solidFill>
              <a:ln w="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0064" name="Oval 94"/>
              <p:cNvSpPr/>
              <p:nvPr/>
            </p:nvSpPr>
            <p:spPr>
              <a:xfrm>
                <a:off x="1344" y="2880"/>
                <a:ext cx="192" cy="192"/>
              </a:xfrm>
              <a:prstGeom prst="ellipse">
                <a:avLst/>
              </a:prstGeom>
              <a:solidFill>
                <a:srgbClr val="FFCCFF"/>
              </a:solidFill>
              <a:ln w="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0065" name="Oval 95"/>
              <p:cNvSpPr/>
              <p:nvPr/>
            </p:nvSpPr>
            <p:spPr>
              <a:xfrm>
                <a:off x="1248" y="2976"/>
                <a:ext cx="240" cy="288"/>
              </a:xfrm>
              <a:prstGeom prst="ellipse">
                <a:avLst/>
              </a:prstGeom>
              <a:solidFill>
                <a:srgbClr val="CC66FF"/>
              </a:solidFill>
              <a:ln w="3175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</p:grpSp>
        <p:grpSp>
          <p:nvGrpSpPr>
            <p:cNvPr id="29730" name="Group 96"/>
            <p:cNvGrpSpPr/>
            <p:nvPr/>
          </p:nvGrpSpPr>
          <p:grpSpPr>
            <a:xfrm>
              <a:off x="7735888" y="5943600"/>
              <a:ext cx="595312" cy="762000"/>
              <a:chOff x="1104" y="2880"/>
              <a:chExt cx="528" cy="480"/>
            </a:xfrm>
          </p:grpSpPr>
          <p:sp>
            <p:nvSpPr>
              <p:cNvPr id="30052" name="Oval 97"/>
              <p:cNvSpPr/>
              <p:nvPr/>
            </p:nvSpPr>
            <p:spPr>
              <a:xfrm>
                <a:off x="1344" y="3168"/>
                <a:ext cx="192" cy="192"/>
              </a:xfrm>
              <a:prstGeom prst="ellipse">
                <a:avLst/>
              </a:prstGeom>
              <a:solidFill>
                <a:srgbClr val="FF66FF"/>
              </a:solidFill>
              <a:ln w="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0053" name="Oval 98"/>
              <p:cNvSpPr/>
              <p:nvPr/>
            </p:nvSpPr>
            <p:spPr>
              <a:xfrm>
                <a:off x="1200" y="3168"/>
                <a:ext cx="192" cy="192"/>
              </a:xfrm>
              <a:prstGeom prst="ellipse">
                <a:avLst/>
              </a:prstGeom>
              <a:solidFill>
                <a:srgbClr val="FF66FF"/>
              </a:solidFill>
              <a:ln w="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0054" name="Oval 99"/>
              <p:cNvSpPr/>
              <p:nvPr/>
            </p:nvSpPr>
            <p:spPr>
              <a:xfrm>
                <a:off x="1440" y="3024"/>
                <a:ext cx="192" cy="192"/>
              </a:xfrm>
              <a:prstGeom prst="ellipse">
                <a:avLst/>
              </a:prstGeom>
              <a:solidFill>
                <a:srgbClr val="FF66FF"/>
              </a:solidFill>
              <a:ln w="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0055" name="Oval 100"/>
              <p:cNvSpPr/>
              <p:nvPr/>
            </p:nvSpPr>
            <p:spPr>
              <a:xfrm>
                <a:off x="1104" y="3024"/>
                <a:ext cx="192" cy="192"/>
              </a:xfrm>
              <a:prstGeom prst="ellipse">
                <a:avLst/>
              </a:prstGeom>
              <a:solidFill>
                <a:srgbClr val="FF66FF"/>
              </a:solidFill>
              <a:ln w="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0056" name="Oval 101"/>
              <p:cNvSpPr/>
              <p:nvPr/>
            </p:nvSpPr>
            <p:spPr>
              <a:xfrm>
                <a:off x="1200" y="2880"/>
                <a:ext cx="192" cy="192"/>
              </a:xfrm>
              <a:prstGeom prst="ellipse">
                <a:avLst/>
              </a:prstGeom>
              <a:solidFill>
                <a:srgbClr val="FF66FF"/>
              </a:solidFill>
              <a:ln w="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0057" name="Oval 102"/>
              <p:cNvSpPr/>
              <p:nvPr/>
            </p:nvSpPr>
            <p:spPr>
              <a:xfrm>
                <a:off x="1344" y="2880"/>
                <a:ext cx="192" cy="192"/>
              </a:xfrm>
              <a:prstGeom prst="ellipse">
                <a:avLst/>
              </a:prstGeom>
              <a:solidFill>
                <a:srgbClr val="FF66FF"/>
              </a:solidFill>
              <a:ln w="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0058" name="Oval 103"/>
              <p:cNvSpPr/>
              <p:nvPr/>
            </p:nvSpPr>
            <p:spPr>
              <a:xfrm>
                <a:off x="1248" y="2976"/>
                <a:ext cx="240" cy="288"/>
              </a:xfrm>
              <a:prstGeom prst="ellipse">
                <a:avLst/>
              </a:prstGeom>
              <a:solidFill>
                <a:srgbClr val="FFFF00"/>
              </a:solidFill>
              <a:ln w="3175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</p:grpSp>
        <p:sp>
          <p:nvSpPr>
            <p:cNvPr id="29731" name="Freeform 104"/>
            <p:cNvSpPr/>
            <p:nvPr/>
          </p:nvSpPr>
          <p:spPr>
            <a:xfrm>
              <a:off x="7772400" y="5075238"/>
              <a:ext cx="1743075" cy="1782762"/>
            </a:xfrm>
            <a:custGeom>
              <a:avLst/>
              <a:gdLst>
                <a:gd name="txL" fmla="*/ 0 w 1546"/>
                <a:gd name="txT" fmla="*/ 0 h 1123"/>
                <a:gd name="txR" fmla="*/ 1546 w 1546"/>
                <a:gd name="txB" fmla="*/ 1123 h 1123"/>
              </a:gdLst>
              <a:ahLst/>
              <a:cxnLst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</a:cxnLst>
              <a:rect l="txL" t="txT" r="txR" b="txB"/>
              <a:pathLst>
                <a:path w="1546" h="1123">
                  <a:moveTo>
                    <a:pt x="708" y="1082"/>
                  </a:moveTo>
                  <a:cubicBezTo>
                    <a:pt x="617" y="1111"/>
                    <a:pt x="559" y="1086"/>
                    <a:pt x="484" y="1059"/>
                  </a:cubicBezTo>
                  <a:cubicBezTo>
                    <a:pt x="470" y="1045"/>
                    <a:pt x="461" y="1027"/>
                    <a:pt x="446" y="1014"/>
                  </a:cubicBezTo>
                  <a:cubicBezTo>
                    <a:pt x="433" y="1002"/>
                    <a:pt x="402" y="984"/>
                    <a:pt x="402" y="984"/>
                  </a:cubicBezTo>
                  <a:cubicBezTo>
                    <a:pt x="379" y="940"/>
                    <a:pt x="309" y="897"/>
                    <a:pt x="274" y="857"/>
                  </a:cubicBezTo>
                  <a:cubicBezTo>
                    <a:pt x="237" y="815"/>
                    <a:pt x="216" y="754"/>
                    <a:pt x="170" y="723"/>
                  </a:cubicBezTo>
                  <a:cubicBezTo>
                    <a:pt x="165" y="715"/>
                    <a:pt x="161" y="706"/>
                    <a:pt x="155" y="700"/>
                  </a:cubicBezTo>
                  <a:cubicBezTo>
                    <a:pt x="146" y="691"/>
                    <a:pt x="132" y="688"/>
                    <a:pt x="125" y="678"/>
                  </a:cubicBezTo>
                  <a:cubicBezTo>
                    <a:pt x="92" y="629"/>
                    <a:pt x="124" y="638"/>
                    <a:pt x="72" y="588"/>
                  </a:cubicBezTo>
                  <a:cubicBezTo>
                    <a:pt x="60" y="537"/>
                    <a:pt x="75" y="576"/>
                    <a:pt x="42" y="536"/>
                  </a:cubicBezTo>
                  <a:cubicBezTo>
                    <a:pt x="36" y="529"/>
                    <a:pt x="32" y="521"/>
                    <a:pt x="28" y="513"/>
                  </a:cubicBezTo>
                  <a:cubicBezTo>
                    <a:pt x="0" y="456"/>
                    <a:pt x="55" y="518"/>
                    <a:pt x="87" y="528"/>
                  </a:cubicBezTo>
                  <a:cubicBezTo>
                    <a:pt x="115" y="546"/>
                    <a:pt x="145" y="555"/>
                    <a:pt x="177" y="566"/>
                  </a:cubicBezTo>
                  <a:cubicBezTo>
                    <a:pt x="192" y="571"/>
                    <a:pt x="222" y="580"/>
                    <a:pt x="222" y="580"/>
                  </a:cubicBezTo>
                  <a:cubicBezTo>
                    <a:pt x="254" y="601"/>
                    <a:pt x="290" y="616"/>
                    <a:pt x="327" y="625"/>
                  </a:cubicBezTo>
                  <a:cubicBezTo>
                    <a:pt x="341" y="639"/>
                    <a:pt x="359" y="648"/>
                    <a:pt x="372" y="663"/>
                  </a:cubicBezTo>
                  <a:cubicBezTo>
                    <a:pt x="384" y="677"/>
                    <a:pt x="392" y="693"/>
                    <a:pt x="402" y="708"/>
                  </a:cubicBezTo>
                  <a:cubicBezTo>
                    <a:pt x="407" y="715"/>
                    <a:pt x="417" y="717"/>
                    <a:pt x="424" y="723"/>
                  </a:cubicBezTo>
                  <a:cubicBezTo>
                    <a:pt x="465" y="758"/>
                    <a:pt x="497" y="784"/>
                    <a:pt x="551" y="797"/>
                  </a:cubicBezTo>
                  <a:cubicBezTo>
                    <a:pt x="595" y="826"/>
                    <a:pt x="641" y="860"/>
                    <a:pt x="693" y="872"/>
                  </a:cubicBezTo>
                  <a:cubicBezTo>
                    <a:pt x="696" y="887"/>
                    <a:pt x="694" y="903"/>
                    <a:pt x="701" y="917"/>
                  </a:cubicBezTo>
                  <a:cubicBezTo>
                    <a:pt x="705" y="925"/>
                    <a:pt x="716" y="926"/>
                    <a:pt x="723" y="932"/>
                  </a:cubicBezTo>
                  <a:cubicBezTo>
                    <a:pt x="745" y="951"/>
                    <a:pt x="746" y="955"/>
                    <a:pt x="761" y="977"/>
                  </a:cubicBezTo>
                  <a:cubicBezTo>
                    <a:pt x="766" y="992"/>
                    <a:pt x="785" y="1035"/>
                    <a:pt x="776" y="1022"/>
                  </a:cubicBezTo>
                  <a:cubicBezTo>
                    <a:pt x="762" y="1000"/>
                    <a:pt x="760" y="1001"/>
                    <a:pt x="753" y="977"/>
                  </a:cubicBezTo>
                  <a:cubicBezTo>
                    <a:pt x="742" y="937"/>
                    <a:pt x="737" y="896"/>
                    <a:pt x="723" y="857"/>
                  </a:cubicBezTo>
                  <a:cubicBezTo>
                    <a:pt x="721" y="807"/>
                    <a:pt x="722" y="757"/>
                    <a:pt x="716" y="708"/>
                  </a:cubicBezTo>
                  <a:cubicBezTo>
                    <a:pt x="714" y="689"/>
                    <a:pt x="698" y="674"/>
                    <a:pt x="693" y="655"/>
                  </a:cubicBezTo>
                  <a:cubicBezTo>
                    <a:pt x="681" y="606"/>
                    <a:pt x="676" y="555"/>
                    <a:pt x="663" y="506"/>
                  </a:cubicBezTo>
                  <a:cubicBezTo>
                    <a:pt x="666" y="431"/>
                    <a:pt x="665" y="356"/>
                    <a:pt x="671" y="281"/>
                  </a:cubicBezTo>
                  <a:cubicBezTo>
                    <a:pt x="676" y="227"/>
                    <a:pt x="702" y="205"/>
                    <a:pt x="738" y="169"/>
                  </a:cubicBezTo>
                  <a:cubicBezTo>
                    <a:pt x="799" y="108"/>
                    <a:pt x="877" y="51"/>
                    <a:pt x="955" y="12"/>
                  </a:cubicBezTo>
                  <a:cubicBezTo>
                    <a:pt x="909" y="0"/>
                    <a:pt x="912" y="10"/>
                    <a:pt x="880" y="42"/>
                  </a:cubicBezTo>
                  <a:cubicBezTo>
                    <a:pt x="869" y="78"/>
                    <a:pt x="840" y="127"/>
                    <a:pt x="813" y="154"/>
                  </a:cubicBezTo>
                  <a:cubicBezTo>
                    <a:pt x="794" y="208"/>
                    <a:pt x="789" y="270"/>
                    <a:pt x="776" y="326"/>
                  </a:cubicBezTo>
                  <a:cubicBezTo>
                    <a:pt x="768" y="418"/>
                    <a:pt x="766" y="505"/>
                    <a:pt x="791" y="595"/>
                  </a:cubicBezTo>
                  <a:cubicBezTo>
                    <a:pt x="801" y="690"/>
                    <a:pt x="810" y="785"/>
                    <a:pt x="820" y="880"/>
                  </a:cubicBezTo>
                  <a:cubicBezTo>
                    <a:pt x="823" y="932"/>
                    <a:pt x="819" y="985"/>
                    <a:pt x="828" y="1037"/>
                  </a:cubicBezTo>
                  <a:cubicBezTo>
                    <a:pt x="830" y="1046"/>
                    <a:pt x="841" y="1023"/>
                    <a:pt x="843" y="1014"/>
                  </a:cubicBezTo>
                  <a:cubicBezTo>
                    <a:pt x="877" y="815"/>
                    <a:pt x="827" y="979"/>
                    <a:pt x="865" y="865"/>
                  </a:cubicBezTo>
                  <a:cubicBezTo>
                    <a:pt x="875" y="780"/>
                    <a:pt x="877" y="695"/>
                    <a:pt x="888" y="610"/>
                  </a:cubicBezTo>
                  <a:cubicBezTo>
                    <a:pt x="892" y="492"/>
                    <a:pt x="873" y="396"/>
                    <a:pt x="940" y="304"/>
                  </a:cubicBezTo>
                  <a:cubicBezTo>
                    <a:pt x="957" y="255"/>
                    <a:pt x="1006" y="217"/>
                    <a:pt x="1045" y="184"/>
                  </a:cubicBezTo>
                  <a:cubicBezTo>
                    <a:pt x="1080" y="154"/>
                    <a:pt x="1090" y="125"/>
                    <a:pt x="1135" y="109"/>
                  </a:cubicBezTo>
                  <a:cubicBezTo>
                    <a:pt x="1163" y="81"/>
                    <a:pt x="1208" y="54"/>
                    <a:pt x="1247" y="42"/>
                  </a:cubicBezTo>
                  <a:cubicBezTo>
                    <a:pt x="1254" y="37"/>
                    <a:pt x="1261" y="31"/>
                    <a:pt x="1269" y="27"/>
                  </a:cubicBezTo>
                  <a:cubicBezTo>
                    <a:pt x="1283" y="21"/>
                    <a:pt x="1314" y="12"/>
                    <a:pt x="1314" y="12"/>
                  </a:cubicBezTo>
                  <a:cubicBezTo>
                    <a:pt x="1546" y="23"/>
                    <a:pt x="1487" y="11"/>
                    <a:pt x="1411" y="34"/>
                  </a:cubicBezTo>
                  <a:cubicBezTo>
                    <a:pt x="1401" y="44"/>
                    <a:pt x="1389" y="52"/>
                    <a:pt x="1381" y="64"/>
                  </a:cubicBezTo>
                  <a:cubicBezTo>
                    <a:pt x="1361" y="93"/>
                    <a:pt x="1374" y="114"/>
                    <a:pt x="1337" y="139"/>
                  </a:cubicBezTo>
                  <a:cubicBezTo>
                    <a:pt x="1307" y="184"/>
                    <a:pt x="1256" y="236"/>
                    <a:pt x="1217" y="274"/>
                  </a:cubicBezTo>
                  <a:cubicBezTo>
                    <a:pt x="1209" y="281"/>
                    <a:pt x="1202" y="289"/>
                    <a:pt x="1194" y="296"/>
                  </a:cubicBezTo>
                  <a:cubicBezTo>
                    <a:pt x="1181" y="308"/>
                    <a:pt x="1150" y="326"/>
                    <a:pt x="1150" y="326"/>
                  </a:cubicBezTo>
                  <a:cubicBezTo>
                    <a:pt x="1130" y="356"/>
                    <a:pt x="1105" y="388"/>
                    <a:pt x="1075" y="408"/>
                  </a:cubicBezTo>
                  <a:cubicBezTo>
                    <a:pt x="1050" y="479"/>
                    <a:pt x="1091" y="368"/>
                    <a:pt x="1045" y="461"/>
                  </a:cubicBezTo>
                  <a:cubicBezTo>
                    <a:pt x="1028" y="495"/>
                    <a:pt x="1021" y="533"/>
                    <a:pt x="1000" y="566"/>
                  </a:cubicBezTo>
                  <a:cubicBezTo>
                    <a:pt x="996" y="589"/>
                    <a:pt x="986" y="610"/>
                    <a:pt x="985" y="633"/>
                  </a:cubicBezTo>
                  <a:cubicBezTo>
                    <a:pt x="983" y="678"/>
                    <a:pt x="1043" y="912"/>
                    <a:pt x="948" y="977"/>
                  </a:cubicBezTo>
                  <a:cubicBezTo>
                    <a:pt x="919" y="1019"/>
                    <a:pt x="927" y="1057"/>
                    <a:pt x="873" y="1074"/>
                  </a:cubicBezTo>
                  <a:cubicBezTo>
                    <a:pt x="870" y="1082"/>
                    <a:pt x="870" y="1090"/>
                    <a:pt x="865" y="1097"/>
                  </a:cubicBezTo>
                  <a:cubicBezTo>
                    <a:pt x="848" y="1123"/>
                    <a:pt x="829" y="1119"/>
                    <a:pt x="858" y="1119"/>
                  </a:cubicBezTo>
                  <a:lnTo>
                    <a:pt x="947" y="1058"/>
                  </a:lnTo>
                </a:path>
              </a:pathLst>
            </a:custGeom>
            <a:solidFill>
              <a:srgbClr val="33CC33"/>
            </a:solidFill>
            <a:ln w="0" cap="flat" cmpd="sng">
              <a:solidFill>
                <a:srgbClr val="0033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dirty="0">
                <a:latin typeface="Times New Roman" panose="02020603050405020304" pitchFamily="18" charset="0"/>
              </a:endParaRPr>
            </a:p>
          </p:txBody>
        </p:sp>
        <p:sp>
          <p:nvSpPr>
            <p:cNvPr id="29732" name="Freeform 113"/>
            <p:cNvSpPr/>
            <p:nvPr/>
          </p:nvSpPr>
          <p:spPr>
            <a:xfrm>
              <a:off x="6019800" y="5638800"/>
              <a:ext cx="1524000" cy="1020763"/>
            </a:xfrm>
            <a:custGeom>
              <a:avLst/>
              <a:gdLst>
                <a:gd name="txL" fmla="*/ 0 w 1546"/>
                <a:gd name="txT" fmla="*/ 0 h 1123"/>
                <a:gd name="txR" fmla="*/ 1546 w 1546"/>
                <a:gd name="txB" fmla="*/ 1123 h 1123"/>
              </a:gdLst>
              <a:ahLst/>
              <a:cxnLst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</a:cxnLst>
              <a:rect l="txL" t="txT" r="txR" b="txB"/>
              <a:pathLst>
                <a:path w="1546" h="1123">
                  <a:moveTo>
                    <a:pt x="708" y="1082"/>
                  </a:moveTo>
                  <a:cubicBezTo>
                    <a:pt x="617" y="1111"/>
                    <a:pt x="559" y="1086"/>
                    <a:pt x="484" y="1059"/>
                  </a:cubicBezTo>
                  <a:cubicBezTo>
                    <a:pt x="470" y="1045"/>
                    <a:pt x="461" y="1027"/>
                    <a:pt x="446" y="1014"/>
                  </a:cubicBezTo>
                  <a:cubicBezTo>
                    <a:pt x="433" y="1002"/>
                    <a:pt x="402" y="984"/>
                    <a:pt x="402" y="984"/>
                  </a:cubicBezTo>
                  <a:cubicBezTo>
                    <a:pt x="379" y="940"/>
                    <a:pt x="309" y="897"/>
                    <a:pt x="274" y="857"/>
                  </a:cubicBezTo>
                  <a:cubicBezTo>
                    <a:pt x="237" y="815"/>
                    <a:pt x="216" y="754"/>
                    <a:pt x="170" y="723"/>
                  </a:cubicBezTo>
                  <a:cubicBezTo>
                    <a:pt x="165" y="715"/>
                    <a:pt x="161" y="706"/>
                    <a:pt x="155" y="700"/>
                  </a:cubicBezTo>
                  <a:cubicBezTo>
                    <a:pt x="146" y="691"/>
                    <a:pt x="132" y="688"/>
                    <a:pt x="125" y="678"/>
                  </a:cubicBezTo>
                  <a:cubicBezTo>
                    <a:pt x="92" y="629"/>
                    <a:pt x="124" y="638"/>
                    <a:pt x="72" y="588"/>
                  </a:cubicBezTo>
                  <a:cubicBezTo>
                    <a:pt x="60" y="537"/>
                    <a:pt x="75" y="576"/>
                    <a:pt x="42" y="536"/>
                  </a:cubicBezTo>
                  <a:cubicBezTo>
                    <a:pt x="36" y="529"/>
                    <a:pt x="32" y="521"/>
                    <a:pt x="28" y="513"/>
                  </a:cubicBezTo>
                  <a:cubicBezTo>
                    <a:pt x="0" y="456"/>
                    <a:pt x="55" y="518"/>
                    <a:pt x="87" y="528"/>
                  </a:cubicBezTo>
                  <a:cubicBezTo>
                    <a:pt x="115" y="546"/>
                    <a:pt x="145" y="555"/>
                    <a:pt x="177" y="566"/>
                  </a:cubicBezTo>
                  <a:cubicBezTo>
                    <a:pt x="192" y="571"/>
                    <a:pt x="222" y="580"/>
                    <a:pt x="222" y="580"/>
                  </a:cubicBezTo>
                  <a:cubicBezTo>
                    <a:pt x="254" y="601"/>
                    <a:pt x="290" y="616"/>
                    <a:pt x="327" y="625"/>
                  </a:cubicBezTo>
                  <a:cubicBezTo>
                    <a:pt x="341" y="639"/>
                    <a:pt x="359" y="648"/>
                    <a:pt x="372" y="663"/>
                  </a:cubicBezTo>
                  <a:cubicBezTo>
                    <a:pt x="384" y="677"/>
                    <a:pt x="392" y="693"/>
                    <a:pt x="402" y="708"/>
                  </a:cubicBezTo>
                  <a:cubicBezTo>
                    <a:pt x="407" y="715"/>
                    <a:pt x="417" y="717"/>
                    <a:pt x="424" y="723"/>
                  </a:cubicBezTo>
                  <a:cubicBezTo>
                    <a:pt x="465" y="758"/>
                    <a:pt x="497" y="784"/>
                    <a:pt x="551" y="797"/>
                  </a:cubicBezTo>
                  <a:cubicBezTo>
                    <a:pt x="595" y="826"/>
                    <a:pt x="641" y="860"/>
                    <a:pt x="693" y="872"/>
                  </a:cubicBezTo>
                  <a:cubicBezTo>
                    <a:pt x="696" y="887"/>
                    <a:pt x="694" y="903"/>
                    <a:pt x="701" y="917"/>
                  </a:cubicBezTo>
                  <a:cubicBezTo>
                    <a:pt x="705" y="925"/>
                    <a:pt x="716" y="926"/>
                    <a:pt x="723" y="932"/>
                  </a:cubicBezTo>
                  <a:cubicBezTo>
                    <a:pt x="745" y="951"/>
                    <a:pt x="746" y="955"/>
                    <a:pt x="761" y="977"/>
                  </a:cubicBezTo>
                  <a:cubicBezTo>
                    <a:pt x="766" y="992"/>
                    <a:pt x="785" y="1035"/>
                    <a:pt x="776" y="1022"/>
                  </a:cubicBezTo>
                  <a:cubicBezTo>
                    <a:pt x="762" y="1000"/>
                    <a:pt x="760" y="1001"/>
                    <a:pt x="753" y="977"/>
                  </a:cubicBezTo>
                  <a:cubicBezTo>
                    <a:pt x="742" y="937"/>
                    <a:pt x="737" y="896"/>
                    <a:pt x="723" y="857"/>
                  </a:cubicBezTo>
                  <a:cubicBezTo>
                    <a:pt x="721" y="807"/>
                    <a:pt x="722" y="757"/>
                    <a:pt x="716" y="708"/>
                  </a:cubicBezTo>
                  <a:cubicBezTo>
                    <a:pt x="714" y="689"/>
                    <a:pt x="698" y="674"/>
                    <a:pt x="693" y="655"/>
                  </a:cubicBezTo>
                  <a:cubicBezTo>
                    <a:pt x="681" y="606"/>
                    <a:pt x="676" y="555"/>
                    <a:pt x="663" y="506"/>
                  </a:cubicBezTo>
                  <a:cubicBezTo>
                    <a:pt x="666" y="431"/>
                    <a:pt x="665" y="356"/>
                    <a:pt x="671" y="281"/>
                  </a:cubicBezTo>
                  <a:cubicBezTo>
                    <a:pt x="676" y="227"/>
                    <a:pt x="702" y="205"/>
                    <a:pt x="738" y="169"/>
                  </a:cubicBezTo>
                  <a:cubicBezTo>
                    <a:pt x="799" y="108"/>
                    <a:pt x="877" y="51"/>
                    <a:pt x="955" y="12"/>
                  </a:cubicBezTo>
                  <a:cubicBezTo>
                    <a:pt x="909" y="0"/>
                    <a:pt x="912" y="10"/>
                    <a:pt x="880" y="42"/>
                  </a:cubicBezTo>
                  <a:cubicBezTo>
                    <a:pt x="869" y="78"/>
                    <a:pt x="840" y="127"/>
                    <a:pt x="813" y="154"/>
                  </a:cubicBezTo>
                  <a:cubicBezTo>
                    <a:pt x="794" y="208"/>
                    <a:pt x="789" y="270"/>
                    <a:pt x="776" y="326"/>
                  </a:cubicBezTo>
                  <a:cubicBezTo>
                    <a:pt x="768" y="418"/>
                    <a:pt x="766" y="505"/>
                    <a:pt x="791" y="595"/>
                  </a:cubicBezTo>
                  <a:cubicBezTo>
                    <a:pt x="801" y="690"/>
                    <a:pt x="810" y="785"/>
                    <a:pt x="820" y="880"/>
                  </a:cubicBezTo>
                  <a:cubicBezTo>
                    <a:pt x="823" y="932"/>
                    <a:pt x="819" y="985"/>
                    <a:pt x="828" y="1037"/>
                  </a:cubicBezTo>
                  <a:cubicBezTo>
                    <a:pt x="830" y="1046"/>
                    <a:pt x="841" y="1023"/>
                    <a:pt x="843" y="1014"/>
                  </a:cubicBezTo>
                  <a:cubicBezTo>
                    <a:pt x="877" y="815"/>
                    <a:pt x="827" y="979"/>
                    <a:pt x="865" y="865"/>
                  </a:cubicBezTo>
                  <a:cubicBezTo>
                    <a:pt x="875" y="780"/>
                    <a:pt x="877" y="695"/>
                    <a:pt x="888" y="610"/>
                  </a:cubicBezTo>
                  <a:cubicBezTo>
                    <a:pt x="892" y="492"/>
                    <a:pt x="873" y="396"/>
                    <a:pt x="940" y="304"/>
                  </a:cubicBezTo>
                  <a:cubicBezTo>
                    <a:pt x="957" y="255"/>
                    <a:pt x="1006" y="217"/>
                    <a:pt x="1045" y="184"/>
                  </a:cubicBezTo>
                  <a:cubicBezTo>
                    <a:pt x="1080" y="154"/>
                    <a:pt x="1090" y="125"/>
                    <a:pt x="1135" y="109"/>
                  </a:cubicBezTo>
                  <a:cubicBezTo>
                    <a:pt x="1163" y="81"/>
                    <a:pt x="1208" y="54"/>
                    <a:pt x="1247" y="42"/>
                  </a:cubicBezTo>
                  <a:cubicBezTo>
                    <a:pt x="1254" y="37"/>
                    <a:pt x="1261" y="31"/>
                    <a:pt x="1269" y="27"/>
                  </a:cubicBezTo>
                  <a:cubicBezTo>
                    <a:pt x="1283" y="21"/>
                    <a:pt x="1314" y="12"/>
                    <a:pt x="1314" y="12"/>
                  </a:cubicBezTo>
                  <a:cubicBezTo>
                    <a:pt x="1546" y="23"/>
                    <a:pt x="1487" y="11"/>
                    <a:pt x="1411" y="34"/>
                  </a:cubicBezTo>
                  <a:cubicBezTo>
                    <a:pt x="1401" y="44"/>
                    <a:pt x="1389" y="52"/>
                    <a:pt x="1381" y="64"/>
                  </a:cubicBezTo>
                  <a:cubicBezTo>
                    <a:pt x="1361" y="93"/>
                    <a:pt x="1374" y="114"/>
                    <a:pt x="1337" y="139"/>
                  </a:cubicBezTo>
                  <a:cubicBezTo>
                    <a:pt x="1307" y="184"/>
                    <a:pt x="1256" y="236"/>
                    <a:pt x="1217" y="274"/>
                  </a:cubicBezTo>
                  <a:cubicBezTo>
                    <a:pt x="1209" y="281"/>
                    <a:pt x="1202" y="289"/>
                    <a:pt x="1194" y="296"/>
                  </a:cubicBezTo>
                  <a:cubicBezTo>
                    <a:pt x="1181" y="308"/>
                    <a:pt x="1150" y="326"/>
                    <a:pt x="1150" y="326"/>
                  </a:cubicBezTo>
                  <a:cubicBezTo>
                    <a:pt x="1130" y="356"/>
                    <a:pt x="1105" y="388"/>
                    <a:pt x="1075" y="408"/>
                  </a:cubicBezTo>
                  <a:cubicBezTo>
                    <a:pt x="1050" y="479"/>
                    <a:pt x="1091" y="368"/>
                    <a:pt x="1045" y="461"/>
                  </a:cubicBezTo>
                  <a:cubicBezTo>
                    <a:pt x="1028" y="495"/>
                    <a:pt x="1021" y="533"/>
                    <a:pt x="1000" y="566"/>
                  </a:cubicBezTo>
                  <a:cubicBezTo>
                    <a:pt x="996" y="589"/>
                    <a:pt x="986" y="610"/>
                    <a:pt x="985" y="633"/>
                  </a:cubicBezTo>
                  <a:cubicBezTo>
                    <a:pt x="983" y="678"/>
                    <a:pt x="1043" y="912"/>
                    <a:pt x="948" y="977"/>
                  </a:cubicBezTo>
                  <a:cubicBezTo>
                    <a:pt x="919" y="1019"/>
                    <a:pt x="927" y="1057"/>
                    <a:pt x="873" y="1074"/>
                  </a:cubicBezTo>
                  <a:cubicBezTo>
                    <a:pt x="870" y="1082"/>
                    <a:pt x="870" y="1090"/>
                    <a:pt x="865" y="1097"/>
                  </a:cubicBezTo>
                  <a:cubicBezTo>
                    <a:pt x="848" y="1123"/>
                    <a:pt x="829" y="1119"/>
                    <a:pt x="858" y="1119"/>
                  </a:cubicBezTo>
                  <a:lnTo>
                    <a:pt x="947" y="1058"/>
                  </a:lnTo>
                </a:path>
              </a:pathLst>
            </a:custGeom>
            <a:solidFill>
              <a:srgbClr val="33CC33"/>
            </a:solidFill>
            <a:ln w="0" cap="flat" cmpd="sng">
              <a:solidFill>
                <a:srgbClr val="0033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dirty="0">
                <a:latin typeface="Times New Roman" panose="02020603050405020304" pitchFamily="18" charset="0"/>
              </a:endParaRPr>
            </a:p>
          </p:txBody>
        </p:sp>
        <p:grpSp>
          <p:nvGrpSpPr>
            <p:cNvPr id="29733" name="Group 114"/>
            <p:cNvGrpSpPr/>
            <p:nvPr/>
          </p:nvGrpSpPr>
          <p:grpSpPr>
            <a:xfrm rot="701281">
              <a:off x="4191000" y="5791200"/>
              <a:ext cx="685800" cy="609600"/>
              <a:chOff x="1104" y="2880"/>
              <a:chExt cx="528" cy="480"/>
            </a:xfrm>
          </p:grpSpPr>
          <p:sp>
            <p:nvSpPr>
              <p:cNvPr id="30045" name="Oval 115"/>
              <p:cNvSpPr/>
              <p:nvPr/>
            </p:nvSpPr>
            <p:spPr>
              <a:xfrm>
                <a:off x="1344" y="3168"/>
                <a:ext cx="192" cy="192"/>
              </a:xfrm>
              <a:prstGeom prst="ellipse">
                <a:avLst/>
              </a:prstGeom>
              <a:solidFill>
                <a:srgbClr val="FFFF00"/>
              </a:solidFill>
              <a:ln w="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0046" name="Oval 116"/>
              <p:cNvSpPr/>
              <p:nvPr/>
            </p:nvSpPr>
            <p:spPr>
              <a:xfrm>
                <a:off x="1200" y="3168"/>
                <a:ext cx="192" cy="192"/>
              </a:xfrm>
              <a:prstGeom prst="ellipse">
                <a:avLst/>
              </a:prstGeom>
              <a:solidFill>
                <a:srgbClr val="FFFF00"/>
              </a:solidFill>
              <a:ln w="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0047" name="Oval 117"/>
              <p:cNvSpPr/>
              <p:nvPr/>
            </p:nvSpPr>
            <p:spPr>
              <a:xfrm>
                <a:off x="1440" y="3024"/>
                <a:ext cx="192" cy="192"/>
              </a:xfrm>
              <a:prstGeom prst="ellipse">
                <a:avLst/>
              </a:prstGeom>
              <a:solidFill>
                <a:srgbClr val="FFFF00"/>
              </a:solidFill>
              <a:ln w="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0048" name="Oval 118"/>
              <p:cNvSpPr/>
              <p:nvPr/>
            </p:nvSpPr>
            <p:spPr>
              <a:xfrm>
                <a:off x="1104" y="3024"/>
                <a:ext cx="192" cy="192"/>
              </a:xfrm>
              <a:prstGeom prst="ellipse">
                <a:avLst/>
              </a:prstGeom>
              <a:solidFill>
                <a:srgbClr val="FFFF00"/>
              </a:solidFill>
              <a:ln w="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0049" name="Oval 119"/>
              <p:cNvSpPr/>
              <p:nvPr/>
            </p:nvSpPr>
            <p:spPr>
              <a:xfrm>
                <a:off x="1200" y="2880"/>
                <a:ext cx="192" cy="192"/>
              </a:xfrm>
              <a:prstGeom prst="ellipse">
                <a:avLst/>
              </a:prstGeom>
              <a:solidFill>
                <a:srgbClr val="FFFF00"/>
              </a:solidFill>
              <a:ln w="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0050" name="Oval 120"/>
              <p:cNvSpPr/>
              <p:nvPr/>
            </p:nvSpPr>
            <p:spPr>
              <a:xfrm>
                <a:off x="1344" y="2880"/>
                <a:ext cx="192" cy="192"/>
              </a:xfrm>
              <a:prstGeom prst="ellipse">
                <a:avLst/>
              </a:prstGeom>
              <a:solidFill>
                <a:srgbClr val="FFFF00"/>
              </a:solidFill>
              <a:ln w="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0051" name="Oval 121"/>
              <p:cNvSpPr/>
              <p:nvPr/>
            </p:nvSpPr>
            <p:spPr>
              <a:xfrm>
                <a:off x="1248" y="2976"/>
                <a:ext cx="240" cy="288"/>
              </a:xfrm>
              <a:prstGeom prst="ellipse">
                <a:avLst/>
              </a:prstGeom>
              <a:solidFill>
                <a:srgbClr val="FF00FF"/>
              </a:solidFill>
              <a:ln w="3175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</p:grpSp>
        <p:grpSp>
          <p:nvGrpSpPr>
            <p:cNvPr id="29734" name="Group 122"/>
            <p:cNvGrpSpPr/>
            <p:nvPr/>
          </p:nvGrpSpPr>
          <p:grpSpPr>
            <a:xfrm rot="701281">
              <a:off x="1676400" y="5105400"/>
              <a:ext cx="685800" cy="609600"/>
              <a:chOff x="1104" y="2880"/>
              <a:chExt cx="528" cy="480"/>
            </a:xfrm>
          </p:grpSpPr>
          <p:sp>
            <p:nvSpPr>
              <p:cNvPr id="30038" name="Oval 123"/>
              <p:cNvSpPr/>
              <p:nvPr/>
            </p:nvSpPr>
            <p:spPr>
              <a:xfrm>
                <a:off x="1344" y="3168"/>
                <a:ext cx="192" cy="192"/>
              </a:xfrm>
              <a:prstGeom prst="ellipse">
                <a:avLst/>
              </a:prstGeom>
              <a:solidFill>
                <a:srgbClr val="FFFF00"/>
              </a:solidFill>
              <a:ln w="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0039" name="Oval 124"/>
              <p:cNvSpPr/>
              <p:nvPr/>
            </p:nvSpPr>
            <p:spPr>
              <a:xfrm>
                <a:off x="1200" y="3168"/>
                <a:ext cx="192" cy="192"/>
              </a:xfrm>
              <a:prstGeom prst="ellipse">
                <a:avLst/>
              </a:prstGeom>
              <a:solidFill>
                <a:srgbClr val="FFFF00"/>
              </a:solidFill>
              <a:ln w="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0040" name="Oval 125"/>
              <p:cNvSpPr/>
              <p:nvPr/>
            </p:nvSpPr>
            <p:spPr>
              <a:xfrm>
                <a:off x="1440" y="3024"/>
                <a:ext cx="192" cy="192"/>
              </a:xfrm>
              <a:prstGeom prst="ellipse">
                <a:avLst/>
              </a:prstGeom>
              <a:solidFill>
                <a:srgbClr val="FFFF00"/>
              </a:solidFill>
              <a:ln w="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0041" name="Oval 126"/>
              <p:cNvSpPr/>
              <p:nvPr/>
            </p:nvSpPr>
            <p:spPr>
              <a:xfrm>
                <a:off x="1104" y="3024"/>
                <a:ext cx="192" cy="192"/>
              </a:xfrm>
              <a:prstGeom prst="ellipse">
                <a:avLst/>
              </a:prstGeom>
              <a:solidFill>
                <a:srgbClr val="FFFF00"/>
              </a:solidFill>
              <a:ln w="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0042" name="Oval 127"/>
              <p:cNvSpPr/>
              <p:nvPr/>
            </p:nvSpPr>
            <p:spPr>
              <a:xfrm>
                <a:off x="1200" y="2880"/>
                <a:ext cx="192" cy="192"/>
              </a:xfrm>
              <a:prstGeom prst="ellipse">
                <a:avLst/>
              </a:prstGeom>
              <a:solidFill>
                <a:srgbClr val="FFFF00"/>
              </a:solidFill>
              <a:ln w="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0043" name="Oval 128"/>
              <p:cNvSpPr/>
              <p:nvPr/>
            </p:nvSpPr>
            <p:spPr>
              <a:xfrm>
                <a:off x="1344" y="2880"/>
                <a:ext cx="192" cy="192"/>
              </a:xfrm>
              <a:prstGeom prst="ellipse">
                <a:avLst/>
              </a:prstGeom>
              <a:solidFill>
                <a:srgbClr val="FFFF00"/>
              </a:solidFill>
              <a:ln w="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0044" name="Oval 129"/>
              <p:cNvSpPr/>
              <p:nvPr/>
            </p:nvSpPr>
            <p:spPr>
              <a:xfrm>
                <a:off x="1248" y="2976"/>
                <a:ext cx="240" cy="288"/>
              </a:xfrm>
              <a:prstGeom prst="ellipse">
                <a:avLst/>
              </a:prstGeom>
              <a:gradFill rotWithShape="1">
                <a:gsLst>
                  <a:gs pos="0">
                    <a:srgbClr val="FF99FF"/>
                  </a:gs>
                  <a:gs pos="100000">
                    <a:srgbClr val="0066FF">
                      <a:alpha val="98000"/>
                    </a:srgbClr>
                  </a:gs>
                </a:gsLst>
                <a:path path="shape">
                  <a:fillToRect l="50000" t="50000" r="50000" b="50000"/>
                </a:path>
                <a:tileRect/>
              </a:gradFill>
              <a:ln w="3175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</p:grpSp>
        <p:sp>
          <p:nvSpPr>
            <p:cNvPr id="29735" name="Freeform 130"/>
            <p:cNvSpPr/>
            <p:nvPr/>
          </p:nvSpPr>
          <p:spPr>
            <a:xfrm rot="701281">
              <a:off x="4953000" y="5486400"/>
              <a:ext cx="1600200" cy="944563"/>
            </a:xfrm>
            <a:custGeom>
              <a:avLst/>
              <a:gdLst>
                <a:gd name="txL" fmla="*/ 0 w 1546"/>
                <a:gd name="txT" fmla="*/ 0 h 1123"/>
                <a:gd name="txR" fmla="*/ 1546 w 1546"/>
                <a:gd name="txB" fmla="*/ 1123 h 1123"/>
              </a:gdLst>
              <a:ahLst/>
              <a:cxnLst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</a:cxnLst>
              <a:rect l="txL" t="txT" r="txR" b="txB"/>
              <a:pathLst>
                <a:path w="1546" h="1123">
                  <a:moveTo>
                    <a:pt x="708" y="1082"/>
                  </a:moveTo>
                  <a:cubicBezTo>
                    <a:pt x="617" y="1111"/>
                    <a:pt x="559" y="1086"/>
                    <a:pt x="484" y="1059"/>
                  </a:cubicBezTo>
                  <a:cubicBezTo>
                    <a:pt x="470" y="1045"/>
                    <a:pt x="461" y="1027"/>
                    <a:pt x="446" y="1014"/>
                  </a:cubicBezTo>
                  <a:cubicBezTo>
                    <a:pt x="433" y="1002"/>
                    <a:pt x="402" y="984"/>
                    <a:pt x="402" y="984"/>
                  </a:cubicBezTo>
                  <a:cubicBezTo>
                    <a:pt x="379" y="940"/>
                    <a:pt x="309" y="897"/>
                    <a:pt x="274" y="857"/>
                  </a:cubicBezTo>
                  <a:cubicBezTo>
                    <a:pt x="237" y="815"/>
                    <a:pt x="216" y="754"/>
                    <a:pt x="170" y="723"/>
                  </a:cubicBezTo>
                  <a:cubicBezTo>
                    <a:pt x="165" y="715"/>
                    <a:pt x="161" y="706"/>
                    <a:pt x="155" y="700"/>
                  </a:cubicBezTo>
                  <a:cubicBezTo>
                    <a:pt x="146" y="691"/>
                    <a:pt x="132" y="688"/>
                    <a:pt x="125" y="678"/>
                  </a:cubicBezTo>
                  <a:cubicBezTo>
                    <a:pt x="92" y="629"/>
                    <a:pt x="124" y="638"/>
                    <a:pt x="72" y="588"/>
                  </a:cubicBezTo>
                  <a:cubicBezTo>
                    <a:pt x="60" y="537"/>
                    <a:pt x="75" y="576"/>
                    <a:pt x="42" y="536"/>
                  </a:cubicBezTo>
                  <a:cubicBezTo>
                    <a:pt x="36" y="529"/>
                    <a:pt x="32" y="521"/>
                    <a:pt x="28" y="513"/>
                  </a:cubicBezTo>
                  <a:cubicBezTo>
                    <a:pt x="0" y="456"/>
                    <a:pt x="55" y="518"/>
                    <a:pt x="87" y="528"/>
                  </a:cubicBezTo>
                  <a:cubicBezTo>
                    <a:pt x="115" y="546"/>
                    <a:pt x="145" y="555"/>
                    <a:pt x="177" y="566"/>
                  </a:cubicBezTo>
                  <a:cubicBezTo>
                    <a:pt x="192" y="571"/>
                    <a:pt x="222" y="580"/>
                    <a:pt x="222" y="580"/>
                  </a:cubicBezTo>
                  <a:cubicBezTo>
                    <a:pt x="254" y="601"/>
                    <a:pt x="290" y="616"/>
                    <a:pt x="327" y="625"/>
                  </a:cubicBezTo>
                  <a:cubicBezTo>
                    <a:pt x="341" y="639"/>
                    <a:pt x="359" y="648"/>
                    <a:pt x="372" y="663"/>
                  </a:cubicBezTo>
                  <a:cubicBezTo>
                    <a:pt x="384" y="677"/>
                    <a:pt x="392" y="693"/>
                    <a:pt x="402" y="708"/>
                  </a:cubicBezTo>
                  <a:cubicBezTo>
                    <a:pt x="407" y="715"/>
                    <a:pt x="417" y="717"/>
                    <a:pt x="424" y="723"/>
                  </a:cubicBezTo>
                  <a:cubicBezTo>
                    <a:pt x="465" y="758"/>
                    <a:pt x="497" y="784"/>
                    <a:pt x="551" y="797"/>
                  </a:cubicBezTo>
                  <a:cubicBezTo>
                    <a:pt x="595" y="826"/>
                    <a:pt x="641" y="860"/>
                    <a:pt x="693" y="872"/>
                  </a:cubicBezTo>
                  <a:cubicBezTo>
                    <a:pt x="696" y="887"/>
                    <a:pt x="694" y="903"/>
                    <a:pt x="701" y="917"/>
                  </a:cubicBezTo>
                  <a:cubicBezTo>
                    <a:pt x="705" y="925"/>
                    <a:pt x="716" y="926"/>
                    <a:pt x="723" y="932"/>
                  </a:cubicBezTo>
                  <a:cubicBezTo>
                    <a:pt x="745" y="951"/>
                    <a:pt x="746" y="955"/>
                    <a:pt x="761" y="977"/>
                  </a:cubicBezTo>
                  <a:cubicBezTo>
                    <a:pt x="766" y="992"/>
                    <a:pt x="785" y="1035"/>
                    <a:pt x="776" y="1022"/>
                  </a:cubicBezTo>
                  <a:cubicBezTo>
                    <a:pt x="762" y="1000"/>
                    <a:pt x="760" y="1001"/>
                    <a:pt x="753" y="977"/>
                  </a:cubicBezTo>
                  <a:cubicBezTo>
                    <a:pt x="742" y="937"/>
                    <a:pt x="737" y="896"/>
                    <a:pt x="723" y="857"/>
                  </a:cubicBezTo>
                  <a:cubicBezTo>
                    <a:pt x="721" y="807"/>
                    <a:pt x="722" y="757"/>
                    <a:pt x="716" y="708"/>
                  </a:cubicBezTo>
                  <a:cubicBezTo>
                    <a:pt x="714" y="689"/>
                    <a:pt x="698" y="674"/>
                    <a:pt x="693" y="655"/>
                  </a:cubicBezTo>
                  <a:cubicBezTo>
                    <a:pt x="681" y="606"/>
                    <a:pt x="676" y="555"/>
                    <a:pt x="663" y="506"/>
                  </a:cubicBezTo>
                  <a:cubicBezTo>
                    <a:pt x="666" y="431"/>
                    <a:pt x="665" y="356"/>
                    <a:pt x="671" y="281"/>
                  </a:cubicBezTo>
                  <a:cubicBezTo>
                    <a:pt x="676" y="227"/>
                    <a:pt x="702" y="205"/>
                    <a:pt x="738" y="169"/>
                  </a:cubicBezTo>
                  <a:cubicBezTo>
                    <a:pt x="799" y="108"/>
                    <a:pt x="877" y="51"/>
                    <a:pt x="955" y="12"/>
                  </a:cubicBezTo>
                  <a:cubicBezTo>
                    <a:pt x="909" y="0"/>
                    <a:pt x="912" y="10"/>
                    <a:pt x="880" y="42"/>
                  </a:cubicBezTo>
                  <a:cubicBezTo>
                    <a:pt x="869" y="78"/>
                    <a:pt x="840" y="127"/>
                    <a:pt x="813" y="154"/>
                  </a:cubicBezTo>
                  <a:cubicBezTo>
                    <a:pt x="794" y="208"/>
                    <a:pt x="789" y="270"/>
                    <a:pt x="776" y="326"/>
                  </a:cubicBezTo>
                  <a:cubicBezTo>
                    <a:pt x="768" y="418"/>
                    <a:pt x="766" y="505"/>
                    <a:pt x="791" y="595"/>
                  </a:cubicBezTo>
                  <a:cubicBezTo>
                    <a:pt x="801" y="690"/>
                    <a:pt x="810" y="785"/>
                    <a:pt x="820" y="880"/>
                  </a:cubicBezTo>
                  <a:cubicBezTo>
                    <a:pt x="823" y="932"/>
                    <a:pt x="819" y="985"/>
                    <a:pt x="828" y="1037"/>
                  </a:cubicBezTo>
                  <a:cubicBezTo>
                    <a:pt x="830" y="1046"/>
                    <a:pt x="841" y="1023"/>
                    <a:pt x="843" y="1014"/>
                  </a:cubicBezTo>
                  <a:cubicBezTo>
                    <a:pt x="877" y="815"/>
                    <a:pt x="827" y="979"/>
                    <a:pt x="865" y="865"/>
                  </a:cubicBezTo>
                  <a:cubicBezTo>
                    <a:pt x="875" y="780"/>
                    <a:pt x="877" y="695"/>
                    <a:pt x="888" y="610"/>
                  </a:cubicBezTo>
                  <a:cubicBezTo>
                    <a:pt x="892" y="492"/>
                    <a:pt x="873" y="396"/>
                    <a:pt x="940" y="304"/>
                  </a:cubicBezTo>
                  <a:cubicBezTo>
                    <a:pt x="957" y="255"/>
                    <a:pt x="1006" y="217"/>
                    <a:pt x="1045" y="184"/>
                  </a:cubicBezTo>
                  <a:cubicBezTo>
                    <a:pt x="1080" y="154"/>
                    <a:pt x="1090" y="125"/>
                    <a:pt x="1135" y="109"/>
                  </a:cubicBezTo>
                  <a:cubicBezTo>
                    <a:pt x="1163" y="81"/>
                    <a:pt x="1208" y="54"/>
                    <a:pt x="1247" y="42"/>
                  </a:cubicBezTo>
                  <a:cubicBezTo>
                    <a:pt x="1254" y="37"/>
                    <a:pt x="1261" y="31"/>
                    <a:pt x="1269" y="27"/>
                  </a:cubicBezTo>
                  <a:cubicBezTo>
                    <a:pt x="1283" y="21"/>
                    <a:pt x="1314" y="12"/>
                    <a:pt x="1314" y="12"/>
                  </a:cubicBezTo>
                  <a:cubicBezTo>
                    <a:pt x="1546" y="23"/>
                    <a:pt x="1487" y="11"/>
                    <a:pt x="1411" y="34"/>
                  </a:cubicBezTo>
                  <a:cubicBezTo>
                    <a:pt x="1401" y="44"/>
                    <a:pt x="1389" y="52"/>
                    <a:pt x="1381" y="64"/>
                  </a:cubicBezTo>
                  <a:cubicBezTo>
                    <a:pt x="1361" y="93"/>
                    <a:pt x="1374" y="114"/>
                    <a:pt x="1337" y="139"/>
                  </a:cubicBezTo>
                  <a:cubicBezTo>
                    <a:pt x="1307" y="184"/>
                    <a:pt x="1256" y="236"/>
                    <a:pt x="1217" y="274"/>
                  </a:cubicBezTo>
                  <a:cubicBezTo>
                    <a:pt x="1209" y="281"/>
                    <a:pt x="1202" y="289"/>
                    <a:pt x="1194" y="296"/>
                  </a:cubicBezTo>
                  <a:cubicBezTo>
                    <a:pt x="1181" y="308"/>
                    <a:pt x="1150" y="326"/>
                    <a:pt x="1150" y="326"/>
                  </a:cubicBezTo>
                  <a:cubicBezTo>
                    <a:pt x="1130" y="356"/>
                    <a:pt x="1105" y="388"/>
                    <a:pt x="1075" y="408"/>
                  </a:cubicBezTo>
                  <a:cubicBezTo>
                    <a:pt x="1050" y="479"/>
                    <a:pt x="1091" y="368"/>
                    <a:pt x="1045" y="461"/>
                  </a:cubicBezTo>
                  <a:cubicBezTo>
                    <a:pt x="1028" y="495"/>
                    <a:pt x="1021" y="533"/>
                    <a:pt x="1000" y="566"/>
                  </a:cubicBezTo>
                  <a:cubicBezTo>
                    <a:pt x="996" y="589"/>
                    <a:pt x="986" y="610"/>
                    <a:pt x="985" y="633"/>
                  </a:cubicBezTo>
                  <a:cubicBezTo>
                    <a:pt x="983" y="678"/>
                    <a:pt x="1043" y="912"/>
                    <a:pt x="948" y="977"/>
                  </a:cubicBezTo>
                  <a:cubicBezTo>
                    <a:pt x="919" y="1019"/>
                    <a:pt x="927" y="1057"/>
                    <a:pt x="873" y="1074"/>
                  </a:cubicBezTo>
                  <a:cubicBezTo>
                    <a:pt x="870" y="1082"/>
                    <a:pt x="870" y="1090"/>
                    <a:pt x="865" y="1097"/>
                  </a:cubicBezTo>
                  <a:cubicBezTo>
                    <a:pt x="848" y="1123"/>
                    <a:pt x="829" y="1119"/>
                    <a:pt x="858" y="1119"/>
                  </a:cubicBezTo>
                  <a:lnTo>
                    <a:pt x="947" y="1058"/>
                  </a:lnTo>
                </a:path>
              </a:pathLst>
            </a:custGeom>
            <a:solidFill>
              <a:srgbClr val="33CC33"/>
            </a:solidFill>
            <a:ln w="0" cap="flat" cmpd="sng">
              <a:solidFill>
                <a:srgbClr val="0033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dirty="0">
                <a:latin typeface="Times New Roman" panose="02020603050405020304" pitchFamily="18" charset="0"/>
              </a:endParaRPr>
            </a:p>
          </p:txBody>
        </p:sp>
        <p:grpSp>
          <p:nvGrpSpPr>
            <p:cNvPr id="29736" name="Group 131"/>
            <p:cNvGrpSpPr/>
            <p:nvPr/>
          </p:nvGrpSpPr>
          <p:grpSpPr>
            <a:xfrm rot="701281">
              <a:off x="3505200" y="5410200"/>
              <a:ext cx="685800" cy="762000"/>
              <a:chOff x="1104" y="2880"/>
              <a:chExt cx="528" cy="480"/>
            </a:xfrm>
          </p:grpSpPr>
          <p:sp>
            <p:nvSpPr>
              <p:cNvPr id="30031" name="Oval 132"/>
              <p:cNvSpPr/>
              <p:nvPr/>
            </p:nvSpPr>
            <p:spPr>
              <a:xfrm>
                <a:off x="1344" y="3168"/>
                <a:ext cx="192" cy="192"/>
              </a:xfrm>
              <a:prstGeom prst="ellipse">
                <a:avLst/>
              </a:prstGeom>
              <a:solidFill>
                <a:srgbClr val="FF66FF"/>
              </a:solidFill>
              <a:ln w="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0032" name="Oval 133"/>
              <p:cNvSpPr/>
              <p:nvPr/>
            </p:nvSpPr>
            <p:spPr>
              <a:xfrm>
                <a:off x="1200" y="3168"/>
                <a:ext cx="192" cy="192"/>
              </a:xfrm>
              <a:prstGeom prst="ellipse">
                <a:avLst/>
              </a:prstGeom>
              <a:solidFill>
                <a:srgbClr val="FF66FF"/>
              </a:solidFill>
              <a:ln w="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0033" name="Oval 134"/>
              <p:cNvSpPr/>
              <p:nvPr/>
            </p:nvSpPr>
            <p:spPr>
              <a:xfrm>
                <a:off x="1440" y="3024"/>
                <a:ext cx="192" cy="192"/>
              </a:xfrm>
              <a:prstGeom prst="ellipse">
                <a:avLst/>
              </a:prstGeom>
              <a:solidFill>
                <a:srgbClr val="FF66FF"/>
              </a:solidFill>
              <a:ln w="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0034" name="Oval 135"/>
              <p:cNvSpPr/>
              <p:nvPr/>
            </p:nvSpPr>
            <p:spPr>
              <a:xfrm>
                <a:off x="1104" y="3024"/>
                <a:ext cx="192" cy="192"/>
              </a:xfrm>
              <a:prstGeom prst="ellipse">
                <a:avLst/>
              </a:prstGeom>
              <a:solidFill>
                <a:srgbClr val="FF66FF"/>
              </a:solidFill>
              <a:ln w="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0035" name="Oval 136"/>
              <p:cNvSpPr/>
              <p:nvPr/>
            </p:nvSpPr>
            <p:spPr>
              <a:xfrm>
                <a:off x="1200" y="2880"/>
                <a:ext cx="192" cy="192"/>
              </a:xfrm>
              <a:prstGeom prst="ellipse">
                <a:avLst/>
              </a:prstGeom>
              <a:solidFill>
                <a:srgbClr val="FF66FF"/>
              </a:solidFill>
              <a:ln w="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0036" name="Oval 137"/>
              <p:cNvSpPr/>
              <p:nvPr/>
            </p:nvSpPr>
            <p:spPr>
              <a:xfrm>
                <a:off x="1344" y="2880"/>
                <a:ext cx="192" cy="192"/>
              </a:xfrm>
              <a:prstGeom prst="ellipse">
                <a:avLst/>
              </a:prstGeom>
              <a:solidFill>
                <a:srgbClr val="FF66FF"/>
              </a:solidFill>
              <a:ln w="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0037" name="Oval 138"/>
              <p:cNvSpPr/>
              <p:nvPr/>
            </p:nvSpPr>
            <p:spPr>
              <a:xfrm>
                <a:off x="1248" y="2976"/>
                <a:ext cx="240" cy="288"/>
              </a:xfrm>
              <a:prstGeom prst="ellipse">
                <a:avLst/>
              </a:prstGeom>
              <a:solidFill>
                <a:srgbClr val="FFFF00"/>
              </a:solidFill>
              <a:ln w="3175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</p:grpSp>
        <p:grpSp>
          <p:nvGrpSpPr>
            <p:cNvPr id="29737" name="Group 139"/>
            <p:cNvGrpSpPr/>
            <p:nvPr/>
          </p:nvGrpSpPr>
          <p:grpSpPr>
            <a:xfrm rot="701281">
              <a:off x="5410200" y="5410200"/>
              <a:ext cx="685800" cy="609600"/>
              <a:chOff x="1104" y="2880"/>
              <a:chExt cx="528" cy="480"/>
            </a:xfrm>
          </p:grpSpPr>
          <p:sp>
            <p:nvSpPr>
              <p:cNvPr id="30024" name="Oval 140"/>
              <p:cNvSpPr/>
              <p:nvPr/>
            </p:nvSpPr>
            <p:spPr>
              <a:xfrm>
                <a:off x="1344" y="3168"/>
                <a:ext cx="192" cy="192"/>
              </a:xfrm>
              <a:prstGeom prst="ellipse">
                <a:avLst/>
              </a:prstGeom>
              <a:solidFill>
                <a:srgbClr val="FFFF00"/>
              </a:solidFill>
              <a:ln w="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0025" name="Oval 141"/>
              <p:cNvSpPr/>
              <p:nvPr/>
            </p:nvSpPr>
            <p:spPr>
              <a:xfrm>
                <a:off x="1200" y="3168"/>
                <a:ext cx="192" cy="192"/>
              </a:xfrm>
              <a:prstGeom prst="ellipse">
                <a:avLst/>
              </a:prstGeom>
              <a:solidFill>
                <a:srgbClr val="FFFF00"/>
              </a:solidFill>
              <a:ln w="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0026" name="Oval 142"/>
              <p:cNvSpPr/>
              <p:nvPr/>
            </p:nvSpPr>
            <p:spPr>
              <a:xfrm>
                <a:off x="1440" y="3024"/>
                <a:ext cx="192" cy="192"/>
              </a:xfrm>
              <a:prstGeom prst="ellipse">
                <a:avLst/>
              </a:prstGeom>
              <a:solidFill>
                <a:srgbClr val="FFFF00"/>
              </a:solidFill>
              <a:ln w="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0027" name="Oval 143"/>
              <p:cNvSpPr/>
              <p:nvPr/>
            </p:nvSpPr>
            <p:spPr>
              <a:xfrm>
                <a:off x="1104" y="3024"/>
                <a:ext cx="192" cy="192"/>
              </a:xfrm>
              <a:prstGeom prst="ellipse">
                <a:avLst/>
              </a:prstGeom>
              <a:solidFill>
                <a:srgbClr val="FFFF00"/>
              </a:solidFill>
              <a:ln w="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0028" name="Oval 144"/>
              <p:cNvSpPr/>
              <p:nvPr/>
            </p:nvSpPr>
            <p:spPr>
              <a:xfrm>
                <a:off x="1200" y="2880"/>
                <a:ext cx="192" cy="192"/>
              </a:xfrm>
              <a:prstGeom prst="ellipse">
                <a:avLst/>
              </a:prstGeom>
              <a:solidFill>
                <a:srgbClr val="FFFF00"/>
              </a:solidFill>
              <a:ln w="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0029" name="Oval 145"/>
              <p:cNvSpPr/>
              <p:nvPr/>
            </p:nvSpPr>
            <p:spPr>
              <a:xfrm>
                <a:off x="1344" y="2880"/>
                <a:ext cx="192" cy="192"/>
              </a:xfrm>
              <a:prstGeom prst="ellipse">
                <a:avLst/>
              </a:prstGeom>
              <a:solidFill>
                <a:srgbClr val="FFFF00"/>
              </a:solidFill>
              <a:ln w="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0030" name="Oval 146"/>
              <p:cNvSpPr/>
              <p:nvPr/>
            </p:nvSpPr>
            <p:spPr>
              <a:xfrm>
                <a:off x="1248" y="2976"/>
                <a:ext cx="240" cy="288"/>
              </a:xfrm>
              <a:prstGeom prst="ellipse">
                <a:avLst/>
              </a:prstGeom>
              <a:solidFill>
                <a:srgbClr val="FF00FF"/>
              </a:solidFill>
              <a:ln w="3175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</p:grpSp>
        <p:sp>
          <p:nvSpPr>
            <p:cNvPr id="29738" name="Freeform 147"/>
            <p:cNvSpPr/>
            <p:nvPr/>
          </p:nvSpPr>
          <p:spPr>
            <a:xfrm>
              <a:off x="6781800" y="5029200"/>
              <a:ext cx="1524000" cy="1401763"/>
            </a:xfrm>
            <a:custGeom>
              <a:avLst/>
              <a:gdLst>
                <a:gd name="txL" fmla="*/ 0 w 1546"/>
                <a:gd name="txT" fmla="*/ 0 h 1123"/>
                <a:gd name="txR" fmla="*/ 1546 w 1546"/>
                <a:gd name="txB" fmla="*/ 1123 h 1123"/>
              </a:gdLst>
              <a:ahLst/>
              <a:cxnLst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</a:cxnLst>
              <a:rect l="txL" t="txT" r="txR" b="txB"/>
              <a:pathLst>
                <a:path w="1546" h="1123">
                  <a:moveTo>
                    <a:pt x="708" y="1082"/>
                  </a:moveTo>
                  <a:cubicBezTo>
                    <a:pt x="617" y="1111"/>
                    <a:pt x="559" y="1086"/>
                    <a:pt x="484" y="1059"/>
                  </a:cubicBezTo>
                  <a:cubicBezTo>
                    <a:pt x="470" y="1045"/>
                    <a:pt x="461" y="1027"/>
                    <a:pt x="446" y="1014"/>
                  </a:cubicBezTo>
                  <a:cubicBezTo>
                    <a:pt x="433" y="1002"/>
                    <a:pt x="402" y="984"/>
                    <a:pt x="402" y="984"/>
                  </a:cubicBezTo>
                  <a:cubicBezTo>
                    <a:pt x="379" y="940"/>
                    <a:pt x="309" y="897"/>
                    <a:pt x="274" y="857"/>
                  </a:cubicBezTo>
                  <a:cubicBezTo>
                    <a:pt x="237" y="815"/>
                    <a:pt x="216" y="754"/>
                    <a:pt x="170" y="723"/>
                  </a:cubicBezTo>
                  <a:cubicBezTo>
                    <a:pt x="165" y="715"/>
                    <a:pt x="161" y="706"/>
                    <a:pt x="155" y="700"/>
                  </a:cubicBezTo>
                  <a:cubicBezTo>
                    <a:pt x="146" y="691"/>
                    <a:pt x="132" y="688"/>
                    <a:pt x="125" y="678"/>
                  </a:cubicBezTo>
                  <a:cubicBezTo>
                    <a:pt x="92" y="629"/>
                    <a:pt x="124" y="638"/>
                    <a:pt x="72" y="588"/>
                  </a:cubicBezTo>
                  <a:cubicBezTo>
                    <a:pt x="60" y="537"/>
                    <a:pt x="75" y="576"/>
                    <a:pt x="42" y="536"/>
                  </a:cubicBezTo>
                  <a:cubicBezTo>
                    <a:pt x="36" y="529"/>
                    <a:pt x="32" y="521"/>
                    <a:pt x="28" y="513"/>
                  </a:cubicBezTo>
                  <a:cubicBezTo>
                    <a:pt x="0" y="456"/>
                    <a:pt x="55" y="518"/>
                    <a:pt x="87" y="528"/>
                  </a:cubicBezTo>
                  <a:cubicBezTo>
                    <a:pt x="115" y="546"/>
                    <a:pt x="145" y="555"/>
                    <a:pt x="177" y="566"/>
                  </a:cubicBezTo>
                  <a:cubicBezTo>
                    <a:pt x="192" y="571"/>
                    <a:pt x="222" y="580"/>
                    <a:pt x="222" y="580"/>
                  </a:cubicBezTo>
                  <a:cubicBezTo>
                    <a:pt x="254" y="601"/>
                    <a:pt x="290" y="616"/>
                    <a:pt x="327" y="625"/>
                  </a:cubicBezTo>
                  <a:cubicBezTo>
                    <a:pt x="341" y="639"/>
                    <a:pt x="359" y="648"/>
                    <a:pt x="372" y="663"/>
                  </a:cubicBezTo>
                  <a:cubicBezTo>
                    <a:pt x="384" y="677"/>
                    <a:pt x="392" y="693"/>
                    <a:pt x="402" y="708"/>
                  </a:cubicBezTo>
                  <a:cubicBezTo>
                    <a:pt x="407" y="715"/>
                    <a:pt x="417" y="717"/>
                    <a:pt x="424" y="723"/>
                  </a:cubicBezTo>
                  <a:cubicBezTo>
                    <a:pt x="465" y="758"/>
                    <a:pt x="497" y="784"/>
                    <a:pt x="551" y="797"/>
                  </a:cubicBezTo>
                  <a:cubicBezTo>
                    <a:pt x="595" y="826"/>
                    <a:pt x="641" y="860"/>
                    <a:pt x="693" y="872"/>
                  </a:cubicBezTo>
                  <a:cubicBezTo>
                    <a:pt x="696" y="887"/>
                    <a:pt x="694" y="903"/>
                    <a:pt x="701" y="917"/>
                  </a:cubicBezTo>
                  <a:cubicBezTo>
                    <a:pt x="705" y="925"/>
                    <a:pt x="716" y="926"/>
                    <a:pt x="723" y="932"/>
                  </a:cubicBezTo>
                  <a:cubicBezTo>
                    <a:pt x="745" y="951"/>
                    <a:pt x="746" y="955"/>
                    <a:pt x="761" y="977"/>
                  </a:cubicBezTo>
                  <a:cubicBezTo>
                    <a:pt x="766" y="992"/>
                    <a:pt x="785" y="1035"/>
                    <a:pt x="776" y="1022"/>
                  </a:cubicBezTo>
                  <a:cubicBezTo>
                    <a:pt x="762" y="1000"/>
                    <a:pt x="760" y="1001"/>
                    <a:pt x="753" y="977"/>
                  </a:cubicBezTo>
                  <a:cubicBezTo>
                    <a:pt x="742" y="937"/>
                    <a:pt x="737" y="896"/>
                    <a:pt x="723" y="857"/>
                  </a:cubicBezTo>
                  <a:cubicBezTo>
                    <a:pt x="721" y="807"/>
                    <a:pt x="722" y="757"/>
                    <a:pt x="716" y="708"/>
                  </a:cubicBezTo>
                  <a:cubicBezTo>
                    <a:pt x="714" y="689"/>
                    <a:pt x="698" y="674"/>
                    <a:pt x="693" y="655"/>
                  </a:cubicBezTo>
                  <a:cubicBezTo>
                    <a:pt x="681" y="606"/>
                    <a:pt x="676" y="555"/>
                    <a:pt x="663" y="506"/>
                  </a:cubicBezTo>
                  <a:cubicBezTo>
                    <a:pt x="666" y="431"/>
                    <a:pt x="665" y="356"/>
                    <a:pt x="671" y="281"/>
                  </a:cubicBezTo>
                  <a:cubicBezTo>
                    <a:pt x="676" y="227"/>
                    <a:pt x="702" y="205"/>
                    <a:pt x="738" y="169"/>
                  </a:cubicBezTo>
                  <a:cubicBezTo>
                    <a:pt x="799" y="108"/>
                    <a:pt x="877" y="51"/>
                    <a:pt x="955" y="12"/>
                  </a:cubicBezTo>
                  <a:cubicBezTo>
                    <a:pt x="909" y="0"/>
                    <a:pt x="912" y="10"/>
                    <a:pt x="880" y="42"/>
                  </a:cubicBezTo>
                  <a:cubicBezTo>
                    <a:pt x="869" y="78"/>
                    <a:pt x="840" y="127"/>
                    <a:pt x="813" y="154"/>
                  </a:cubicBezTo>
                  <a:cubicBezTo>
                    <a:pt x="794" y="208"/>
                    <a:pt x="789" y="270"/>
                    <a:pt x="776" y="326"/>
                  </a:cubicBezTo>
                  <a:cubicBezTo>
                    <a:pt x="768" y="418"/>
                    <a:pt x="766" y="505"/>
                    <a:pt x="791" y="595"/>
                  </a:cubicBezTo>
                  <a:cubicBezTo>
                    <a:pt x="801" y="690"/>
                    <a:pt x="810" y="785"/>
                    <a:pt x="820" y="880"/>
                  </a:cubicBezTo>
                  <a:cubicBezTo>
                    <a:pt x="823" y="932"/>
                    <a:pt x="819" y="985"/>
                    <a:pt x="828" y="1037"/>
                  </a:cubicBezTo>
                  <a:cubicBezTo>
                    <a:pt x="830" y="1046"/>
                    <a:pt x="841" y="1023"/>
                    <a:pt x="843" y="1014"/>
                  </a:cubicBezTo>
                  <a:cubicBezTo>
                    <a:pt x="877" y="815"/>
                    <a:pt x="827" y="979"/>
                    <a:pt x="865" y="865"/>
                  </a:cubicBezTo>
                  <a:cubicBezTo>
                    <a:pt x="875" y="780"/>
                    <a:pt x="877" y="695"/>
                    <a:pt x="888" y="610"/>
                  </a:cubicBezTo>
                  <a:cubicBezTo>
                    <a:pt x="892" y="492"/>
                    <a:pt x="873" y="396"/>
                    <a:pt x="940" y="304"/>
                  </a:cubicBezTo>
                  <a:cubicBezTo>
                    <a:pt x="957" y="255"/>
                    <a:pt x="1006" y="217"/>
                    <a:pt x="1045" y="184"/>
                  </a:cubicBezTo>
                  <a:cubicBezTo>
                    <a:pt x="1080" y="154"/>
                    <a:pt x="1090" y="125"/>
                    <a:pt x="1135" y="109"/>
                  </a:cubicBezTo>
                  <a:cubicBezTo>
                    <a:pt x="1163" y="81"/>
                    <a:pt x="1208" y="54"/>
                    <a:pt x="1247" y="42"/>
                  </a:cubicBezTo>
                  <a:cubicBezTo>
                    <a:pt x="1254" y="37"/>
                    <a:pt x="1261" y="31"/>
                    <a:pt x="1269" y="27"/>
                  </a:cubicBezTo>
                  <a:cubicBezTo>
                    <a:pt x="1283" y="21"/>
                    <a:pt x="1314" y="12"/>
                    <a:pt x="1314" y="12"/>
                  </a:cubicBezTo>
                  <a:cubicBezTo>
                    <a:pt x="1546" y="23"/>
                    <a:pt x="1487" y="11"/>
                    <a:pt x="1411" y="34"/>
                  </a:cubicBezTo>
                  <a:cubicBezTo>
                    <a:pt x="1401" y="44"/>
                    <a:pt x="1389" y="52"/>
                    <a:pt x="1381" y="64"/>
                  </a:cubicBezTo>
                  <a:cubicBezTo>
                    <a:pt x="1361" y="93"/>
                    <a:pt x="1374" y="114"/>
                    <a:pt x="1337" y="139"/>
                  </a:cubicBezTo>
                  <a:cubicBezTo>
                    <a:pt x="1307" y="184"/>
                    <a:pt x="1256" y="236"/>
                    <a:pt x="1217" y="274"/>
                  </a:cubicBezTo>
                  <a:cubicBezTo>
                    <a:pt x="1209" y="281"/>
                    <a:pt x="1202" y="289"/>
                    <a:pt x="1194" y="296"/>
                  </a:cubicBezTo>
                  <a:cubicBezTo>
                    <a:pt x="1181" y="308"/>
                    <a:pt x="1150" y="326"/>
                    <a:pt x="1150" y="326"/>
                  </a:cubicBezTo>
                  <a:cubicBezTo>
                    <a:pt x="1130" y="356"/>
                    <a:pt x="1105" y="388"/>
                    <a:pt x="1075" y="408"/>
                  </a:cubicBezTo>
                  <a:cubicBezTo>
                    <a:pt x="1050" y="479"/>
                    <a:pt x="1091" y="368"/>
                    <a:pt x="1045" y="461"/>
                  </a:cubicBezTo>
                  <a:cubicBezTo>
                    <a:pt x="1028" y="495"/>
                    <a:pt x="1021" y="533"/>
                    <a:pt x="1000" y="566"/>
                  </a:cubicBezTo>
                  <a:cubicBezTo>
                    <a:pt x="996" y="589"/>
                    <a:pt x="986" y="610"/>
                    <a:pt x="985" y="633"/>
                  </a:cubicBezTo>
                  <a:cubicBezTo>
                    <a:pt x="983" y="678"/>
                    <a:pt x="1043" y="912"/>
                    <a:pt x="948" y="977"/>
                  </a:cubicBezTo>
                  <a:cubicBezTo>
                    <a:pt x="919" y="1019"/>
                    <a:pt x="927" y="1057"/>
                    <a:pt x="873" y="1074"/>
                  </a:cubicBezTo>
                  <a:cubicBezTo>
                    <a:pt x="870" y="1082"/>
                    <a:pt x="870" y="1090"/>
                    <a:pt x="865" y="1097"/>
                  </a:cubicBezTo>
                  <a:cubicBezTo>
                    <a:pt x="848" y="1123"/>
                    <a:pt x="829" y="1119"/>
                    <a:pt x="858" y="1119"/>
                  </a:cubicBezTo>
                  <a:lnTo>
                    <a:pt x="947" y="1058"/>
                  </a:lnTo>
                </a:path>
              </a:pathLst>
            </a:custGeom>
            <a:solidFill>
              <a:srgbClr val="33CC33"/>
            </a:solidFill>
            <a:ln w="0" cap="flat" cmpd="sng">
              <a:solidFill>
                <a:srgbClr val="0033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dirty="0">
                <a:latin typeface="Times New Roman" panose="02020603050405020304" pitchFamily="18" charset="0"/>
              </a:endParaRPr>
            </a:p>
          </p:txBody>
        </p:sp>
        <p:grpSp>
          <p:nvGrpSpPr>
            <p:cNvPr id="29739" name="Group 148"/>
            <p:cNvGrpSpPr/>
            <p:nvPr/>
          </p:nvGrpSpPr>
          <p:grpSpPr>
            <a:xfrm>
              <a:off x="7086600" y="5791200"/>
              <a:ext cx="595313" cy="762000"/>
              <a:chOff x="1104" y="2880"/>
              <a:chExt cx="528" cy="480"/>
            </a:xfrm>
          </p:grpSpPr>
          <p:sp>
            <p:nvSpPr>
              <p:cNvPr id="30017" name="Oval 149"/>
              <p:cNvSpPr/>
              <p:nvPr/>
            </p:nvSpPr>
            <p:spPr>
              <a:xfrm>
                <a:off x="1344" y="3168"/>
                <a:ext cx="192" cy="192"/>
              </a:xfrm>
              <a:prstGeom prst="ellipse">
                <a:avLst/>
              </a:prstGeom>
              <a:solidFill>
                <a:srgbClr val="FFFF00"/>
              </a:solidFill>
              <a:ln w="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0018" name="Oval 150"/>
              <p:cNvSpPr/>
              <p:nvPr/>
            </p:nvSpPr>
            <p:spPr>
              <a:xfrm>
                <a:off x="1200" y="3168"/>
                <a:ext cx="192" cy="192"/>
              </a:xfrm>
              <a:prstGeom prst="ellipse">
                <a:avLst/>
              </a:prstGeom>
              <a:solidFill>
                <a:srgbClr val="FFFF00"/>
              </a:solidFill>
              <a:ln w="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0019" name="Oval 151"/>
              <p:cNvSpPr/>
              <p:nvPr/>
            </p:nvSpPr>
            <p:spPr>
              <a:xfrm>
                <a:off x="1440" y="3024"/>
                <a:ext cx="192" cy="192"/>
              </a:xfrm>
              <a:prstGeom prst="ellipse">
                <a:avLst/>
              </a:prstGeom>
              <a:solidFill>
                <a:srgbClr val="FFFF00"/>
              </a:solidFill>
              <a:ln w="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0020" name="Oval 152"/>
              <p:cNvSpPr/>
              <p:nvPr/>
            </p:nvSpPr>
            <p:spPr>
              <a:xfrm>
                <a:off x="1104" y="3024"/>
                <a:ext cx="192" cy="192"/>
              </a:xfrm>
              <a:prstGeom prst="ellipse">
                <a:avLst/>
              </a:prstGeom>
              <a:solidFill>
                <a:srgbClr val="FFFF00"/>
              </a:solidFill>
              <a:ln w="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0021" name="Oval 153"/>
              <p:cNvSpPr/>
              <p:nvPr/>
            </p:nvSpPr>
            <p:spPr>
              <a:xfrm>
                <a:off x="1200" y="2880"/>
                <a:ext cx="192" cy="192"/>
              </a:xfrm>
              <a:prstGeom prst="ellipse">
                <a:avLst/>
              </a:prstGeom>
              <a:solidFill>
                <a:srgbClr val="FFFF00"/>
              </a:solidFill>
              <a:ln w="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0022" name="Oval 154"/>
              <p:cNvSpPr/>
              <p:nvPr/>
            </p:nvSpPr>
            <p:spPr>
              <a:xfrm>
                <a:off x="1344" y="2880"/>
                <a:ext cx="192" cy="192"/>
              </a:xfrm>
              <a:prstGeom prst="ellipse">
                <a:avLst/>
              </a:prstGeom>
              <a:solidFill>
                <a:srgbClr val="FFFF00"/>
              </a:solidFill>
              <a:ln w="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0023" name="Oval 155"/>
              <p:cNvSpPr/>
              <p:nvPr/>
            </p:nvSpPr>
            <p:spPr>
              <a:xfrm>
                <a:off x="1248" y="2976"/>
                <a:ext cx="240" cy="288"/>
              </a:xfrm>
              <a:prstGeom prst="ellipse">
                <a:avLst/>
              </a:prstGeom>
              <a:gradFill rotWithShape="1">
                <a:gsLst>
                  <a:gs pos="0">
                    <a:srgbClr val="FF99FF"/>
                  </a:gs>
                  <a:gs pos="100000">
                    <a:srgbClr val="3366FF"/>
                  </a:gs>
                </a:gsLst>
                <a:path path="shape">
                  <a:fillToRect l="50000" t="50000" r="50000" b="50000"/>
                </a:path>
                <a:tileRect/>
              </a:gradFill>
              <a:ln w="3175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</p:grpSp>
        <p:grpSp>
          <p:nvGrpSpPr>
            <p:cNvPr id="29740" name="Group 159"/>
            <p:cNvGrpSpPr/>
            <p:nvPr/>
          </p:nvGrpSpPr>
          <p:grpSpPr>
            <a:xfrm rot="701281">
              <a:off x="4876800" y="5562600"/>
              <a:ext cx="685800" cy="609600"/>
              <a:chOff x="1104" y="2880"/>
              <a:chExt cx="528" cy="480"/>
            </a:xfrm>
          </p:grpSpPr>
          <p:sp>
            <p:nvSpPr>
              <p:cNvPr id="30010" name="Oval 160"/>
              <p:cNvSpPr/>
              <p:nvPr/>
            </p:nvSpPr>
            <p:spPr>
              <a:xfrm>
                <a:off x="1344" y="3168"/>
                <a:ext cx="192" cy="192"/>
              </a:xfrm>
              <a:prstGeom prst="ellipse">
                <a:avLst/>
              </a:prstGeom>
              <a:solidFill>
                <a:srgbClr val="FFFF00"/>
              </a:solidFill>
              <a:ln w="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0011" name="Oval 161"/>
              <p:cNvSpPr/>
              <p:nvPr/>
            </p:nvSpPr>
            <p:spPr>
              <a:xfrm>
                <a:off x="1200" y="3168"/>
                <a:ext cx="192" cy="192"/>
              </a:xfrm>
              <a:prstGeom prst="ellipse">
                <a:avLst/>
              </a:prstGeom>
              <a:solidFill>
                <a:srgbClr val="FFFF00"/>
              </a:solidFill>
              <a:ln w="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0012" name="Oval 162"/>
              <p:cNvSpPr/>
              <p:nvPr/>
            </p:nvSpPr>
            <p:spPr>
              <a:xfrm>
                <a:off x="1440" y="3024"/>
                <a:ext cx="192" cy="192"/>
              </a:xfrm>
              <a:prstGeom prst="ellipse">
                <a:avLst/>
              </a:prstGeom>
              <a:solidFill>
                <a:srgbClr val="FFFF00"/>
              </a:solidFill>
              <a:ln w="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0013" name="Oval 163"/>
              <p:cNvSpPr/>
              <p:nvPr/>
            </p:nvSpPr>
            <p:spPr>
              <a:xfrm>
                <a:off x="1104" y="3024"/>
                <a:ext cx="192" cy="192"/>
              </a:xfrm>
              <a:prstGeom prst="ellipse">
                <a:avLst/>
              </a:prstGeom>
              <a:solidFill>
                <a:srgbClr val="FFFF00"/>
              </a:solidFill>
              <a:ln w="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0014" name="Oval 164"/>
              <p:cNvSpPr/>
              <p:nvPr/>
            </p:nvSpPr>
            <p:spPr>
              <a:xfrm>
                <a:off x="1200" y="2880"/>
                <a:ext cx="192" cy="192"/>
              </a:xfrm>
              <a:prstGeom prst="ellipse">
                <a:avLst/>
              </a:prstGeom>
              <a:solidFill>
                <a:srgbClr val="FFFF00"/>
              </a:solidFill>
              <a:ln w="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0015" name="Oval 165"/>
              <p:cNvSpPr/>
              <p:nvPr/>
            </p:nvSpPr>
            <p:spPr>
              <a:xfrm>
                <a:off x="1344" y="2880"/>
                <a:ext cx="192" cy="192"/>
              </a:xfrm>
              <a:prstGeom prst="ellipse">
                <a:avLst/>
              </a:prstGeom>
              <a:solidFill>
                <a:srgbClr val="FFFF00"/>
              </a:solidFill>
              <a:ln w="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0016" name="Oval 166"/>
              <p:cNvSpPr/>
              <p:nvPr/>
            </p:nvSpPr>
            <p:spPr>
              <a:xfrm>
                <a:off x="1248" y="2976"/>
                <a:ext cx="240" cy="288"/>
              </a:xfrm>
              <a:prstGeom prst="ellipse">
                <a:avLst/>
              </a:prstGeom>
              <a:gradFill rotWithShape="1">
                <a:gsLst>
                  <a:gs pos="0">
                    <a:srgbClr val="FF99FF"/>
                  </a:gs>
                  <a:gs pos="100000">
                    <a:srgbClr val="0066FF"/>
                  </a:gs>
                </a:gsLst>
                <a:path path="shape">
                  <a:fillToRect l="50000" t="50000" r="50000" b="50000"/>
                </a:path>
                <a:tileRect/>
              </a:gradFill>
              <a:ln w="3175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</p:grpSp>
        <p:pic>
          <p:nvPicPr>
            <p:cNvPr id="29741" name="Picture 7" descr="SAO_CHAY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886200" y="3886200"/>
              <a:ext cx="762000" cy="457200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9742" name="Picture 7" descr="SAO_CHAY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924800" y="3124200"/>
              <a:ext cx="762000" cy="457200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9743" name="Picture 7" descr="SAO_CHAY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858000" y="2743200"/>
              <a:ext cx="762000" cy="457200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9744" name="Picture 7" descr="SAO_CHAY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962400" y="4876800"/>
              <a:ext cx="762000" cy="457200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9745" name="Picture 7" descr="SAO_CHAY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382000" y="6172200"/>
              <a:ext cx="762000" cy="457200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9746" name="Picture 7" descr="SAO_CHAY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14800" y="5410200"/>
              <a:ext cx="762000" cy="457200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29747" name="Freeform 176"/>
            <p:cNvSpPr/>
            <p:nvPr/>
          </p:nvSpPr>
          <p:spPr>
            <a:xfrm rot="701281">
              <a:off x="5562600" y="5791200"/>
              <a:ext cx="1600200" cy="587375"/>
            </a:xfrm>
            <a:custGeom>
              <a:avLst/>
              <a:gdLst>
                <a:gd name="txL" fmla="*/ 0 w 1821"/>
                <a:gd name="txT" fmla="*/ 0 h 1522"/>
                <a:gd name="txR" fmla="*/ 1821 w 1821"/>
                <a:gd name="txB" fmla="*/ 1522 h 1522"/>
              </a:gdLst>
              <a:ahLst/>
              <a:cxnLst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</a:cxnLst>
              <a:rect l="txL" t="txT" r="txR" b="txB"/>
              <a:pathLst>
                <a:path w="1821" h="1522">
                  <a:moveTo>
                    <a:pt x="760" y="1504"/>
                  </a:moveTo>
                  <a:cubicBezTo>
                    <a:pt x="684" y="1522"/>
                    <a:pt x="699" y="1518"/>
                    <a:pt x="585" y="1511"/>
                  </a:cubicBezTo>
                  <a:cubicBezTo>
                    <a:pt x="556" y="1502"/>
                    <a:pt x="523" y="1504"/>
                    <a:pt x="497" y="1489"/>
                  </a:cubicBezTo>
                  <a:cubicBezTo>
                    <a:pt x="482" y="1480"/>
                    <a:pt x="470" y="1465"/>
                    <a:pt x="454" y="1460"/>
                  </a:cubicBezTo>
                  <a:cubicBezTo>
                    <a:pt x="439" y="1455"/>
                    <a:pt x="410" y="1446"/>
                    <a:pt x="410" y="1446"/>
                  </a:cubicBezTo>
                  <a:cubicBezTo>
                    <a:pt x="374" y="1394"/>
                    <a:pt x="297" y="1335"/>
                    <a:pt x="242" y="1300"/>
                  </a:cubicBezTo>
                  <a:cubicBezTo>
                    <a:pt x="237" y="1293"/>
                    <a:pt x="234" y="1284"/>
                    <a:pt x="228" y="1278"/>
                  </a:cubicBezTo>
                  <a:cubicBezTo>
                    <a:pt x="222" y="1272"/>
                    <a:pt x="212" y="1270"/>
                    <a:pt x="206" y="1263"/>
                  </a:cubicBezTo>
                  <a:cubicBezTo>
                    <a:pt x="201" y="1257"/>
                    <a:pt x="202" y="1248"/>
                    <a:pt x="198" y="1242"/>
                  </a:cubicBezTo>
                  <a:cubicBezTo>
                    <a:pt x="192" y="1234"/>
                    <a:pt x="183" y="1228"/>
                    <a:pt x="177" y="1220"/>
                  </a:cubicBezTo>
                  <a:cubicBezTo>
                    <a:pt x="160" y="1195"/>
                    <a:pt x="167" y="1189"/>
                    <a:pt x="147" y="1169"/>
                  </a:cubicBezTo>
                  <a:cubicBezTo>
                    <a:pt x="112" y="1134"/>
                    <a:pt x="138" y="1177"/>
                    <a:pt x="104" y="1132"/>
                  </a:cubicBezTo>
                  <a:cubicBezTo>
                    <a:pt x="59" y="1073"/>
                    <a:pt x="95" y="1101"/>
                    <a:pt x="53" y="1074"/>
                  </a:cubicBezTo>
                  <a:cubicBezTo>
                    <a:pt x="50" y="1067"/>
                    <a:pt x="50" y="1058"/>
                    <a:pt x="45" y="1052"/>
                  </a:cubicBezTo>
                  <a:cubicBezTo>
                    <a:pt x="40" y="1045"/>
                    <a:pt x="29" y="1044"/>
                    <a:pt x="24" y="1037"/>
                  </a:cubicBezTo>
                  <a:cubicBezTo>
                    <a:pt x="16" y="1024"/>
                    <a:pt x="14" y="1008"/>
                    <a:pt x="9" y="994"/>
                  </a:cubicBezTo>
                  <a:cubicBezTo>
                    <a:pt x="7" y="987"/>
                    <a:pt x="2" y="972"/>
                    <a:pt x="2" y="972"/>
                  </a:cubicBezTo>
                  <a:cubicBezTo>
                    <a:pt x="4" y="960"/>
                    <a:pt x="0" y="944"/>
                    <a:pt x="9" y="935"/>
                  </a:cubicBezTo>
                  <a:cubicBezTo>
                    <a:pt x="14" y="929"/>
                    <a:pt x="13" y="950"/>
                    <a:pt x="16" y="957"/>
                  </a:cubicBezTo>
                  <a:cubicBezTo>
                    <a:pt x="21" y="967"/>
                    <a:pt x="49" y="1003"/>
                    <a:pt x="53" y="1008"/>
                  </a:cubicBezTo>
                  <a:cubicBezTo>
                    <a:pt x="69" y="1057"/>
                    <a:pt x="89" y="1082"/>
                    <a:pt x="133" y="1110"/>
                  </a:cubicBezTo>
                  <a:cubicBezTo>
                    <a:pt x="167" y="1164"/>
                    <a:pt x="242" y="1162"/>
                    <a:pt x="301" y="1176"/>
                  </a:cubicBezTo>
                  <a:cubicBezTo>
                    <a:pt x="328" y="1189"/>
                    <a:pt x="345" y="1210"/>
                    <a:pt x="373" y="1220"/>
                  </a:cubicBezTo>
                  <a:cubicBezTo>
                    <a:pt x="388" y="1225"/>
                    <a:pt x="417" y="1234"/>
                    <a:pt x="417" y="1234"/>
                  </a:cubicBezTo>
                  <a:cubicBezTo>
                    <a:pt x="452" y="1261"/>
                    <a:pt x="484" y="1297"/>
                    <a:pt x="527" y="1307"/>
                  </a:cubicBezTo>
                  <a:cubicBezTo>
                    <a:pt x="561" y="1331"/>
                    <a:pt x="599" y="1340"/>
                    <a:pt x="636" y="1358"/>
                  </a:cubicBezTo>
                  <a:cubicBezTo>
                    <a:pt x="654" y="1385"/>
                    <a:pt x="645" y="1377"/>
                    <a:pt x="672" y="1395"/>
                  </a:cubicBezTo>
                  <a:cubicBezTo>
                    <a:pt x="687" y="1405"/>
                    <a:pt x="716" y="1424"/>
                    <a:pt x="716" y="1424"/>
                  </a:cubicBezTo>
                  <a:cubicBezTo>
                    <a:pt x="742" y="1463"/>
                    <a:pt x="725" y="1440"/>
                    <a:pt x="774" y="1489"/>
                  </a:cubicBezTo>
                  <a:cubicBezTo>
                    <a:pt x="781" y="1496"/>
                    <a:pt x="796" y="1511"/>
                    <a:pt x="796" y="1511"/>
                  </a:cubicBezTo>
                  <a:cubicBezTo>
                    <a:pt x="796" y="1511"/>
                    <a:pt x="769" y="1485"/>
                    <a:pt x="753" y="1475"/>
                  </a:cubicBezTo>
                  <a:cubicBezTo>
                    <a:pt x="738" y="1433"/>
                    <a:pt x="693" y="1414"/>
                    <a:pt x="665" y="1380"/>
                  </a:cubicBezTo>
                  <a:cubicBezTo>
                    <a:pt x="646" y="1357"/>
                    <a:pt x="625" y="1345"/>
                    <a:pt x="607" y="1322"/>
                  </a:cubicBezTo>
                  <a:cubicBezTo>
                    <a:pt x="572" y="1277"/>
                    <a:pt x="575" y="1278"/>
                    <a:pt x="534" y="1242"/>
                  </a:cubicBezTo>
                  <a:cubicBezTo>
                    <a:pt x="505" y="1216"/>
                    <a:pt x="485" y="1182"/>
                    <a:pt x="454" y="1161"/>
                  </a:cubicBezTo>
                  <a:cubicBezTo>
                    <a:pt x="433" y="1130"/>
                    <a:pt x="417" y="1097"/>
                    <a:pt x="395" y="1067"/>
                  </a:cubicBezTo>
                  <a:cubicBezTo>
                    <a:pt x="385" y="1034"/>
                    <a:pt x="370" y="1001"/>
                    <a:pt x="352" y="972"/>
                  </a:cubicBezTo>
                  <a:cubicBezTo>
                    <a:pt x="341" y="912"/>
                    <a:pt x="320" y="857"/>
                    <a:pt x="308" y="797"/>
                  </a:cubicBezTo>
                  <a:cubicBezTo>
                    <a:pt x="299" y="678"/>
                    <a:pt x="294" y="661"/>
                    <a:pt x="308" y="512"/>
                  </a:cubicBezTo>
                  <a:cubicBezTo>
                    <a:pt x="310" y="495"/>
                    <a:pt x="312" y="546"/>
                    <a:pt x="315" y="563"/>
                  </a:cubicBezTo>
                  <a:cubicBezTo>
                    <a:pt x="320" y="588"/>
                    <a:pt x="352" y="629"/>
                    <a:pt x="352" y="629"/>
                  </a:cubicBezTo>
                  <a:cubicBezTo>
                    <a:pt x="368" y="680"/>
                    <a:pt x="380" y="737"/>
                    <a:pt x="410" y="782"/>
                  </a:cubicBezTo>
                  <a:cubicBezTo>
                    <a:pt x="421" y="818"/>
                    <a:pt x="432" y="844"/>
                    <a:pt x="468" y="855"/>
                  </a:cubicBezTo>
                  <a:cubicBezTo>
                    <a:pt x="481" y="890"/>
                    <a:pt x="467" y="907"/>
                    <a:pt x="505" y="921"/>
                  </a:cubicBezTo>
                  <a:cubicBezTo>
                    <a:pt x="516" y="954"/>
                    <a:pt x="534" y="981"/>
                    <a:pt x="563" y="1001"/>
                  </a:cubicBezTo>
                  <a:cubicBezTo>
                    <a:pt x="573" y="1031"/>
                    <a:pt x="577" y="1044"/>
                    <a:pt x="600" y="1067"/>
                  </a:cubicBezTo>
                  <a:cubicBezTo>
                    <a:pt x="610" y="1131"/>
                    <a:pt x="605" y="1244"/>
                    <a:pt x="680" y="1271"/>
                  </a:cubicBezTo>
                  <a:cubicBezTo>
                    <a:pt x="694" y="1314"/>
                    <a:pt x="706" y="1372"/>
                    <a:pt x="731" y="1409"/>
                  </a:cubicBezTo>
                  <a:cubicBezTo>
                    <a:pt x="736" y="1424"/>
                    <a:pt x="740" y="1438"/>
                    <a:pt x="745" y="1453"/>
                  </a:cubicBezTo>
                  <a:cubicBezTo>
                    <a:pt x="748" y="1461"/>
                    <a:pt x="734" y="1439"/>
                    <a:pt x="731" y="1431"/>
                  </a:cubicBezTo>
                  <a:cubicBezTo>
                    <a:pt x="725" y="1417"/>
                    <a:pt x="720" y="1402"/>
                    <a:pt x="716" y="1387"/>
                  </a:cubicBezTo>
                  <a:cubicBezTo>
                    <a:pt x="707" y="1356"/>
                    <a:pt x="704" y="1324"/>
                    <a:pt x="694" y="1293"/>
                  </a:cubicBezTo>
                  <a:cubicBezTo>
                    <a:pt x="689" y="1278"/>
                    <a:pt x="680" y="1249"/>
                    <a:pt x="680" y="1249"/>
                  </a:cubicBezTo>
                  <a:cubicBezTo>
                    <a:pt x="672" y="1179"/>
                    <a:pt x="670" y="1107"/>
                    <a:pt x="658" y="1037"/>
                  </a:cubicBezTo>
                  <a:cubicBezTo>
                    <a:pt x="650" y="992"/>
                    <a:pt x="629" y="951"/>
                    <a:pt x="621" y="906"/>
                  </a:cubicBezTo>
                  <a:cubicBezTo>
                    <a:pt x="616" y="879"/>
                    <a:pt x="611" y="853"/>
                    <a:pt x="607" y="826"/>
                  </a:cubicBezTo>
                  <a:cubicBezTo>
                    <a:pt x="601" y="790"/>
                    <a:pt x="592" y="717"/>
                    <a:pt x="592" y="717"/>
                  </a:cubicBezTo>
                  <a:cubicBezTo>
                    <a:pt x="590" y="680"/>
                    <a:pt x="585" y="644"/>
                    <a:pt x="585" y="607"/>
                  </a:cubicBezTo>
                  <a:cubicBezTo>
                    <a:pt x="585" y="529"/>
                    <a:pt x="587" y="452"/>
                    <a:pt x="592" y="374"/>
                  </a:cubicBezTo>
                  <a:cubicBezTo>
                    <a:pt x="595" y="324"/>
                    <a:pt x="623" y="270"/>
                    <a:pt x="636" y="221"/>
                  </a:cubicBezTo>
                  <a:cubicBezTo>
                    <a:pt x="641" y="203"/>
                    <a:pt x="644" y="176"/>
                    <a:pt x="658" y="162"/>
                  </a:cubicBezTo>
                  <a:cubicBezTo>
                    <a:pt x="666" y="154"/>
                    <a:pt x="677" y="153"/>
                    <a:pt x="687" y="148"/>
                  </a:cubicBezTo>
                  <a:cubicBezTo>
                    <a:pt x="711" y="117"/>
                    <a:pt x="724" y="85"/>
                    <a:pt x="745" y="53"/>
                  </a:cubicBezTo>
                  <a:cubicBezTo>
                    <a:pt x="748" y="43"/>
                    <a:pt x="747" y="32"/>
                    <a:pt x="753" y="24"/>
                  </a:cubicBezTo>
                  <a:cubicBezTo>
                    <a:pt x="761" y="12"/>
                    <a:pt x="799" y="0"/>
                    <a:pt x="753" y="17"/>
                  </a:cubicBezTo>
                  <a:cubicBezTo>
                    <a:pt x="747" y="32"/>
                    <a:pt x="737" y="45"/>
                    <a:pt x="731" y="60"/>
                  </a:cubicBezTo>
                  <a:cubicBezTo>
                    <a:pt x="704" y="133"/>
                    <a:pt x="742" y="68"/>
                    <a:pt x="709" y="119"/>
                  </a:cubicBezTo>
                  <a:cubicBezTo>
                    <a:pt x="701" y="153"/>
                    <a:pt x="692" y="184"/>
                    <a:pt x="672" y="213"/>
                  </a:cubicBezTo>
                  <a:cubicBezTo>
                    <a:pt x="655" y="266"/>
                    <a:pt x="662" y="242"/>
                    <a:pt x="651" y="286"/>
                  </a:cubicBezTo>
                  <a:cubicBezTo>
                    <a:pt x="655" y="513"/>
                    <a:pt x="656" y="645"/>
                    <a:pt x="672" y="841"/>
                  </a:cubicBezTo>
                  <a:cubicBezTo>
                    <a:pt x="677" y="982"/>
                    <a:pt x="685" y="1111"/>
                    <a:pt x="702" y="1249"/>
                  </a:cubicBezTo>
                  <a:cubicBezTo>
                    <a:pt x="706" y="1318"/>
                    <a:pt x="704" y="1358"/>
                    <a:pt x="723" y="1417"/>
                  </a:cubicBezTo>
                  <a:cubicBezTo>
                    <a:pt x="726" y="1380"/>
                    <a:pt x="730" y="1344"/>
                    <a:pt x="731" y="1307"/>
                  </a:cubicBezTo>
                  <a:cubicBezTo>
                    <a:pt x="735" y="1066"/>
                    <a:pt x="733" y="826"/>
                    <a:pt x="738" y="585"/>
                  </a:cubicBezTo>
                  <a:cubicBezTo>
                    <a:pt x="738" y="577"/>
                    <a:pt x="743" y="570"/>
                    <a:pt x="745" y="563"/>
                  </a:cubicBezTo>
                  <a:cubicBezTo>
                    <a:pt x="758" y="513"/>
                    <a:pt x="761" y="439"/>
                    <a:pt x="789" y="396"/>
                  </a:cubicBezTo>
                  <a:cubicBezTo>
                    <a:pt x="806" y="370"/>
                    <a:pt x="856" y="329"/>
                    <a:pt x="877" y="308"/>
                  </a:cubicBezTo>
                  <a:cubicBezTo>
                    <a:pt x="897" y="288"/>
                    <a:pt x="910" y="257"/>
                    <a:pt x="928" y="235"/>
                  </a:cubicBezTo>
                  <a:cubicBezTo>
                    <a:pt x="975" y="178"/>
                    <a:pt x="1045" y="151"/>
                    <a:pt x="1117" y="141"/>
                  </a:cubicBezTo>
                  <a:cubicBezTo>
                    <a:pt x="1135" y="136"/>
                    <a:pt x="1165" y="123"/>
                    <a:pt x="1183" y="141"/>
                  </a:cubicBezTo>
                  <a:cubicBezTo>
                    <a:pt x="1188" y="146"/>
                    <a:pt x="1168" y="145"/>
                    <a:pt x="1161" y="148"/>
                  </a:cubicBezTo>
                  <a:cubicBezTo>
                    <a:pt x="1145" y="156"/>
                    <a:pt x="1128" y="170"/>
                    <a:pt x="1117" y="184"/>
                  </a:cubicBezTo>
                  <a:cubicBezTo>
                    <a:pt x="1100" y="206"/>
                    <a:pt x="1065" y="246"/>
                    <a:pt x="1052" y="272"/>
                  </a:cubicBezTo>
                  <a:cubicBezTo>
                    <a:pt x="1033" y="310"/>
                    <a:pt x="1033" y="325"/>
                    <a:pt x="1001" y="359"/>
                  </a:cubicBezTo>
                  <a:cubicBezTo>
                    <a:pt x="992" y="383"/>
                    <a:pt x="987" y="408"/>
                    <a:pt x="979" y="432"/>
                  </a:cubicBezTo>
                  <a:cubicBezTo>
                    <a:pt x="971" y="498"/>
                    <a:pt x="972" y="566"/>
                    <a:pt x="949" y="629"/>
                  </a:cubicBezTo>
                  <a:cubicBezTo>
                    <a:pt x="939" y="721"/>
                    <a:pt x="930" y="813"/>
                    <a:pt x="920" y="906"/>
                  </a:cubicBezTo>
                  <a:cubicBezTo>
                    <a:pt x="917" y="931"/>
                    <a:pt x="906" y="979"/>
                    <a:pt x="906" y="979"/>
                  </a:cubicBezTo>
                  <a:cubicBezTo>
                    <a:pt x="898" y="1072"/>
                    <a:pt x="897" y="1171"/>
                    <a:pt x="855" y="1256"/>
                  </a:cubicBezTo>
                  <a:cubicBezTo>
                    <a:pt x="838" y="1290"/>
                    <a:pt x="842" y="1313"/>
                    <a:pt x="811" y="1344"/>
                  </a:cubicBezTo>
                  <a:cubicBezTo>
                    <a:pt x="779" y="1376"/>
                    <a:pt x="747" y="1400"/>
                    <a:pt x="716" y="1431"/>
                  </a:cubicBezTo>
                  <a:cubicBezTo>
                    <a:pt x="707" y="1440"/>
                    <a:pt x="736" y="1417"/>
                    <a:pt x="745" y="1409"/>
                  </a:cubicBezTo>
                  <a:cubicBezTo>
                    <a:pt x="753" y="1402"/>
                    <a:pt x="759" y="1393"/>
                    <a:pt x="767" y="1387"/>
                  </a:cubicBezTo>
                  <a:cubicBezTo>
                    <a:pt x="807" y="1359"/>
                    <a:pt x="858" y="1322"/>
                    <a:pt x="906" y="1307"/>
                  </a:cubicBezTo>
                  <a:cubicBezTo>
                    <a:pt x="933" y="1265"/>
                    <a:pt x="983" y="1229"/>
                    <a:pt x="1030" y="1212"/>
                  </a:cubicBezTo>
                  <a:cubicBezTo>
                    <a:pt x="1063" y="1179"/>
                    <a:pt x="1087" y="1146"/>
                    <a:pt x="1132" y="1132"/>
                  </a:cubicBezTo>
                  <a:cubicBezTo>
                    <a:pt x="1172" y="1102"/>
                    <a:pt x="1201" y="1072"/>
                    <a:pt x="1248" y="1052"/>
                  </a:cubicBezTo>
                  <a:cubicBezTo>
                    <a:pt x="1282" y="1018"/>
                    <a:pt x="1328" y="1004"/>
                    <a:pt x="1372" y="986"/>
                  </a:cubicBezTo>
                  <a:cubicBezTo>
                    <a:pt x="1402" y="956"/>
                    <a:pt x="1424" y="957"/>
                    <a:pt x="1467" y="950"/>
                  </a:cubicBezTo>
                  <a:cubicBezTo>
                    <a:pt x="1528" y="952"/>
                    <a:pt x="1589" y="949"/>
                    <a:pt x="1649" y="957"/>
                  </a:cubicBezTo>
                  <a:cubicBezTo>
                    <a:pt x="1702" y="964"/>
                    <a:pt x="1734" y="1072"/>
                    <a:pt x="1752" y="1110"/>
                  </a:cubicBezTo>
                  <a:cubicBezTo>
                    <a:pt x="1767" y="1143"/>
                    <a:pt x="1786" y="1173"/>
                    <a:pt x="1803" y="1205"/>
                  </a:cubicBezTo>
                  <a:cubicBezTo>
                    <a:pt x="1807" y="1213"/>
                    <a:pt x="1821" y="1219"/>
                    <a:pt x="1817" y="1227"/>
                  </a:cubicBezTo>
                  <a:cubicBezTo>
                    <a:pt x="1813" y="1234"/>
                    <a:pt x="1802" y="1223"/>
                    <a:pt x="1795" y="1220"/>
                  </a:cubicBezTo>
                  <a:cubicBezTo>
                    <a:pt x="1766" y="1207"/>
                    <a:pt x="1737" y="1188"/>
                    <a:pt x="1708" y="1176"/>
                  </a:cubicBezTo>
                  <a:cubicBezTo>
                    <a:pt x="1684" y="1166"/>
                    <a:pt x="1659" y="1161"/>
                    <a:pt x="1635" y="1154"/>
                  </a:cubicBezTo>
                  <a:cubicBezTo>
                    <a:pt x="1604" y="1145"/>
                    <a:pt x="1540" y="1132"/>
                    <a:pt x="1540" y="1132"/>
                  </a:cubicBezTo>
                  <a:cubicBezTo>
                    <a:pt x="1500" y="1113"/>
                    <a:pt x="1465" y="1118"/>
                    <a:pt x="1423" y="1132"/>
                  </a:cubicBezTo>
                  <a:cubicBezTo>
                    <a:pt x="1404" y="1162"/>
                    <a:pt x="1364" y="1171"/>
                    <a:pt x="1329" y="1183"/>
                  </a:cubicBezTo>
                  <a:cubicBezTo>
                    <a:pt x="1312" y="1208"/>
                    <a:pt x="1281" y="1240"/>
                    <a:pt x="1256" y="1256"/>
                  </a:cubicBezTo>
                  <a:cubicBezTo>
                    <a:pt x="1236" y="1285"/>
                    <a:pt x="1213" y="1317"/>
                    <a:pt x="1183" y="1336"/>
                  </a:cubicBezTo>
                  <a:cubicBezTo>
                    <a:pt x="1106" y="1449"/>
                    <a:pt x="859" y="1380"/>
                    <a:pt x="789" y="1380"/>
                  </a:cubicBezTo>
                  <a:lnTo>
                    <a:pt x="735" y="1312"/>
                  </a:lnTo>
                </a:path>
              </a:pathLst>
            </a:custGeom>
            <a:solidFill>
              <a:srgbClr val="00CC00"/>
            </a:solidFill>
            <a:ln w="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dirty="0">
                <a:latin typeface="Times New Roman" panose="02020603050405020304" pitchFamily="18" charset="0"/>
              </a:endParaRPr>
            </a:p>
          </p:txBody>
        </p:sp>
        <p:grpSp>
          <p:nvGrpSpPr>
            <p:cNvPr id="29748" name="Group 177"/>
            <p:cNvGrpSpPr/>
            <p:nvPr/>
          </p:nvGrpSpPr>
          <p:grpSpPr>
            <a:xfrm rot="701281">
              <a:off x="5562600" y="5257800"/>
              <a:ext cx="609600" cy="609600"/>
              <a:chOff x="1104" y="2880"/>
              <a:chExt cx="528" cy="480"/>
            </a:xfrm>
          </p:grpSpPr>
          <p:sp>
            <p:nvSpPr>
              <p:cNvPr id="30003" name="Oval 178"/>
              <p:cNvSpPr/>
              <p:nvPr/>
            </p:nvSpPr>
            <p:spPr>
              <a:xfrm>
                <a:off x="1344" y="3168"/>
                <a:ext cx="192" cy="192"/>
              </a:xfrm>
              <a:prstGeom prst="ellipse">
                <a:avLst/>
              </a:prstGeom>
              <a:solidFill>
                <a:srgbClr val="FFFF00"/>
              </a:solidFill>
              <a:ln w="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0004" name="Oval 179"/>
              <p:cNvSpPr/>
              <p:nvPr/>
            </p:nvSpPr>
            <p:spPr>
              <a:xfrm>
                <a:off x="1200" y="3168"/>
                <a:ext cx="192" cy="192"/>
              </a:xfrm>
              <a:prstGeom prst="ellipse">
                <a:avLst/>
              </a:prstGeom>
              <a:solidFill>
                <a:srgbClr val="FFFF00"/>
              </a:solidFill>
              <a:ln w="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0005" name="Oval 180"/>
              <p:cNvSpPr/>
              <p:nvPr/>
            </p:nvSpPr>
            <p:spPr>
              <a:xfrm>
                <a:off x="1440" y="3024"/>
                <a:ext cx="192" cy="192"/>
              </a:xfrm>
              <a:prstGeom prst="ellipse">
                <a:avLst/>
              </a:prstGeom>
              <a:solidFill>
                <a:srgbClr val="FFFF00"/>
              </a:solidFill>
              <a:ln w="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0006" name="Oval 181"/>
              <p:cNvSpPr/>
              <p:nvPr/>
            </p:nvSpPr>
            <p:spPr>
              <a:xfrm>
                <a:off x="1104" y="3024"/>
                <a:ext cx="192" cy="192"/>
              </a:xfrm>
              <a:prstGeom prst="ellipse">
                <a:avLst/>
              </a:prstGeom>
              <a:solidFill>
                <a:srgbClr val="FFFF00"/>
              </a:solidFill>
              <a:ln w="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0007" name="Oval 182"/>
              <p:cNvSpPr/>
              <p:nvPr/>
            </p:nvSpPr>
            <p:spPr>
              <a:xfrm>
                <a:off x="1200" y="2880"/>
                <a:ext cx="192" cy="192"/>
              </a:xfrm>
              <a:prstGeom prst="ellipse">
                <a:avLst/>
              </a:prstGeom>
              <a:solidFill>
                <a:srgbClr val="FFFF00"/>
              </a:solidFill>
              <a:ln w="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0008" name="Oval 183"/>
              <p:cNvSpPr/>
              <p:nvPr/>
            </p:nvSpPr>
            <p:spPr>
              <a:xfrm>
                <a:off x="1344" y="2880"/>
                <a:ext cx="192" cy="192"/>
              </a:xfrm>
              <a:prstGeom prst="ellipse">
                <a:avLst/>
              </a:prstGeom>
              <a:solidFill>
                <a:srgbClr val="FFFF00"/>
              </a:solidFill>
              <a:ln w="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0009" name="Oval 184"/>
              <p:cNvSpPr/>
              <p:nvPr/>
            </p:nvSpPr>
            <p:spPr>
              <a:xfrm>
                <a:off x="1248" y="2976"/>
                <a:ext cx="240" cy="288"/>
              </a:xfrm>
              <a:prstGeom prst="ellipse">
                <a:avLst/>
              </a:prstGeom>
              <a:solidFill>
                <a:srgbClr val="FF00FF"/>
              </a:solidFill>
              <a:ln w="3175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</p:grpSp>
        <p:grpSp>
          <p:nvGrpSpPr>
            <p:cNvPr id="29749" name="Group 185"/>
            <p:cNvGrpSpPr/>
            <p:nvPr/>
          </p:nvGrpSpPr>
          <p:grpSpPr>
            <a:xfrm rot="701281">
              <a:off x="4784725" y="5095875"/>
              <a:ext cx="609600" cy="609600"/>
              <a:chOff x="1104" y="2880"/>
              <a:chExt cx="528" cy="480"/>
            </a:xfrm>
          </p:grpSpPr>
          <p:sp>
            <p:nvSpPr>
              <p:cNvPr id="29996" name="Oval 186"/>
              <p:cNvSpPr/>
              <p:nvPr/>
            </p:nvSpPr>
            <p:spPr>
              <a:xfrm>
                <a:off x="1344" y="3168"/>
                <a:ext cx="192" cy="192"/>
              </a:xfrm>
              <a:prstGeom prst="ellipse">
                <a:avLst/>
              </a:prstGeom>
              <a:solidFill>
                <a:srgbClr val="FFFF00"/>
              </a:solidFill>
              <a:ln w="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9997" name="Oval 187"/>
              <p:cNvSpPr/>
              <p:nvPr/>
            </p:nvSpPr>
            <p:spPr>
              <a:xfrm>
                <a:off x="1200" y="3168"/>
                <a:ext cx="192" cy="192"/>
              </a:xfrm>
              <a:prstGeom prst="ellipse">
                <a:avLst/>
              </a:prstGeom>
              <a:solidFill>
                <a:srgbClr val="FFFF00"/>
              </a:solidFill>
              <a:ln w="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9998" name="Oval 188"/>
              <p:cNvSpPr/>
              <p:nvPr/>
            </p:nvSpPr>
            <p:spPr>
              <a:xfrm>
                <a:off x="1440" y="3024"/>
                <a:ext cx="192" cy="192"/>
              </a:xfrm>
              <a:prstGeom prst="ellipse">
                <a:avLst/>
              </a:prstGeom>
              <a:solidFill>
                <a:srgbClr val="FFFF00"/>
              </a:solidFill>
              <a:ln w="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9999" name="Oval 189"/>
              <p:cNvSpPr/>
              <p:nvPr/>
            </p:nvSpPr>
            <p:spPr>
              <a:xfrm>
                <a:off x="1104" y="3024"/>
                <a:ext cx="192" cy="192"/>
              </a:xfrm>
              <a:prstGeom prst="ellipse">
                <a:avLst/>
              </a:prstGeom>
              <a:solidFill>
                <a:srgbClr val="FFFF00"/>
              </a:solidFill>
              <a:ln w="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0000" name="Oval 190"/>
              <p:cNvSpPr/>
              <p:nvPr/>
            </p:nvSpPr>
            <p:spPr>
              <a:xfrm>
                <a:off x="1200" y="2880"/>
                <a:ext cx="192" cy="192"/>
              </a:xfrm>
              <a:prstGeom prst="ellipse">
                <a:avLst/>
              </a:prstGeom>
              <a:solidFill>
                <a:srgbClr val="FFFF00"/>
              </a:solidFill>
              <a:ln w="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0001" name="Oval 191"/>
              <p:cNvSpPr/>
              <p:nvPr/>
            </p:nvSpPr>
            <p:spPr>
              <a:xfrm>
                <a:off x="1344" y="2880"/>
                <a:ext cx="192" cy="192"/>
              </a:xfrm>
              <a:prstGeom prst="ellipse">
                <a:avLst/>
              </a:prstGeom>
              <a:solidFill>
                <a:srgbClr val="FFFF00"/>
              </a:solidFill>
              <a:ln w="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0002" name="Oval 192"/>
              <p:cNvSpPr/>
              <p:nvPr/>
            </p:nvSpPr>
            <p:spPr>
              <a:xfrm>
                <a:off x="1248" y="2976"/>
                <a:ext cx="240" cy="288"/>
              </a:xfrm>
              <a:prstGeom prst="ellipse">
                <a:avLst/>
              </a:prstGeom>
              <a:gradFill rotWithShape="1">
                <a:gsLst>
                  <a:gs pos="0">
                    <a:srgbClr val="FF00FF"/>
                  </a:gs>
                  <a:gs pos="100000">
                    <a:srgbClr val="0099FF"/>
                  </a:gs>
                </a:gsLst>
                <a:path path="shape">
                  <a:fillToRect l="50000" t="50000" r="50000" b="50000"/>
                </a:path>
                <a:tileRect/>
              </a:gradFill>
              <a:ln w="3175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</p:grpSp>
        <p:grpSp>
          <p:nvGrpSpPr>
            <p:cNvPr id="29750" name="Group 193"/>
            <p:cNvGrpSpPr/>
            <p:nvPr/>
          </p:nvGrpSpPr>
          <p:grpSpPr>
            <a:xfrm rot="701281">
              <a:off x="6400800" y="5410200"/>
              <a:ext cx="457200" cy="457200"/>
              <a:chOff x="1104" y="2880"/>
              <a:chExt cx="528" cy="480"/>
            </a:xfrm>
          </p:grpSpPr>
          <p:sp>
            <p:nvSpPr>
              <p:cNvPr id="29989" name="Oval 194"/>
              <p:cNvSpPr/>
              <p:nvPr/>
            </p:nvSpPr>
            <p:spPr>
              <a:xfrm>
                <a:off x="1344" y="3168"/>
                <a:ext cx="192" cy="192"/>
              </a:xfrm>
              <a:prstGeom prst="ellipse">
                <a:avLst/>
              </a:prstGeom>
              <a:solidFill>
                <a:srgbClr val="FFFF00"/>
              </a:solidFill>
              <a:ln w="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9990" name="Oval 195"/>
              <p:cNvSpPr/>
              <p:nvPr/>
            </p:nvSpPr>
            <p:spPr>
              <a:xfrm>
                <a:off x="1200" y="3168"/>
                <a:ext cx="192" cy="192"/>
              </a:xfrm>
              <a:prstGeom prst="ellipse">
                <a:avLst/>
              </a:prstGeom>
              <a:solidFill>
                <a:srgbClr val="FFFF00"/>
              </a:solidFill>
              <a:ln w="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9991" name="Oval 196"/>
              <p:cNvSpPr/>
              <p:nvPr/>
            </p:nvSpPr>
            <p:spPr>
              <a:xfrm>
                <a:off x="1440" y="3024"/>
                <a:ext cx="192" cy="192"/>
              </a:xfrm>
              <a:prstGeom prst="ellipse">
                <a:avLst/>
              </a:prstGeom>
              <a:solidFill>
                <a:srgbClr val="FFFF00"/>
              </a:solidFill>
              <a:ln w="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9992" name="Oval 197"/>
              <p:cNvSpPr/>
              <p:nvPr/>
            </p:nvSpPr>
            <p:spPr>
              <a:xfrm>
                <a:off x="1104" y="3024"/>
                <a:ext cx="192" cy="192"/>
              </a:xfrm>
              <a:prstGeom prst="ellipse">
                <a:avLst/>
              </a:prstGeom>
              <a:solidFill>
                <a:srgbClr val="FFFF00"/>
              </a:solidFill>
              <a:ln w="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9993" name="Oval 198"/>
              <p:cNvSpPr/>
              <p:nvPr/>
            </p:nvSpPr>
            <p:spPr>
              <a:xfrm>
                <a:off x="1200" y="2880"/>
                <a:ext cx="192" cy="192"/>
              </a:xfrm>
              <a:prstGeom prst="ellipse">
                <a:avLst/>
              </a:prstGeom>
              <a:solidFill>
                <a:srgbClr val="FFFF00"/>
              </a:solidFill>
              <a:ln w="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9994" name="Oval 199"/>
              <p:cNvSpPr/>
              <p:nvPr/>
            </p:nvSpPr>
            <p:spPr>
              <a:xfrm>
                <a:off x="1344" y="2880"/>
                <a:ext cx="192" cy="192"/>
              </a:xfrm>
              <a:prstGeom prst="ellipse">
                <a:avLst/>
              </a:prstGeom>
              <a:solidFill>
                <a:srgbClr val="FFFF00"/>
              </a:solidFill>
              <a:ln w="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9995" name="Oval 200"/>
              <p:cNvSpPr/>
              <p:nvPr/>
            </p:nvSpPr>
            <p:spPr>
              <a:xfrm>
                <a:off x="1248" y="2976"/>
                <a:ext cx="240" cy="288"/>
              </a:xfrm>
              <a:prstGeom prst="ellipse">
                <a:avLst/>
              </a:prstGeom>
              <a:solidFill>
                <a:srgbClr val="FF00FF"/>
              </a:solidFill>
              <a:ln w="3175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</p:grpSp>
        <p:grpSp>
          <p:nvGrpSpPr>
            <p:cNvPr id="29751" name="Group 201"/>
            <p:cNvGrpSpPr/>
            <p:nvPr/>
          </p:nvGrpSpPr>
          <p:grpSpPr>
            <a:xfrm rot="701281">
              <a:off x="7772400" y="5334000"/>
              <a:ext cx="685800" cy="609600"/>
              <a:chOff x="1104" y="2880"/>
              <a:chExt cx="528" cy="480"/>
            </a:xfrm>
          </p:grpSpPr>
          <p:sp>
            <p:nvSpPr>
              <p:cNvPr id="29982" name="Oval 202"/>
              <p:cNvSpPr/>
              <p:nvPr/>
            </p:nvSpPr>
            <p:spPr>
              <a:xfrm>
                <a:off x="1344" y="3168"/>
                <a:ext cx="192" cy="192"/>
              </a:xfrm>
              <a:prstGeom prst="ellipse">
                <a:avLst/>
              </a:prstGeom>
              <a:solidFill>
                <a:srgbClr val="FFFF00"/>
              </a:solidFill>
              <a:ln w="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9983" name="Oval 203"/>
              <p:cNvSpPr/>
              <p:nvPr/>
            </p:nvSpPr>
            <p:spPr>
              <a:xfrm>
                <a:off x="1200" y="3168"/>
                <a:ext cx="192" cy="192"/>
              </a:xfrm>
              <a:prstGeom prst="ellipse">
                <a:avLst/>
              </a:prstGeom>
              <a:solidFill>
                <a:srgbClr val="FFFF00"/>
              </a:solidFill>
              <a:ln w="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9984" name="Oval 204"/>
              <p:cNvSpPr/>
              <p:nvPr/>
            </p:nvSpPr>
            <p:spPr>
              <a:xfrm>
                <a:off x="1440" y="3024"/>
                <a:ext cx="192" cy="192"/>
              </a:xfrm>
              <a:prstGeom prst="ellipse">
                <a:avLst/>
              </a:prstGeom>
              <a:solidFill>
                <a:srgbClr val="FFFF00"/>
              </a:solidFill>
              <a:ln w="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9985" name="Oval 205"/>
              <p:cNvSpPr/>
              <p:nvPr/>
            </p:nvSpPr>
            <p:spPr>
              <a:xfrm>
                <a:off x="1104" y="3024"/>
                <a:ext cx="192" cy="192"/>
              </a:xfrm>
              <a:prstGeom prst="ellipse">
                <a:avLst/>
              </a:prstGeom>
              <a:solidFill>
                <a:srgbClr val="FFFF00"/>
              </a:solidFill>
              <a:ln w="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9986" name="Oval 206"/>
              <p:cNvSpPr/>
              <p:nvPr/>
            </p:nvSpPr>
            <p:spPr>
              <a:xfrm>
                <a:off x="1200" y="2880"/>
                <a:ext cx="192" cy="192"/>
              </a:xfrm>
              <a:prstGeom prst="ellipse">
                <a:avLst/>
              </a:prstGeom>
              <a:solidFill>
                <a:srgbClr val="FFFF00"/>
              </a:solidFill>
              <a:ln w="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9987" name="Oval 207"/>
              <p:cNvSpPr/>
              <p:nvPr/>
            </p:nvSpPr>
            <p:spPr>
              <a:xfrm>
                <a:off x="1344" y="2880"/>
                <a:ext cx="192" cy="192"/>
              </a:xfrm>
              <a:prstGeom prst="ellipse">
                <a:avLst/>
              </a:prstGeom>
              <a:solidFill>
                <a:srgbClr val="FFFF00"/>
              </a:solidFill>
              <a:ln w="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9988" name="Oval 208"/>
              <p:cNvSpPr/>
              <p:nvPr/>
            </p:nvSpPr>
            <p:spPr>
              <a:xfrm>
                <a:off x="1248" y="2976"/>
                <a:ext cx="240" cy="288"/>
              </a:xfrm>
              <a:prstGeom prst="ellipse">
                <a:avLst/>
              </a:prstGeom>
              <a:solidFill>
                <a:srgbClr val="FF00FF"/>
              </a:solidFill>
              <a:ln w="3175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</p:grpSp>
        <p:grpSp>
          <p:nvGrpSpPr>
            <p:cNvPr id="29752" name="Group 209"/>
            <p:cNvGrpSpPr/>
            <p:nvPr/>
          </p:nvGrpSpPr>
          <p:grpSpPr>
            <a:xfrm rot="701281">
              <a:off x="7239000" y="5181600"/>
              <a:ext cx="685800" cy="609600"/>
              <a:chOff x="1104" y="2880"/>
              <a:chExt cx="528" cy="480"/>
            </a:xfrm>
          </p:grpSpPr>
          <p:sp>
            <p:nvSpPr>
              <p:cNvPr id="29975" name="Oval 210"/>
              <p:cNvSpPr/>
              <p:nvPr/>
            </p:nvSpPr>
            <p:spPr>
              <a:xfrm>
                <a:off x="1344" y="3168"/>
                <a:ext cx="192" cy="192"/>
              </a:xfrm>
              <a:prstGeom prst="ellipse">
                <a:avLst/>
              </a:prstGeom>
              <a:solidFill>
                <a:srgbClr val="FFFF00"/>
              </a:solidFill>
              <a:ln w="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9976" name="Oval 211"/>
              <p:cNvSpPr/>
              <p:nvPr/>
            </p:nvSpPr>
            <p:spPr>
              <a:xfrm>
                <a:off x="1200" y="3168"/>
                <a:ext cx="192" cy="192"/>
              </a:xfrm>
              <a:prstGeom prst="ellipse">
                <a:avLst/>
              </a:prstGeom>
              <a:solidFill>
                <a:srgbClr val="FFFF00"/>
              </a:solidFill>
              <a:ln w="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9977" name="Oval 212"/>
              <p:cNvSpPr/>
              <p:nvPr/>
            </p:nvSpPr>
            <p:spPr>
              <a:xfrm>
                <a:off x="1440" y="3024"/>
                <a:ext cx="192" cy="192"/>
              </a:xfrm>
              <a:prstGeom prst="ellipse">
                <a:avLst/>
              </a:prstGeom>
              <a:solidFill>
                <a:srgbClr val="FFFF00"/>
              </a:solidFill>
              <a:ln w="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9978" name="Oval 213"/>
              <p:cNvSpPr/>
              <p:nvPr/>
            </p:nvSpPr>
            <p:spPr>
              <a:xfrm>
                <a:off x="1104" y="3024"/>
                <a:ext cx="192" cy="192"/>
              </a:xfrm>
              <a:prstGeom prst="ellipse">
                <a:avLst/>
              </a:prstGeom>
              <a:solidFill>
                <a:srgbClr val="FFFF00"/>
              </a:solidFill>
              <a:ln w="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9979" name="Oval 214"/>
              <p:cNvSpPr/>
              <p:nvPr/>
            </p:nvSpPr>
            <p:spPr>
              <a:xfrm>
                <a:off x="1200" y="2880"/>
                <a:ext cx="192" cy="192"/>
              </a:xfrm>
              <a:prstGeom prst="ellipse">
                <a:avLst/>
              </a:prstGeom>
              <a:solidFill>
                <a:srgbClr val="FFFF00"/>
              </a:solidFill>
              <a:ln w="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9980" name="Oval 215"/>
              <p:cNvSpPr/>
              <p:nvPr/>
            </p:nvSpPr>
            <p:spPr>
              <a:xfrm>
                <a:off x="1344" y="2880"/>
                <a:ext cx="192" cy="192"/>
              </a:xfrm>
              <a:prstGeom prst="ellipse">
                <a:avLst/>
              </a:prstGeom>
              <a:solidFill>
                <a:srgbClr val="FFFF00"/>
              </a:solidFill>
              <a:ln w="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9981" name="Oval 216"/>
              <p:cNvSpPr/>
              <p:nvPr/>
            </p:nvSpPr>
            <p:spPr>
              <a:xfrm>
                <a:off x="1248" y="2976"/>
                <a:ext cx="240" cy="288"/>
              </a:xfrm>
              <a:prstGeom prst="ellipse">
                <a:avLst/>
              </a:prstGeom>
              <a:gradFill rotWithShape="1">
                <a:gsLst>
                  <a:gs pos="0">
                    <a:srgbClr val="FF99FF"/>
                  </a:gs>
                  <a:gs pos="100000">
                    <a:srgbClr val="0066FF">
                      <a:alpha val="98000"/>
                    </a:srgbClr>
                  </a:gs>
                </a:gsLst>
                <a:path path="shape">
                  <a:fillToRect l="50000" t="50000" r="50000" b="50000"/>
                </a:path>
                <a:tileRect/>
              </a:gradFill>
              <a:ln w="3175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</p:grpSp>
        <p:grpSp>
          <p:nvGrpSpPr>
            <p:cNvPr id="29753" name="Group 217"/>
            <p:cNvGrpSpPr/>
            <p:nvPr/>
          </p:nvGrpSpPr>
          <p:grpSpPr>
            <a:xfrm rot="701281">
              <a:off x="4191000" y="5257800"/>
              <a:ext cx="685800" cy="609600"/>
              <a:chOff x="1104" y="2880"/>
              <a:chExt cx="528" cy="480"/>
            </a:xfrm>
          </p:grpSpPr>
          <p:sp>
            <p:nvSpPr>
              <p:cNvPr id="29968" name="Oval 218"/>
              <p:cNvSpPr/>
              <p:nvPr/>
            </p:nvSpPr>
            <p:spPr>
              <a:xfrm>
                <a:off x="1344" y="3168"/>
                <a:ext cx="192" cy="192"/>
              </a:xfrm>
              <a:prstGeom prst="ellipse">
                <a:avLst/>
              </a:prstGeom>
              <a:solidFill>
                <a:srgbClr val="FFFF00"/>
              </a:solidFill>
              <a:ln w="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9969" name="Oval 219"/>
              <p:cNvSpPr/>
              <p:nvPr/>
            </p:nvSpPr>
            <p:spPr>
              <a:xfrm>
                <a:off x="1200" y="3168"/>
                <a:ext cx="192" cy="192"/>
              </a:xfrm>
              <a:prstGeom prst="ellipse">
                <a:avLst/>
              </a:prstGeom>
              <a:solidFill>
                <a:srgbClr val="FFFF00"/>
              </a:solidFill>
              <a:ln w="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9970" name="Oval 220"/>
              <p:cNvSpPr/>
              <p:nvPr/>
            </p:nvSpPr>
            <p:spPr>
              <a:xfrm>
                <a:off x="1440" y="3024"/>
                <a:ext cx="192" cy="192"/>
              </a:xfrm>
              <a:prstGeom prst="ellipse">
                <a:avLst/>
              </a:prstGeom>
              <a:solidFill>
                <a:srgbClr val="FFFF00"/>
              </a:solidFill>
              <a:ln w="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9971" name="Oval 221"/>
              <p:cNvSpPr/>
              <p:nvPr/>
            </p:nvSpPr>
            <p:spPr>
              <a:xfrm>
                <a:off x="1104" y="3024"/>
                <a:ext cx="192" cy="192"/>
              </a:xfrm>
              <a:prstGeom prst="ellipse">
                <a:avLst/>
              </a:prstGeom>
              <a:solidFill>
                <a:srgbClr val="FFFF00"/>
              </a:solidFill>
              <a:ln w="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9972" name="Oval 222"/>
              <p:cNvSpPr/>
              <p:nvPr/>
            </p:nvSpPr>
            <p:spPr>
              <a:xfrm>
                <a:off x="1200" y="2880"/>
                <a:ext cx="192" cy="192"/>
              </a:xfrm>
              <a:prstGeom prst="ellipse">
                <a:avLst/>
              </a:prstGeom>
              <a:solidFill>
                <a:srgbClr val="FFFF00"/>
              </a:solidFill>
              <a:ln w="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9973" name="Oval 223"/>
              <p:cNvSpPr/>
              <p:nvPr/>
            </p:nvSpPr>
            <p:spPr>
              <a:xfrm>
                <a:off x="1344" y="2880"/>
                <a:ext cx="192" cy="192"/>
              </a:xfrm>
              <a:prstGeom prst="ellipse">
                <a:avLst/>
              </a:prstGeom>
              <a:solidFill>
                <a:srgbClr val="FFFF00"/>
              </a:solidFill>
              <a:ln w="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9974" name="Oval 224"/>
              <p:cNvSpPr/>
              <p:nvPr/>
            </p:nvSpPr>
            <p:spPr>
              <a:xfrm>
                <a:off x="1248" y="2976"/>
                <a:ext cx="240" cy="288"/>
              </a:xfrm>
              <a:prstGeom prst="ellipse">
                <a:avLst/>
              </a:prstGeom>
              <a:solidFill>
                <a:srgbClr val="FF00FF"/>
              </a:solidFill>
              <a:ln w="3175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</p:grpSp>
        <p:sp>
          <p:nvSpPr>
            <p:cNvPr id="29754" name="Freeform 225"/>
            <p:cNvSpPr/>
            <p:nvPr/>
          </p:nvSpPr>
          <p:spPr>
            <a:xfrm rot="899285">
              <a:off x="5338763" y="4678363"/>
              <a:ext cx="685800" cy="498475"/>
            </a:xfrm>
            <a:custGeom>
              <a:avLst/>
              <a:gdLst>
                <a:gd name="txL" fmla="*/ 0 w 1821"/>
                <a:gd name="txT" fmla="*/ 0 h 1522"/>
                <a:gd name="txR" fmla="*/ 1821 w 1821"/>
                <a:gd name="txB" fmla="*/ 1522 h 1522"/>
              </a:gdLst>
              <a:ahLst/>
              <a:cxnLst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</a:cxnLst>
              <a:rect l="txL" t="txT" r="txR" b="txB"/>
              <a:pathLst>
                <a:path w="1821" h="1522">
                  <a:moveTo>
                    <a:pt x="760" y="1504"/>
                  </a:moveTo>
                  <a:cubicBezTo>
                    <a:pt x="684" y="1522"/>
                    <a:pt x="699" y="1518"/>
                    <a:pt x="585" y="1511"/>
                  </a:cubicBezTo>
                  <a:cubicBezTo>
                    <a:pt x="556" y="1502"/>
                    <a:pt x="523" y="1504"/>
                    <a:pt x="497" y="1489"/>
                  </a:cubicBezTo>
                  <a:cubicBezTo>
                    <a:pt x="482" y="1480"/>
                    <a:pt x="470" y="1465"/>
                    <a:pt x="454" y="1460"/>
                  </a:cubicBezTo>
                  <a:cubicBezTo>
                    <a:pt x="439" y="1455"/>
                    <a:pt x="410" y="1446"/>
                    <a:pt x="410" y="1446"/>
                  </a:cubicBezTo>
                  <a:cubicBezTo>
                    <a:pt x="374" y="1394"/>
                    <a:pt x="297" y="1335"/>
                    <a:pt x="242" y="1300"/>
                  </a:cubicBezTo>
                  <a:cubicBezTo>
                    <a:pt x="237" y="1293"/>
                    <a:pt x="234" y="1284"/>
                    <a:pt x="228" y="1278"/>
                  </a:cubicBezTo>
                  <a:cubicBezTo>
                    <a:pt x="222" y="1272"/>
                    <a:pt x="212" y="1270"/>
                    <a:pt x="206" y="1263"/>
                  </a:cubicBezTo>
                  <a:cubicBezTo>
                    <a:pt x="201" y="1257"/>
                    <a:pt x="202" y="1248"/>
                    <a:pt x="198" y="1242"/>
                  </a:cubicBezTo>
                  <a:cubicBezTo>
                    <a:pt x="192" y="1234"/>
                    <a:pt x="183" y="1228"/>
                    <a:pt x="177" y="1220"/>
                  </a:cubicBezTo>
                  <a:cubicBezTo>
                    <a:pt x="160" y="1195"/>
                    <a:pt x="167" y="1189"/>
                    <a:pt x="147" y="1169"/>
                  </a:cubicBezTo>
                  <a:cubicBezTo>
                    <a:pt x="112" y="1134"/>
                    <a:pt x="138" y="1177"/>
                    <a:pt x="104" y="1132"/>
                  </a:cubicBezTo>
                  <a:cubicBezTo>
                    <a:pt x="59" y="1073"/>
                    <a:pt x="95" y="1101"/>
                    <a:pt x="53" y="1074"/>
                  </a:cubicBezTo>
                  <a:cubicBezTo>
                    <a:pt x="50" y="1067"/>
                    <a:pt x="50" y="1058"/>
                    <a:pt x="45" y="1052"/>
                  </a:cubicBezTo>
                  <a:cubicBezTo>
                    <a:pt x="40" y="1045"/>
                    <a:pt x="29" y="1044"/>
                    <a:pt x="24" y="1037"/>
                  </a:cubicBezTo>
                  <a:cubicBezTo>
                    <a:pt x="16" y="1024"/>
                    <a:pt x="14" y="1008"/>
                    <a:pt x="9" y="994"/>
                  </a:cubicBezTo>
                  <a:cubicBezTo>
                    <a:pt x="7" y="987"/>
                    <a:pt x="2" y="972"/>
                    <a:pt x="2" y="972"/>
                  </a:cubicBezTo>
                  <a:cubicBezTo>
                    <a:pt x="4" y="960"/>
                    <a:pt x="0" y="944"/>
                    <a:pt x="9" y="935"/>
                  </a:cubicBezTo>
                  <a:cubicBezTo>
                    <a:pt x="14" y="929"/>
                    <a:pt x="13" y="950"/>
                    <a:pt x="16" y="957"/>
                  </a:cubicBezTo>
                  <a:cubicBezTo>
                    <a:pt x="21" y="967"/>
                    <a:pt x="49" y="1003"/>
                    <a:pt x="53" y="1008"/>
                  </a:cubicBezTo>
                  <a:cubicBezTo>
                    <a:pt x="69" y="1057"/>
                    <a:pt x="89" y="1082"/>
                    <a:pt x="133" y="1110"/>
                  </a:cubicBezTo>
                  <a:cubicBezTo>
                    <a:pt x="167" y="1164"/>
                    <a:pt x="242" y="1162"/>
                    <a:pt x="301" y="1176"/>
                  </a:cubicBezTo>
                  <a:cubicBezTo>
                    <a:pt x="328" y="1189"/>
                    <a:pt x="345" y="1210"/>
                    <a:pt x="373" y="1220"/>
                  </a:cubicBezTo>
                  <a:cubicBezTo>
                    <a:pt x="388" y="1225"/>
                    <a:pt x="417" y="1234"/>
                    <a:pt x="417" y="1234"/>
                  </a:cubicBezTo>
                  <a:cubicBezTo>
                    <a:pt x="452" y="1261"/>
                    <a:pt x="484" y="1297"/>
                    <a:pt x="527" y="1307"/>
                  </a:cubicBezTo>
                  <a:cubicBezTo>
                    <a:pt x="561" y="1331"/>
                    <a:pt x="599" y="1340"/>
                    <a:pt x="636" y="1358"/>
                  </a:cubicBezTo>
                  <a:cubicBezTo>
                    <a:pt x="654" y="1385"/>
                    <a:pt x="645" y="1377"/>
                    <a:pt x="672" y="1395"/>
                  </a:cubicBezTo>
                  <a:cubicBezTo>
                    <a:pt x="687" y="1405"/>
                    <a:pt x="716" y="1424"/>
                    <a:pt x="716" y="1424"/>
                  </a:cubicBezTo>
                  <a:cubicBezTo>
                    <a:pt x="742" y="1463"/>
                    <a:pt x="725" y="1440"/>
                    <a:pt x="774" y="1489"/>
                  </a:cubicBezTo>
                  <a:cubicBezTo>
                    <a:pt x="781" y="1496"/>
                    <a:pt x="796" y="1511"/>
                    <a:pt x="796" y="1511"/>
                  </a:cubicBezTo>
                  <a:cubicBezTo>
                    <a:pt x="796" y="1511"/>
                    <a:pt x="769" y="1485"/>
                    <a:pt x="753" y="1475"/>
                  </a:cubicBezTo>
                  <a:cubicBezTo>
                    <a:pt x="738" y="1433"/>
                    <a:pt x="693" y="1414"/>
                    <a:pt x="665" y="1380"/>
                  </a:cubicBezTo>
                  <a:cubicBezTo>
                    <a:pt x="646" y="1357"/>
                    <a:pt x="625" y="1345"/>
                    <a:pt x="607" y="1322"/>
                  </a:cubicBezTo>
                  <a:cubicBezTo>
                    <a:pt x="572" y="1277"/>
                    <a:pt x="575" y="1278"/>
                    <a:pt x="534" y="1242"/>
                  </a:cubicBezTo>
                  <a:cubicBezTo>
                    <a:pt x="505" y="1216"/>
                    <a:pt x="485" y="1182"/>
                    <a:pt x="454" y="1161"/>
                  </a:cubicBezTo>
                  <a:cubicBezTo>
                    <a:pt x="433" y="1130"/>
                    <a:pt x="417" y="1097"/>
                    <a:pt x="395" y="1067"/>
                  </a:cubicBezTo>
                  <a:cubicBezTo>
                    <a:pt x="385" y="1034"/>
                    <a:pt x="370" y="1001"/>
                    <a:pt x="352" y="972"/>
                  </a:cubicBezTo>
                  <a:cubicBezTo>
                    <a:pt x="341" y="912"/>
                    <a:pt x="320" y="857"/>
                    <a:pt x="308" y="797"/>
                  </a:cubicBezTo>
                  <a:cubicBezTo>
                    <a:pt x="299" y="678"/>
                    <a:pt x="294" y="661"/>
                    <a:pt x="308" y="512"/>
                  </a:cubicBezTo>
                  <a:cubicBezTo>
                    <a:pt x="310" y="495"/>
                    <a:pt x="312" y="546"/>
                    <a:pt x="315" y="563"/>
                  </a:cubicBezTo>
                  <a:cubicBezTo>
                    <a:pt x="320" y="588"/>
                    <a:pt x="352" y="629"/>
                    <a:pt x="352" y="629"/>
                  </a:cubicBezTo>
                  <a:cubicBezTo>
                    <a:pt x="368" y="680"/>
                    <a:pt x="380" y="737"/>
                    <a:pt x="410" y="782"/>
                  </a:cubicBezTo>
                  <a:cubicBezTo>
                    <a:pt x="421" y="818"/>
                    <a:pt x="432" y="844"/>
                    <a:pt x="468" y="855"/>
                  </a:cubicBezTo>
                  <a:cubicBezTo>
                    <a:pt x="481" y="890"/>
                    <a:pt x="467" y="907"/>
                    <a:pt x="505" y="921"/>
                  </a:cubicBezTo>
                  <a:cubicBezTo>
                    <a:pt x="516" y="954"/>
                    <a:pt x="534" y="981"/>
                    <a:pt x="563" y="1001"/>
                  </a:cubicBezTo>
                  <a:cubicBezTo>
                    <a:pt x="573" y="1031"/>
                    <a:pt x="577" y="1044"/>
                    <a:pt x="600" y="1067"/>
                  </a:cubicBezTo>
                  <a:cubicBezTo>
                    <a:pt x="610" y="1131"/>
                    <a:pt x="605" y="1244"/>
                    <a:pt x="680" y="1271"/>
                  </a:cubicBezTo>
                  <a:cubicBezTo>
                    <a:pt x="694" y="1314"/>
                    <a:pt x="706" y="1372"/>
                    <a:pt x="731" y="1409"/>
                  </a:cubicBezTo>
                  <a:cubicBezTo>
                    <a:pt x="736" y="1424"/>
                    <a:pt x="740" y="1438"/>
                    <a:pt x="745" y="1453"/>
                  </a:cubicBezTo>
                  <a:cubicBezTo>
                    <a:pt x="748" y="1461"/>
                    <a:pt x="734" y="1439"/>
                    <a:pt x="731" y="1431"/>
                  </a:cubicBezTo>
                  <a:cubicBezTo>
                    <a:pt x="725" y="1417"/>
                    <a:pt x="720" y="1402"/>
                    <a:pt x="716" y="1387"/>
                  </a:cubicBezTo>
                  <a:cubicBezTo>
                    <a:pt x="707" y="1356"/>
                    <a:pt x="704" y="1324"/>
                    <a:pt x="694" y="1293"/>
                  </a:cubicBezTo>
                  <a:cubicBezTo>
                    <a:pt x="689" y="1278"/>
                    <a:pt x="680" y="1249"/>
                    <a:pt x="680" y="1249"/>
                  </a:cubicBezTo>
                  <a:cubicBezTo>
                    <a:pt x="672" y="1179"/>
                    <a:pt x="670" y="1107"/>
                    <a:pt x="658" y="1037"/>
                  </a:cubicBezTo>
                  <a:cubicBezTo>
                    <a:pt x="650" y="992"/>
                    <a:pt x="629" y="951"/>
                    <a:pt x="621" y="906"/>
                  </a:cubicBezTo>
                  <a:cubicBezTo>
                    <a:pt x="616" y="879"/>
                    <a:pt x="611" y="853"/>
                    <a:pt x="607" y="826"/>
                  </a:cubicBezTo>
                  <a:cubicBezTo>
                    <a:pt x="601" y="790"/>
                    <a:pt x="592" y="717"/>
                    <a:pt x="592" y="717"/>
                  </a:cubicBezTo>
                  <a:cubicBezTo>
                    <a:pt x="590" y="680"/>
                    <a:pt x="585" y="644"/>
                    <a:pt x="585" y="607"/>
                  </a:cubicBezTo>
                  <a:cubicBezTo>
                    <a:pt x="585" y="529"/>
                    <a:pt x="587" y="452"/>
                    <a:pt x="592" y="374"/>
                  </a:cubicBezTo>
                  <a:cubicBezTo>
                    <a:pt x="595" y="324"/>
                    <a:pt x="623" y="270"/>
                    <a:pt x="636" y="221"/>
                  </a:cubicBezTo>
                  <a:cubicBezTo>
                    <a:pt x="641" y="203"/>
                    <a:pt x="644" y="176"/>
                    <a:pt x="658" y="162"/>
                  </a:cubicBezTo>
                  <a:cubicBezTo>
                    <a:pt x="666" y="154"/>
                    <a:pt x="677" y="153"/>
                    <a:pt x="687" y="148"/>
                  </a:cubicBezTo>
                  <a:cubicBezTo>
                    <a:pt x="711" y="117"/>
                    <a:pt x="724" y="85"/>
                    <a:pt x="745" y="53"/>
                  </a:cubicBezTo>
                  <a:cubicBezTo>
                    <a:pt x="748" y="43"/>
                    <a:pt x="747" y="32"/>
                    <a:pt x="753" y="24"/>
                  </a:cubicBezTo>
                  <a:cubicBezTo>
                    <a:pt x="761" y="12"/>
                    <a:pt x="799" y="0"/>
                    <a:pt x="753" y="17"/>
                  </a:cubicBezTo>
                  <a:cubicBezTo>
                    <a:pt x="747" y="32"/>
                    <a:pt x="737" y="45"/>
                    <a:pt x="731" y="60"/>
                  </a:cubicBezTo>
                  <a:cubicBezTo>
                    <a:pt x="704" y="133"/>
                    <a:pt x="742" y="68"/>
                    <a:pt x="709" y="119"/>
                  </a:cubicBezTo>
                  <a:cubicBezTo>
                    <a:pt x="701" y="153"/>
                    <a:pt x="692" y="184"/>
                    <a:pt x="672" y="213"/>
                  </a:cubicBezTo>
                  <a:cubicBezTo>
                    <a:pt x="655" y="266"/>
                    <a:pt x="662" y="242"/>
                    <a:pt x="651" y="286"/>
                  </a:cubicBezTo>
                  <a:cubicBezTo>
                    <a:pt x="655" y="513"/>
                    <a:pt x="656" y="645"/>
                    <a:pt x="672" y="841"/>
                  </a:cubicBezTo>
                  <a:cubicBezTo>
                    <a:pt x="677" y="982"/>
                    <a:pt x="685" y="1111"/>
                    <a:pt x="702" y="1249"/>
                  </a:cubicBezTo>
                  <a:cubicBezTo>
                    <a:pt x="706" y="1318"/>
                    <a:pt x="704" y="1358"/>
                    <a:pt x="723" y="1417"/>
                  </a:cubicBezTo>
                  <a:cubicBezTo>
                    <a:pt x="726" y="1380"/>
                    <a:pt x="730" y="1344"/>
                    <a:pt x="731" y="1307"/>
                  </a:cubicBezTo>
                  <a:cubicBezTo>
                    <a:pt x="735" y="1066"/>
                    <a:pt x="733" y="826"/>
                    <a:pt x="738" y="585"/>
                  </a:cubicBezTo>
                  <a:cubicBezTo>
                    <a:pt x="738" y="577"/>
                    <a:pt x="743" y="570"/>
                    <a:pt x="745" y="563"/>
                  </a:cubicBezTo>
                  <a:cubicBezTo>
                    <a:pt x="758" y="513"/>
                    <a:pt x="761" y="439"/>
                    <a:pt x="789" y="396"/>
                  </a:cubicBezTo>
                  <a:cubicBezTo>
                    <a:pt x="806" y="370"/>
                    <a:pt x="856" y="329"/>
                    <a:pt x="877" y="308"/>
                  </a:cubicBezTo>
                  <a:cubicBezTo>
                    <a:pt x="897" y="288"/>
                    <a:pt x="910" y="257"/>
                    <a:pt x="928" y="235"/>
                  </a:cubicBezTo>
                  <a:cubicBezTo>
                    <a:pt x="975" y="178"/>
                    <a:pt x="1045" y="151"/>
                    <a:pt x="1117" y="141"/>
                  </a:cubicBezTo>
                  <a:cubicBezTo>
                    <a:pt x="1135" y="136"/>
                    <a:pt x="1165" y="123"/>
                    <a:pt x="1183" y="141"/>
                  </a:cubicBezTo>
                  <a:cubicBezTo>
                    <a:pt x="1188" y="146"/>
                    <a:pt x="1168" y="145"/>
                    <a:pt x="1161" y="148"/>
                  </a:cubicBezTo>
                  <a:cubicBezTo>
                    <a:pt x="1145" y="156"/>
                    <a:pt x="1128" y="170"/>
                    <a:pt x="1117" y="184"/>
                  </a:cubicBezTo>
                  <a:cubicBezTo>
                    <a:pt x="1100" y="206"/>
                    <a:pt x="1065" y="246"/>
                    <a:pt x="1052" y="272"/>
                  </a:cubicBezTo>
                  <a:cubicBezTo>
                    <a:pt x="1033" y="310"/>
                    <a:pt x="1033" y="325"/>
                    <a:pt x="1001" y="359"/>
                  </a:cubicBezTo>
                  <a:cubicBezTo>
                    <a:pt x="992" y="383"/>
                    <a:pt x="987" y="408"/>
                    <a:pt x="979" y="432"/>
                  </a:cubicBezTo>
                  <a:cubicBezTo>
                    <a:pt x="971" y="498"/>
                    <a:pt x="972" y="566"/>
                    <a:pt x="949" y="629"/>
                  </a:cubicBezTo>
                  <a:cubicBezTo>
                    <a:pt x="939" y="721"/>
                    <a:pt x="930" y="813"/>
                    <a:pt x="920" y="906"/>
                  </a:cubicBezTo>
                  <a:cubicBezTo>
                    <a:pt x="917" y="931"/>
                    <a:pt x="906" y="979"/>
                    <a:pt x="906" y="979"/>
                  </a:cubicBezTo>
                  <a:cubicBezTo>
                    <a:pt x="898" y="1072"/>
                    <a:pt x="897" y="1171"/>
                    <a:pt x="855" y="1256"/>
                  </a:cubicBezTo>
                  <a:cubicBezTo>
                    <a:pt x="838" y="1290"/>
                    <a:pt x="842" y="1313"/>
                    <a:pt x="811" y="1344"/>
                  </a:cubicBezTo>
                  <a:cubicBezTo>
                    <a:pt x="779" y="1376"/>
                    <a:pt x="747" y="1400"/>
                    <a:pt x="716" y="1431"/>
                  </a:cubicBezTo>
                  <a:cubicBezTo>
                    <a:pt x="707" y="1440"/>
                    <a:pt x="736" y="1417"/>
                    <a:pt x="745" y="1409"/>
                  </a:cubicBezTo>
                  <a:cubicBezTo>
                    <a:pt x="753" y="1402"/>
                    <a:pt x="759" y="1393"/>
                    <a:pt x="767" y="1387"/>
                  </a:cubicBezTo>
                  <a:cubicBezTo>
                    <a:pt x="807" y="1359"/>
                    <a:pt x="858" y="1322"/>
                    <a:pt x="906" y="1307"/>
                  </a:cubicBezTo>
                  <a:cubicBezTo>
                    <a:pt x="933" y="1265"/>
                    <a:pt x="983" y="1229"/>
                    <a:pt x="1030" y="1212"/>
                  </a:cubicBezTo>
                  <a:cubicBezTo>
                    <a:pt x="1063" y="1179"/>
                    <a:pt x="1087" y="1146"/>
                    <a:pt x="1132" y="1132"/>
                  </a:cubicBezTo>
                  <a:cubicBezTo>
                    <a:pt x="1172" y="1102"/>
                    <a:pt x="1201" y="1072"/>
                    <a:pt x="1248" y="1052"/>
                  </a:cubicBezTo>
                  <a:cubicBezTo>
                    <a:pt x="1282" y="1018"/>
                    <a:pt x="1328" y="1004"/>
                    <a:pt x="1372" y="986"/>
                  </a:cubicBezTo>
                  <a:cubicBezTo>
                    <a:pt x="1402" y="956"/>
                    <a:pt x="1424" y="957"/>
                    <a:pt x="1467" y="950"/>
                  </a:cubicBezTo>
                  <a:cubicBezTo>
                    <a:pt x="1528" y="952"/>
                    <a:pt x="1589" y="949"/>
                    <a:pt x="1649" y="957"/>
                  </a:cubicBezTo>
                  <a:cubicBezTo>
                    <a:pt x="1702" y="964"/>
                    <a:pt x="1734" y="1072"/>
                    <a:pt x="1752" y="1110"/>
                  </a:cubicBezTo>
                  <a:cubicBezTo>
                    <a:pt x="1767" y="1143"/>
                    <a:pt x="1786" y="1173"/>
                    <a:pt x="1803" y="1205"/>
                  </a:cubicBezTo>
                  <a:cubicBezTo>
                    <a:pt x="1807" y="1213"/>
                    <a:pt x="1821" y="1219"/>
                    <a:pt x="1817" y="1227"/>
                  </a:cubicBezTo>
                  <a:cubicBezTo>
                    <a:pt x="1813" y="1234"/>
                    <a:pt x="1802" y="1223"/>
                    <a:pt x="1795" y="1220"/>
                  </a:cubicBezTo>
                  <a:cubicBezTo>
                    <a:pt x="1766" y="1207"/>
                    <a:pt x="1737" y="1188"/>
                    <a:pt x="1708" y="1176"/>
                  </a:cubicBezTo>
                  <a:cubicBezTo>
                    <a:pt x="1684" y="1166"/>
                    <a:pt x="1659" y="1161"/>
                    <a:pt x="1635" y="1154"/>
                  </a:cubicBezTo>
                  <a:cubicBezTo>
                    <a:pt x="1604" y="1145"/>
                    <a:pt x="1540" y="1132"/>
                    <a:pt x="1540" y="1132"/>
                  </a:cubicBezTo>
                  <a:cubicBezTo>
                    <a:pt x="1500" y="1113"/>
                    <a:pt x="1465" y="1118"/>
                    <a:pt x="1423" y="1132"/>
                  </a:cubicBezTo>
                  <a:cubicBezTo>
                    <a:pt x="1404" y="1162"/>
                    <a:pt x="1364" y="1171"/>
                    <a:pt x="1329" y="1183"/>
                  </a:cubicBezTo>
                  <a:cubicBezTo>
                    <a:pt x="1312" y="1208"/>
                    <a:pt x="1281" y="1240"/>
                    <a:pt x="1256" y="1256"/>
                  </a:cubicBezTo>
                  <a:cubicBezTo>
                    <a:pt x="1236" y="1285"/>
                    <a:pt x="1213" y="1317"/>
                    <a:pt x="1183" y="1336"/>
                  </a:cubicBezTo>
                  <a:cubicBezTo>
                    <a:pt x="1106" y="1449"/>
                    <a:pt x="859" y="1380"/>
                    <a:pt x="789" y="1380"/>
                  </a:cubicBezTo>
                  <a:lnTo>
                    <a:pt x="735" y="1312"/>
                  </a:lnTo>
                </a:path>
              </a:pathLst>
            </a:custGeom>
            <a:solidFill>
              <a:srgbClr val="00CC00"/>
            </a:solidFill>
            <a:ln w="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dirty="0">
                <a:latin typeface="Times New Roman" panose="02020603050405020304" pitchFamily="18" charset="0"/>
              </a:endParaRPr>
            </a:p>
          </p:txBody>
        </p:sp>
        <p:sp>
          <p:nvSpPr>
            <p:cNvPr id="29755" name="Freeform 226"/>
            <p:cNvSpPr/>
            <p:nvPr/>
          </p:nvSpPr>
          <p:spPr>
            <a:xfrm rot="899285">
              <a:off x="5334000" y="3276600"/>
              <a:ext cx="914400" cy="422275"/>
            </a:xfrm>
            <a:custGeom>
              <a:avLst/>
              <a:gdLst>
                <a:gd name="txL" fmla="*/ 0 w 1821"/>
                <a:gd name="txT" fmla="*/ 0 h 1522"/>
                <a:gd name="txR" fmla="*/ 1821 w 1821"/>
                <a:gd name="txB" fmla="*/ 1522 h 1522"/>
              </a:gdLst>
              <a:ahLst/>
              <a:cxnLst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</a:cxnLst>
              <a:rect l="txL" t="txT" r="txR" b="txB"/>
              <a:pathLst>
                <a:path w="1821" h="1522">
                  <a:moveTo>
                    <a:pt x="760" y="1504"/>
                  </a:moveTo>
                  <a:cubicBezTo>
                    <a:pt x="684" y="1522"/>
                    <a:pt x="699" y="1518"/>
                    <a:pt x="585" y="1511"/>
                  </a:cubicBezTo>
                  <a:cubicBezTo>
                    <a:pt x="556" y="1502"/>
                    <a:pt x="523" y="1504"/>
                    <a:pt x="497" y="1489"/>
                  </a:cubicBezTo>
                  <a:cubicBezTo>
                    <a:pt x="482" y="1480"/>
                    <a:pt x="470" y="1465"/>
                    <a:pt x="454" y="1460"/>
                  </a:cubicBezTo>
                  <a:cubicBezTo>
                    <a:pt x="439" y="1455"/>
                    <a:pt x="410" y="1446"/>
                    <a:pt x="410" y="1446"/>
                  </a:cubicBezTo>
                  <a:cubicBezTo>
                    <a:pt x="374" y="1394"/>
                    <a:pt x="297" y="1335"/>
                    <a:pt x="242" y="1300"/>
                  </a:cubicBezTo>
                  <a:cubicBezTo>
                    <a:pt x="237" y="1293"/>
                    <a:pt x="234" y="1284"/>
                    <a:pt x="228" y="1278"/>
                  </a:cubicBezTo>
                  <a:cubicBezTo>
                    <a:pt x="222" y="1272"/>
                    <a:pt x="212" y="1270"/>
                    <a:pt x="206" y="1263"/>
                  </a:cubicBezTo>
                  <a:cubicBezTo>
                    <a:pt x="201" y="1257"/>
                    <a:pt x="202" y="1248"/>
                    <a:pt x="198" y="1242"/>
                  </a:cubicBezTo>
                  <a:cubicBezTo>
                    <a:pt x="192" y="1234"/>
                    <a:pt x="183" y="1228"/>
                    <a:pt x="177" y="1220"/>
                  </a:cubicBezTo>
                  <a:cubicBezTo>
                    <a:pt x="160" y="1195"/>
                    <a:pt x="167" y="1189"/>
                    <a:pt x="147" y="1169"/>
                  </a:cubicBezTo>
                  <a:cubicBezTo>
                    <a:pt x="112" y="1134"/>
                    <a:pt x="138" y="1177"/>
                    <a:pt x="104" y="1132"/>
                  </a:cubicBezTo>
                  <a:cubicBezTo>
                    <a:pt x="59" y="1073"/>
                    <a:pt x="95" y="1101"/>
                    <a:pt x="53" y="1074"/>
                  </a:cubicBezTo>
                  <a:cubicBezTo>
                    <a:pt x="50" y="1067"/>
                    <a:pt x="50" y="1058"/>
                    <a:pt x="45" y="1052"/>
                  </a:cubicBezTo>
                  <a:cubicBezTo>
                    <a:pt x="40" y="1045"/>
                    <a:pt x="29" y="1044"/>
                    <a:pt x="24" y="1037"/>
                  </a:cubicBezTo>
                  <a:cubicBezTo>
                    <a:pt x="16" y="1024"/>
                    <a:pt x="14" y="1008"/>
                    <a:pt x="9" y="994"/>
                  </a:cubicBezTo>
                  <a:cubicBezTo>
                    <a:pt x="7" y="987"/>
                    <a:pt x="2" y="972"/>
                    <a:pt x="2" y="972"/>
                  </a:cubicBezTo>
                  <a:cubicBezTo>
                    <a:pt x="4" y="960"/>
                    <a:pt x="0" y="944"/>
                    <a:pt x="9" y="935"/>
                  </a:cubicBezTo>
                  <a:cubicBezTo>
                    <a:pt x="14" y="929"/>
                    <a:pt x="13" y="950"/>
                    <a:pt x="16" y="957"/>
                  </a:cubicBezTo>
                  <a:cubicBezTo>
                    <a:pt x="21" y="967"/>
                    <a:pt x="49" y="1003"/>
                    <a:pt x="53" y="1008"/>
                  </a:cubicBezTo>
                  <a:cubicBezTo>
                    <a:pt x="69" y="1057"/>
                    <a:pt x="89" y="1082"/>
                    <a:pt x="133" y="1110"/>
                  </a:cubicBezTo>
                  <a:cubicBezTo>
                    <a:pt x="167" y="1164"/>
                    <a:pt x="242" y="1162"/>
                    <a:pt x="301" y="1176"/>
                  </a:cubicBezTo>
                  <a:cubicBezTo>
                    <a:pt x="328" y="1189"/>
                    <a:pt x="345" y="1210"/>
                    <a:pt x="373" y="1220"/>
                  </a:cubicBezTo>
                  <a:cubicBezTo>
                    <a:pt x="388" y="1225"/>
                    <a:pt x="417" y="1234"/>
                    <a:pt x="417" y="1234"/>
                  </a:cubicBezTo>
                  <a:cubicBezTo>
                    <a:pt x="452" y="1261"/>
                    <a:pt x="484" y="1297"/>
                    <a:pt x="527" y="1307"/>
                  </a:cubicBezTo>
                  <a:cubicBezTo>
                    <a:pt x="561" y="1331"/>
                    <a:pt x="599" y="1340"/>
                    <a:pt x="636" y="1358"/>
                  </a:cubicBezTo>
                  <a:cubicBezTo>
                    <a:pt x="654" y="1385"/>
                    <a:pt x="645" y="1377"/>
                    <a:pt x="672" y="1395"/>
                  </a:cubicBezTo>
                  <a:cubicBezTo>
                    <a:pt x="687" y="1405"/>
                    <a:pt x="716" y="1424"/>
                    <a:pt x="716" y="1424"/>
                  </a:cubicBezTo>
                  <a:cubicBezTo>
                    <a:pt x="742" y="1463"/>
                    <a:pt x="725" y="1440"/>
                    <a:pt x="774" y="1489"/>
                  </a:cubicBezTo>
                  <a:cubicBezTo>
                    <a:pt x="781" y="1496"/>
                    <a:pt x="796" y="1511"/>
                    <a:pt x="796" y="1511"/>
                  </a:cubicBezTo>
                  <a:cubicBezTo>
                    <a:pt x="796" y="1511"/>
                    <a:pt x="769" y="1485"/>
                    <a:pt x="753" y="1475"/>
                  </a:cubicBezTo>
                  <a:cubicBezTo>
                    <a:pt x="738" y="1433"/>
                    <a:pt x="693" y="1414"/>
                    <a:pt x="665" y="1380"/>
                  </a:cubicBezTo>
                  <a:cubicBezTo>
                    <a:pt x="646" y="1357"/>
                    <a:pt x="625" y="1345"/>
                    <a:pt x="607" y="1322"/>
                  </a:cubicBezTo>
                  <a:cubicBezTo>
                    <a:pt x="572" y="1277"/>
                    <a:pt x="575" y="1278"/>
                    <a:pt x="534" y="1242"/>
                  </a:cubicBezTo>
                  <a:cubicBezTo>
                    <a:pt x="505" y="1216"/>
                    <a:pt x="485" y="1182"/>
                    <a:pt x="454" y="1161"/>
                  </a:cubicBezTo>
                  <a:cubicBezTo>
                    <a:pt x="433" y="1130"/>
                    <a:pt x="417" y="1097"/>
                    <a:pt x="395" y="1067"/>
                  </a:cubicBezTo>
                  <a:cubicBezTo>
                    <a:pt x="385" y="1034"/>
                    <a:pt x="370" y="1001"/>
                    <a:pt x="352" y="972"/>
                  </a:cubicBezTo>
                  <a:cubicBezTo>
                    <a:pt x="341" y="912"/>
                    <a:pt x="320" y="857"/>
                    <a:pt x="308" y="797"/>
                  </a:cubicBezTo>
                  <a:cubicBezTo>
                    <a:pt x="299" y="678"/>
                    <a:pt x="294" y="661"/>
                    <a:pt x="308" y="512"/>
                  </a:cubicBezTo>
                  <a:cubicBezTo>
                    <a:pt x="310" y="495"/>
                    <a:pt x="312" y="546"/>
                    <a:pt x="315" y="563"/>
                  </a:cubicBezTo>
                  <a:cubicBezTo>
                    <a:pt x="320" y="588"/>
                    <a:pt x="352" y="629"/>
                    <a:pt x="352" y="629"/>
                  </a:cubicBezTo>
                  <a:cubicBezTo>
                    <a:pt x="368" y="680"/>
                    <a:pt x="380" y="737"/>
                    <a:pt x="410" y="782"/>
                  </a:cubicBezTo>
                  <a:cubicBezTo>
                    <a:pt x="421" y="818"/>
                    <a:pt x="432" y="844"/>
                    <a:pt x="468" y="855"/>
                  </a:cubicBezTo>
                  <a:cubicBezTo>
                    <a:pt x="481" y="890"/>
                    <a:pt x="467" y="907"/>
                    <a:pt x="505" y="921"/>
                  </a:cubicBezTo>
                  <a:cubicBezTo>
                    <a:pt x="516" y="954"/>
                    <a:pt x="534" y="981"/>
                    <a:pt x="563" y="1001"/>
                  </a:cubicBezTo>
                  <a:cubicBezTo>
                    <a:pt x="573" y="1031"/>
                    <a:pt x="577" y="1044"/>
                    <a:pt x="600" y="1067"/>
                  </a:cubicBezTo>
                  <a:cubicBezTo>
                    <a:pt x="610" y="1131"/>
                    <a:pt x="605" y="1244"/>
                    <a:pt x="680" y="1271"/>
                  </a:cubicBezTo>
                  <a:cubicBezTo>
                    <a:pt x="694" y="1314"/>
                    <a:pt x="706" y="1372"/>
                    <a:pt x="731" y="1409"/>
                  </a:cubicBezTo>
                  <a:cubicBezTo>
                    <a:pt x="736" y="1424"/>
                    <a:pt x="740" y="1438"/>
                    <a:pt x="745" y="1453"/>
                  </a:cubicBezTo>
                  <a:cubicBezTo>
                    <a:pt x="748" y="1461"/>
                    <a:pt x="734" y="1439"/>
                    <a:pt x="731" y="1431"/>
                  </a:cubicBezTo>
                  <a:cubicBezTo>
                    <a:pt x="725" y="1417"/>
                    <a:pt x="720" y="1402"/>
                    <a:pt x="716" y="1387"/>
                  </a:cubicBezTo>
                  <a:cubicBezTo>
                    <a:pt x="707" y="1356"/>
                    <a:pt x="704" y="1324"/>
                    <a:pt x="694" y="1293"/>
                  </a:cubicBezTo>
                  <a:cubicBezTo>
                    <a:pt x="689" y="1278"/>
                    <a:pt x="680" y="1249"/>
                    <a:pt x="680" y="1249"/>
                  </a:cubicBezTo>
                  <a:cubicBezTo>
                    <a:pt x="672" y="1179"/>
                    <a:pt x="670" y="1107"/>
                    <a:pt x="658" y="1037"/>
                  </a:cubicBezTo>
                  <a:cubicBezTo>
                    <a:pt x="650" y="992"/>
                    <a:pt x="629" y="951"/>
                    <a:pt x="621" y="906"/>
                  </a:cubicBezTo>
                  <a:cubicBezTo>
                    <a:pt x="616" y="879"/>
                    <a:pt x="611" y="853"/>
                    <a:pt x="607" y="826"/>
                  </a:cubicBezTo>
                  <a:cubicBezTo>
                    <a:pt x="601" y="790"/>
                    <a:pt x="592" y="717"/>
                    <a:pt x="592" y="717"/>
                  </a:cubicBezTo>
                  <a:cubicBezTo>
                    <a:pt x="590" y="680"/>
                    <a:pt x="585" y="644"/>
                    <a:pt x="585" y="607"/>
                  </a:cubicBezTo>
                  <a:cubicBezTo>
                    <a:pt x="585" y="529"/>
                    <a:pt x="587" y="452"/>
                    <a:pt x="592" y="374"/>
                  </a:cubicBezTo>
                  <a:cubicBezTo>
                    <a:pt x="595" y="324"/>
                    <a:pt x="623" y="270"/>
                    <a:pt x="636" y="221"/>
                  </a:cubicBezTo>
                  <a:cubicBezTo>
                    <a:pt x="641" y="203"/>
                    <a:pt x="644" y="176"/>
                    <a:pt x="658" y="162"/>
                  </a:cubicBezTo>
                  <a:cubicBezTo>
                    <a:pt x="666" y="154"/>
                    <a:pt x="677" y="153"/>
                    <a:pt x="687" y="148"/>
                  </a:cubicBezTo>
                  <a:cubicBezTo>
                    <a:pt x="711" y="117"/>
                    <a:pt x="724" y="85"/>
                    <a:pt x="745" y="53"/>
                  </a:cubicBezTo>
                  <a:cubicBezTo>
                    <a:pt x="748" y="43"/>
                    <a:pt x="747" y="32"/>
                    <a:pt x="753" y="24"/>
                  </a:cubicBezTo>
                  <a:cubicBezTo>
                    <a:pt x="761" y="12"/>
                    <a:pt x="799" y="0"/>
                    <a:pt x="753" y="17"/>
                  </a:cubicBezTo>
                  <a:cubicBezTo>
                    <a:pt x="747" y="32"/>
                    <a:pt x="737" y="45"/>
                    <a:pt x="731" y="60"/>
                  </a:cubicBezTo>
                  <a:cubicBezTo>
                    <a:pt x="704" y="133"/>
                    <a:pt x="742" y="68"/>
                    <a:pt x="709" y="119"/>
                  </a:cubicBezTo>
                  <a:cubicBezTo>
                    <a:pt x="701" y="153"/>
                    <a:pt x="692" y="184"/>
                    <a:pt x="672" y="213"/>
                  </a:cubicBezTo>
                  <a:cubicBezTo>
                    <a:pt x="655" y="266"/>
                    <a:pt x="662" y="242"/>
                    <a:pt x="651" y="286"/>
                  </a:cubicBezTo>
                  <a:cubicBezTo>
                    <a:pt x="655" y="513"/>
                    <a:pt x="656" y="645"/>
                    <a:pt x="672" y="841"/>
                  </a:cubicBezTo>
                  <a:cubicBezTo>
                    <a:pt x="677" y="982"/>
                    <a:pt x="685" y="1111"/>
                    <a:pt x="702" y="1249"/>
                  </a:cubicBezTo>
                  <a:cubicBezTo>
                    <a:pt x="706" y="1318"/>
                    <a:pt x="704" y="1358"/>
                    <a:pt x="723" y="1417"/>
                  </a:cubicBezTo>
                  <a:cubicBezTo>
                    <a:pt x="726" y="1380"/>
                    <a:pt x="730" y="1344"/>
                    <a:pt x="731" y="1307"/>
                  </a:cubicBezTo>
                  <a:cubicBezTo>
                    <a:pt x="735" y="1066"/>
                    <a:pt x="733" y="826"/>
                    <a:pt x="738" y="585"/>
                  </a:cubicBezTo>
                  <a:cubicBezTo>
                    <a:pt x="738" y="577"/>
                    <a:pt x="743" y="570"/>
                    <a:pt x="745" y="563"/>
                  </a:cubicBezTo>
                  <a:cubicBezTo>
                    <a:pt x="758" y="513"/>
                    <a:pt x="761" y="439"/>
                    <a:pt x="789" y="396"/>
                  </a:cubicBezTo>
                  <a:cubicBezTo>
                    <a:pt x="806" y="370"/>
                    <a:pt x="856" y="329"/>
                    <a:pt x="877" y="308"/>
                  </a:cubicBezTo>
                  <a:cubicBezTo>
                    <a:pt x="897" y="288"/>
                    <a:pt x="910" y="257"/>
                    <a:pt x="928" y="235"/>
                  </a:cubicBezTo>
                  <a:cubicBezTo>
                    <a:pt x="975" y="178"/>
                    <a:pt x="1045" y="151"/>
                    <a:pt x="1117" y="141"/>
                  </a:cubicBezTo>
                  <a:cubicBezTo>
                    <a:pt x="1135" y="136"/>
                    <a:pt x="1165" y="123"/>
                    <a:pt x="1183" y="141"/>
                  </a:cubicBezTo>
                  <a:cubicBezTo>
                    <a:pt x="1188" y="146"/>
                    <a:pt x="1168" y="145"/>
                    <a:pt x="1161" y="148"/>
                  </a:cubicBezTo>
                  <a:cubicBezTo>
                    <a:pt x="1145" y="156"/>
                    <a:pt x="1128" y="170"/>
                    <a:pt x="1117" y="184"/>
                  </a:cubicBezTo>
                  <a:cubicBezTo>
                    <a:pt x="1100" y="206"/>
                    <a:pt x="1065" y="246"/>
                    <a:pt x="1052" y="272"/>
                  </a:cubicBezTo>
                  <a:cubicBezTo>
                    <a:pt x="1033" y="310"/>
                    <a:pt x="1033" y="325"/>
                    <a:pt x="1001" y="359"/>
                  </a:cubicBezTo>
                  <a:cubicBezTo>
                    <a:pt x="992" y="383"/>
                    <a:pt x="987" y="408"/>
                    <a:pt x="979" y="432"/>
                  </a:cubicBezTo>
                  <a:cubicBezTo>
                    <a:pt x="971" y="498"/>
                    <a:pt x="972" y="566"/>
                    <a:pt x="949" y="629"/>
                  </a:cubicBezTo>
                  <a:cubicBezTo>
                    <a:pt x="939" y="721"/>
                    <a:pt x="930" y="813"/>
                    <a:pt x="920" y="906"/>
                  </a:cubicBezTo>
                  <a:cubicBezTo>
                    <a:pt x="917" y="931"/>
                    <a:pt x="906" y="979"/>
                    <a:pt x="906" y="979"/>
                  </a:cubicBezTo>
                  <a:cubicBezTo>
                    <a:pt x="898" y="1072"/>
                    <a:pt x="897" y="1171"/>
                    <a:pt x="855" y="1256"/>
                  </a:cubicBezTo>
                  <a:cubicBezTo>
                    <a:pt x="838" y="1290"/>
                    <a:pt x="842" y="1313"/>
                    <a:pt x="811" y="1344"/>
                  </a:cubicBezTo>
                  <a:cubicBezTo>
                    <a:pt x="779" y="1376"/>
                    <a:pt x="747" y="1400"/>
                    <a:pt x="716" y="1431"/>
                  </a:cubicBezTo>
                  <a:cubicBezTo>
                    <a:pt x="707" y="1440"/>
                    <a:pt x="736" y="1417"/>
                    <a:pt x="745" y="1409"/>
                  </a:cubicBezTo>
                  <a:cubicBezTo>
                    <a:pt x="753" y="1402"/>
                    <a:pt x="759" y="1393"/>
                    <a:pt x="767" y="1387"/>
                  </a:cubicBezTo>
                  <a:cubicBezTo>
                    <a:pt x="807" y="1359"/>
                    <a:pt x="858" y="1322"/>
                    <a:pt x="906" y="1307"/>
                  </a:cubicBezTo>
                  <a:cubicBezTo>
                    <a:pt x="933" y="1265"/>
                    <a:pt x="983" y="1229"/>
                    <a:pt x="1030" y="1212"/>
                  </a:cubicBezTo>
                  <a:cubicBezTo>
                    <a:pt x="1063" y="1179"/>
                    <a:pt x="1087" y="1146"/>
                    <a:pt x="1132" y="1132"/>
                  </a:cubicBezTo>
                  <a:cubicBezTo>
                    <a:pt x="1172" y="1102"/>
                    <a:pt x="1201" y="1072"/>
                    <a:pt x="1248" y="1052"/>
                  </a:cubicBezTo>
                  <a:cubicBezTo>
                    <a:pt x="1282" y="1018"/>
                    <a:pt x="1328" y="1004"/>
                    <a:pt x="1372" y="986"/>
                  </a:cubicBezTo>
                  <a:cubicBezTo>
                    <a:pt x="1402" y="956"/>
                    <a:pt x="1424" y="957"/>
                    <a:pt x="1467" y="950"/>
                  </a:cubicBezTo>
                  <a:cubicBezTo>
                    <a:pt x="1528" y="952"/>
                    <a:pt x="1589" y="949"/>
                    <a:pt x="1649" y="957"/>
                  </a:cubicBezTo>
                  <a:cubicBezTo>
                    <a:pt x="1702" y="964"/>
                    <a:pt x="1734" y="1072"/>
                    <a:pt x="1752" y="1110"/>
                  </a:cubicBezTo>
                  <a:cubicBezTo>
                    <a:pt x="1767" y="1143"/>
                    <a:pt x="1786" y="1173"/>
                    <a:pt x="1803" y="1205"/>
                  </a:cubicBezTo>
                  <a:cubicBezTo>
                    <a:pt x="1807" y="1213"/>
                    <a:pt x="1821" y="1219"/>
                    <a:pt x="1817" y="1227"/>
                  </a:cubicBezTo>
                  <a:cubicBezTo>
                    <a:pt x="1813" y="1234"/>
                    <a:pt x="1802" y="1223"/>
                    <a:pt x="1795" y="1220"/>
                  </a:cubicBezTo>
                  <a:cubicBezTo>
                    <a:pt x="1766" y="1207"/>
                    <a:pt x="1737" y="1188"/>
                    <a:pt x="1708" y="1176"/>
                  </a:cubicBezTo>
                  <a:cubicBezTo>
                    <a:pt x="1684" y="1166"/>
                    <a:pt x="1659" y="1161"/>
                    <a:pt x="1635" y="1154"/>
                  </a:cubicBezTo>
                  <a:cubicBezTo>
                    <a:pt x="1604" y="1145"/>
                    <a:pt x="1540" y="1132"/>
                    <a:pt x="1540" y="1132"/>
                  </a:cubicBezTo>
                  <a:cubicBezTo>
                    <a:pt x="1500" y="1113"/>
                    <a:pt x="1465" y="1118"/>
                    <a:pt x="1423" y="1132"/>
                  </a:cubicBezTo>
                  <a:cubicBezTo>
                    <a:pt x="1404" y="1162"/>
                    <a:pt x="1364" y="1171"/>
                    <a:pt x="1329" y="1183"/>
                  </a:cubicBezTo>
                  <a:cubicBezTo>
                    <a:pt x="1312" y="1208"/>
                    <a:pt x="1281" y="1240"/>
                    <a:pt x="1256" y="1256"/>
                  </a:cubicBezTo>
                  <a:cubicBezTo>
                    <a:pt x="1236" y="1285"/>
                    <a:pt x="1213" y="1317"/>
                    <a:pt x="1183" y="1336"/>
                  </a:cubicBezTo>
                  <a:cubicBezTo>
                    <a:pt x="1106" y="1449"/>
                    <a:pt x="859" y="1380"/>
                    <a:pt x="789" y="1380"/>
                  </a:cubicBezTo>
                  <a:lnTo>
                    <a:pt x="735" y="1312"/>
                  </a:lnTo>
                </a:path>
              </a:pathLst>
            </a:custGeom>
            <a:solidFill>
              <a:srgbClr val="00CC00"/>
            </a:solidFill>
            <a:ln w="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dirty="0">
                <a:latin typeface="Times New Roman" panose="02020603050405020304" pitchFamily="18" charset="0"/>
              </a:endParaRPr>
            </a:p>
          </p:txBody>
        </p:sp>
        <p:sp>
          <p:nvSpPr>
            <p:cNvPr id="29756" name="Freeform 227"/>
            <p:cNvSpPr/>
            <p:nvPr/>
          </p:nvSpPr>
          <p:spPr>
            <a:xfrm rot="899285">
              <a:off x="6172200" y="4572000"/>
              <a:ext cx="914400" cy="422275"/>
            </a:xfrm>
            <a:custGeom>
              <a:avLst/>
              <a:gdLst>
                <a:gd name="txL" fmla="*/ 0 w 1821"/>
                <a:gd name="txT" fmla="*/ 0 h 1522"/>
                <a:gd name="txR" fmla="*/ 1821 w 1821"/>
                <a:gd name="txB" fmla="*/ 1522 h 1522"/>
              </a:gdLst>
              <a:ahLst/>
              <a:cxnLst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</a:cxnLst>
              <a:rect l="txL" t="txT" r="txR" b="txB"/>
              <a:pathLst>
                <a:path w="1821" h="1522">
                  <a:moveTo>
                    <a:pt x="760" y="1504"/>
                  </a:moveTo>
                  <a:cubicBezTo>
                    <a:pt x="684" y="1522"/>
                    <a:pt x="699" y="1518"/>
                    <a:pt x="585" y="1511"/>
                  </a:cubicBezTo>
                  <a:cubicBezTo>
                    <a:pt x="556" y="1502"/>
                    <a:pt x="523" y="1504"/>
                    <a:pt x="497" y="1489"/>
                  </a:cubicBezTo>
                  <a:cubicBezTo>
                    <a:pt x="482" y="1480"/>
                    <a:pt x="470" y="1465"/>
                    <a:pt x="454" y="1460"/>
                  </a:cubicBezTo>
                  <a:cubicBezTo>
                    <a:pt x="439" y="1455"/>
                    <a:pt x="410" y="1446"/>
                    <a:pt x="410" y="1446"/>
                  </a:cubicBezTo>
                  <a:cubicBezTo>
                    <a:pt x="374" y="1394"/>
                    <a:pt x="297" y="1335"/>
                    <a:pt x="242" y="1300"/>
                  </a:cubicBezTo>
                  <a:cubicBezTo>
                    <a:pt x="237" y="1293"/>
                    <a:pt x="234" y="1284"/>
                    <a:pt x="228" y="1278"/>
                  </a:cubicBezTo>
                  <a:cubicBezTo>
                    <a:pt x="222" y="1272"/>
                    <a:pt x="212" y="1270"/>
                    <a:pt x="206" y="1263"/>
                  </a:cubicBezTo>
                  <a:cubicBezTo>
                    <a:pt x="201" y="1257"/>
                    <a:pt x="202" y="1248"/>
                    <a:pt x="198" y="1242"/>
                  </a:cubicBezTo>
                  <a:cubicBezTo>
                    <a:pt x="192" y="1234"/>
                    <a:pt x="183" y="1228"/>
                    <a:pt x="177" y="1220"/>
                  </a:cubicBezTo>
                  <a:cubicBezTo>
                    <a:pt x="160" y="1195"/>
                    <a:pt x="167" y="1189"/>
                    <a:pt x="147" y="1169"/>
                  </a:cubicBezTo>
                  <a:cubicBezTo>
                    <a:pt x="112" y="1134"/>
                    <a:pt x="138" y="1177"/>
                    <a:pt x="104" y="1132"/>
                  </a:cubicBezTo>
                  <a:cubicBezTo>
                    <a:pt x="59" y="1073"/>
                    <a:pt x="95" y="1101"/>
                    <a:pt x="53" y="1074"/>
                  </a:cubicBezTo>
                  <a:cubicBezTo>
                    <a:pt x="50" y="1067"/>
                    <a:pt x="50" y="1058"/>
                    <a:pt x="45" y="1052"/>
                  </a:cubicBezTo>
                  <a:cubicBezTo>
                    <a:pt x="40" y="1045"/>
                    <a:pt x="29" y="1044"/>
                    <a:pt x="24" y="1037"/>
                  </a:cubicBezTo>
                  <a:cubicBezTo>
                    <a:pt x="16" y="1024"/>
                    <a:pt x="14" y="1008"/>
                    <a:pt x="9" y="994"/>
                  </a:cubicBezTo>
                  <a:cubicBezTo>
                    <a:pt x="7" y="987"/>
                    <a:pt x="2" y="972"/>
                    <a:pt x="2" y="972"/>
                  </a:cubicBezTo>
                  <a:cubicBezTo>
                    <a:pt x="4" y="960"/>
                    <a:pt x="0" y="944"/>
                    <a:pt x="9" y="935"/>
                  </a:cubicBezTo>
                  <a:cubicBezTo>
                    <a:pt x="14" y="929"/>
                    <a:pt x="13" y="950"/>
                    <a:pt x="16" y="957"/>
                  </a:cubicBezTo>
                  <a:cubicBezTo>
                    <a:pt x="21" y="967"/>
                    <a:pt x="49" y="1003"/>
                    <a:pt x="53" y="1008"/>
                  </a:cubicBezTo>
                  <a:cubicBezTo>
                    <a:pt x="69" y="1057"/>
                    <a:pt x="89" y="1082"/>
                    <a:pt x="133" y="1110"/>
                  </a:cubicBezTo>
                  <a:cubicBezTo>
                    <a:pt x="167" y="1164"/>
                    <a:pt x="242" y="1162"/>
                    <a:pt x="301" y="1176"/>
                  </a:cubicBezTo>
                  <a:cubicBezTo>
                    <a:pt x="328" y="1189"/>
                    <a:pt x="345" y="1210"/>
                    <a:pt x="373" y="1220"/>
                  </a:cubicBezTo>
                  <a:cubicBezTo>
                    <a:pt x="388" y="1225"/>
                    <a:pt x="417" y="1234"/>
                    <a:pt x="417" y="1234"/>
                  </a:cubicBezTo>
                  <a:cubicBezTo>
                    <a:pt x="452" y="1261"/>
                    <a:pt x="484" y="1297"/>
                    <a:pt x="527" y="1307"/>
                  </a:cubicBezTo>
                  <a:cubicBezTo>
                    <a:pt x="561" y="1331"/>
                    <a:pt x="599" y="1340"/>
                    <a:pt x="636" y="1358"/>
                  </a:cubicBezTo>
                  <a:cubicBezTo>
                    <a:pt x="654" y="1385"/>
                    <a:pt x="645" y="1377"/>
                    <a:pt x="672" y="1395"/>
                  </a:cubicBezTo>
                  <a:cubicBezTo>
                    <a:pt x="687" y="1405"/>
                    <a:pt x="716" y="1424"/>
                    <a:pt x="716" y="1424"/>
                  </a:cubicBezTo>
                  <a:cubicBezTo>
                    <a:pt x="742" y="1463"/>
                    <a:pt x="725" y="1440"/>
                    <a:pt x="774" y="1489"/>
                  </a:cubicBezTo>
                  <a:cubicBezTo>
                    <a:pt x="781" y="1496"/>
                    <a:pt x="796" y="1511"/>
                    <a:pt x="796" y="1511"/>
                  </a:cubicBezTo>
                  <a:cubicBezTo>
                    <a:pt x="796" y="1511"/>
                    <a:pt x="769" y="1485"/>
                    <a:pt x="753" y="1475"/>
                  </a:cubicBezTo>
                  <a:cubicBezTo>
                    <a:pt x="738" y="1433"/>
                    <a:pt x="693" y="1414"/>
                    <a:pt x="665" y="1380"/>
                  </a:cubicBezTo>
                  <a:cubicBezTo>
                    <a:pt x="646" y="1357"/>
                    <a:pt x="625" y="1345"/>
                    <a:pt x="607" y="1322"/>
                  </a:cubicBezTo>
                  <a:cubicBezTo>
                    <a:pt x="572" y="1277"/>
                    <a:pt x="575" y="1278"/>
                    <a:pt x="534" y="1242"/>
                  </a:cubicBezTo>
                  <a:cubicBezTo>
                    <a:pt x="505" y="1216"/>
                    <a:pt x="485" y="1182"/>
                    <a:pt x="454" y="1161"/>
                  </a:cubicBezTo>
                  <a:cubicBezTo>
                    <a:pt x="433" y="1130"/>
                    <a:pt x="417" y="1097"/>
                    <a:pt x="395" y="1067"/>
                  </a:cubicBezTo>
                  <a:cubicBezTo>
                    <a:pt x="385" y="1034"/>
                    <a:pt x="370" y="1001"/>
                    <a:pt x="352" y="972"/>
                  </a:cubicBezTo>
                  <a:cubicBezTo>
                    <a:pt x="341" y="912"/>
                    <a:pt x="320" y="857"/>
                    <a:pt x="308" y="797"/>
                  </a:cubicBezTo>
                  <a:cubicBezTo>
                    <a:pt x="299" y="678"/>
                    <a:pt x="294" y="661"/>
                    <a:pt x="308" y="512"/>
                  </a:cubicBezTo>
                  <a:cubicBezTo>
                    <a:pt x="310" y="495"/>
                    <a:pt x="312" y="546"/>
                    <a:pt x="315" y="563"/>
                  </a:cubicBezTo>
                  <a:cubicBezTo>
                    <a:pt x="320" y="588"/>
                    <a:pt x="352" y="629"/>
                    <a:pt x="352" y="629"/>
                  </a:cubicBezTo>
                  <a:cubicBezTo>
                    <a:pt x="368" y="680"/>
                    <a:pt x="380" y="737"/>
                    <a:pt x="410" y="782"/>
                  </a:cubicBezTo>
                  <a:cubicBezTo>
                    <a:pt x="421" y="818"/>
                    <a:pt x="432" y="844"/>
                    <a:pt x="468" y="855"/>
                  </a:cubicBezTo>
                  <a:cubicBezTo>
                    <a:pt x="481" y="890"/>
                    <a:pt x="467" y="907"/>
                    <a:pt x="505" y="921"/>
                  </a:cubicBezTo>
                  <a:cubicBezTo>
                    <a:pt x="516" y="954"/>
                    <a:pt x="534" y="981"/>
                    <a:pt x="563" y="1001"/>
                  </a:cubicBezTo>
                  <a:cubicBezTo>
                    <a:pt x="573" y="1031"/>
                    <a:pt x="577" y="1044"/>
                    <a:pt x="600" y="1067"/>
                  </a:cubicBezTo>
                  <a:cubicBezTo>
                    <a:pt x="610" y="1131"/>
                    <a:pt x="605" y="1244"/>
                    <a:pt x="680" y="1271"/>
                  </a:cubicBezTo>
                  <a:cubicBezTo>
                    <a:pt x="694" y="1314"/>
                    <a:pt x="706" y="1372"/>
                    <a:pt x="731" y="1409"/>
                  </a:cubicBezTo>
                  <a:cubicBezTo>
                    <a:pt x="736" y="1424"/>
                    <a:pt x="740" y="1438"/>
                    <a:pt x="745" y="1453"/>
                  </a:cubicBezTo>
                  <a:cubicBezTo>
                    <a:pt x="748" y="1461"/>
                    <a:pt x="734" y="1439"/>
                    <a:pt x="731" y="1431"/>
                  </a:cubicBezTo>
                  <a:cubicBezTo>
                    <a:pt x="725" y="1417"/>
                    <a:pt x="720" y="1402"/>
                    <a:pt x="716" y="1387"/>
                  </a:cubicBezTo>
                  <a:cubicBezTo>
                    <a:pt x="707" y="1356"/>
                    <a:pt x="704" y="1324"/>
                    <a:pt x="694" y="1293"/>
                  </a:cubicBezTo>
                  <a:cubicBezTo>
                    <a:pt x="689" y="1278"/>
                    <a:pt x="680" y="1249"/>
                    <a:pt x="680" y="1249"/>
                  </a:cubicBezTo>
                  <a:cubicBezTo>
                    <a:pt x="672" y="1179"/>
                    <a:pt x="670" y="1107"/>
                    <a:pt x="658" y="1037"/>
                  </a:cubicBezTo>
                  <a:cubicBezTo>
                    <a:pt x="650" y="992"/>
                    <a:pt x="629" y="951"/>
                    <a:pt x="621" y="906"/>
                  </a:cubicBezTo>
                  <a:cubicBezTo>
                    <a:pt x="616" y="879"/>
                    <a:pt x="611" y="853"/>
                    <a:pt x="607" y="826"/>
                  </a:cubicBezTo>
                  <a:cubicBezTo>
                    <a:pt x="601" y="790"/>
                    <a:pt x="592" y="717"/>
                    <a:pt x="592" y="717"/>
                  </a:cubicBezTo>
                  <a:cubicBezTo>
                    <a:pt x="590" y="680"/>
                    <a:pt x="585" y="644"/>
                    <a:pt x="585" y="607"/>
                  </a:cubicBezTo>
                  <a:cubicBezTo>
                    <a:pt x="585" y="529"/>
                    <a:pt x="587" y="452"/>
                    <a:pt x="592" y="374"/>
                  </a:cubicBezTo>
                  <a:cubicBezTo>
                    <a:pt x="595" y="324"/>
                    <a:pt x="623" y="270"/>
                    <a:pt x="636" y="221"/>
                  </a:cubicBezTo>
                  <a:cubicBezTo>
                    <a:pt x="641" y="203"/>
                    <a:pt x="644" y="176"/>
                    <a:pt x="658" y="162"/>
                  </a:cubicBezTo>
                  <a:cubicBezTo>
                    <a:pt x="666" y="154"/>
                    <a:pt x="677" y="153"/>
                    <a:pt x="687" y="148"/>
                  </a:cubicBezTo>
                  <a:cubicBezTo>
                    <a:pt x="711" y="117"/>
                    <a:pt x="724" y="85"/>
                    <a:pt x="745" y="53"/>
                  </a:cubicBezTo>
                  <a:cubicBezTo>
                    <a:pt x="748" y="43"/>
                    <a:pt x="747" y="32"/>
                    <a:pt x="753" y="24"/>
                  </a:cubicBezTo>
                  <a:cubicBezTo>
                    <a:pt x="761" y="12"/>
                    <a:pt x="799" y="0"/>
                    <a:pt x="753" y="17"/>
                  </a:cubicBezTo>
                  <a:cubicBezTo>
                    <a:pt x="747" y="32"/>
                    <a:pt x="737" y="45"/>
                    <a:pt x="731" y="60"/>
                  </a:cubicBezTo>
                  <a:cubicBezTo>
                    <a:pt x="704" y="133"/>
                    <a:pt x="742" y="68"/>
                    <a:pt x="709" y="119"/>
                  </a:cubicBezTo>
                  <a:cubicBezTo>
                    <a:pt x="701" y="153"/>
                    <a:pt x="692" y="184"/>
                    <a:pt x="672" y="213"/>
                  </a:cubicBezTo>
                  <a:cubicBezTo>
                    <a:pt x="655" y="266"/>
                    <a:pt x="662" y="242"/>
                    <a:pt x="651" y="286"/>
                  </a:cubicBezTo>
                  <a:cubicBezTo>
                    <a:pt x="655" y="513"/>
                    <a:pt x="656" y="645"/>
                    <a:pt x="672" y="841"/>
                  </a:cubicBezTo>
                  <a:cubicBezTo>
                    <a:pt x="677" y="982"/>
                    <a:pt x="685" y="1111"/>
                    <a:pt x="702" y="1249"/>
                  </a:cubicBezTo>
                  <a:cubicBezTo>
                    <a:pt x="706" y="1318"/>
                    <a:pt x="704" y="1358"/>
                    <a:pt x="723" y="1417"/>
                  </a:cubicBezTo>
                  <a:cubicBezTo>
                    <a:pt x="726" y="1380"/>
                    <a:pt x="730" y="1344"/>
                    <a:pt x="731" y="1307"/>
                  </a:cubicBezTo>
                  <a:cubicBezTo>
                    <a:pt x="735" y="1066"/>
                    <a:pt x="733" y="826"/>
                    <a:pt x="738" y="585"/>
                  </a:cubicBezTo>
                  <a:cubicBezTo>
                    <a:pt x="738" y="577"/>
                    <a:pt x="743" y="570"/>
                    <a:pt x="745" y="563"/>
                  </a:cubicBezTo>
                  <a:cubicBezTo>
                    <a:pt x="758" y="513"/>
                    <a:pt x="761" y="439"/>
                    <a:pt x="789" y="396"/>
                  </a:cubicBezTo>
                  <a:cubicBezTo>
                    <a:pt x="806" y="370"/>
                    <a:pt x="856" y="329"/>
                    <a:pt x="877" y="308"/>
                  </a:cubicBezTo>
                  <a:cubicBezTo>
                    <a:pt x="897" y="288"/>
                    <a:pt x="910" y="257"/>
                    <a:pt x="928" y="235"/>
                  </a:cubicBezTo>
                  <a:cubicBezTo>
                    <a:pt x="975" y="178"/>
                    <a:pt x="1045" y="151"/>
                    <a:pt x="1117" y="141"/>
                  </a:cubicBezTo>
                  <a:cubicBezTo>
                    <a:pt x="1135" y="136"/>
                    <a:pt x="1165" y="123"/>
                    <a:pt x="1183" y="141"/>
                  </a:cubicBezTo>
                  <a:cubicBezTo>
                    <a:pt x="1188" y="146"/>
                    <a:pt x="1168" y="145"/>
                    <a:pt x="1161" y="148"/>
                  </a:cubicBezTo>
                  <a:cubicBezTo>
                    <a:pt x="1145" y="156"/>
                    <a:pt x="1128" y="170"/>
                    <a:pt x="1117" y="184"/>
                  </a:cubicBezTo>
                  <a:cubicBezTo>
                    <a:pt x="1100" y="206"/>
                    <a:pt x="1065" y="246"/>
                    <a:pt x="1052" y="272"/>
                  </a:cubicBezTo>
                  <a:cubicBezTo>
                    <a:pt x="1033" y="310"/>
                    <a:pt x="1033" y="325"/>
                    <a:pt x="1001" y="359"/>
                  </a:cubicBezTo>
                  <a:cubicBezTo>
                    <a:pt x="992" y="383"/>
                    <a:pt x="987" y="408"/>
                    <a:pt x="979" y="432"/>
                  </a:cubicBezTo>
                  <a:cubicBezTo>
                    <a:pt x="971" y="498"/>
                    <a:pt x="972" y="566"/>
                    <a:pt x="949" y="629"/>
                  </a:cubicBezTo>
                  <a:cubicBezTo>
                    <a:pt x="939" y="721"/>
                    <a:pt x="930" y="813"/>
                    <a:pt x="920" y="906"/>
                  </a:cubicBezTo>
                  <a:cubicBezTo>
                    <a:pt x="917" y="931"/>
                    <a:pt x="906" y="979"/>
                    <a:pt x="906" y="979"/>
                  </a:cubicBezTo>
                  <a:cubicBezTo>
                    <a:pt x="898" y="1072"/>
                    <a:pt x="897" y="1171"/>
                    <a:pt x="855" y="1256"/>
                  </a:cubicBezTo>
                  <a:cubicBezTo>
                    <a:pt x="838" y="1290"/>
                    <a:pt x="842" y="1313"/>
                    <a:pt x="811" y="1344"/>
                  </a:cubicBezTo>
                  <a:cubicBezTo>
                    <a:pt x="779" y="1376"/>
                    <a:pt x="747" y="1400"/>
                    <a:pt x="716" y="1431"/>
                  </a:cubicBezTo>
                  <a:cubicBezTo>
                    <a:pt x="707" y="1440"/>
                    <a:pt x="736" y="1417"/>
                    <a:pt x="745" y="1409"/>
                  </a:cubicBezTo>
                  <a:cubicBezTo>
                    <a:pt x="753" y="1402"/>
                    <a:pt x="759" y="1393"/>
                    <a:pt x="767" y="1387"/>
                  </a:cubicBezTo>
                  <a:cubicBezTo>
                    <a:pt x="807" y="1359"/>
                    <a:pt x="858" y="1322"/>
                    <a:pt x="906" y="1307"/>
                  </a:cubicBezTo>
                  <a:cubicBezTo>
                    <a:pt x="933" y="1265"/>
                    <a:pt x="983" y="1229"/>
                    <a:pt x="1030" y="1212"/>
                  </a:cubicBezTo>
                  <a:cubicBezTo>
                    <a:pt x="1063" y="1179"/>
                    <a:pt x="1087" y="1146"/>
                    <a:pt x="1132" y="1132"/>
                  </a:cubicBezTo>
                  <a:cubicBezTo>
                    <a:pt x="1172" y="1102"/>
                    <a:pt x="1201" y="1072"/>
                    <a:pt x="1248" y="1052"/>
                  </a:cubicBezTo>
                  <a:cubicBezTo>
                    <a:pt x="1282" y="1018"/>
                    <a:pt x="1328" y="1004"/>
                    <a:pt x="1372" y="986"/>
                  </a:cubicBezTo>
                  <a:cubicBezTo>
                    <a:pt x="1402" y="956"/>
                    <a:pt x="1424" y="957"/>
                    <a:pt x="1467" y="950"/>
                  </a:cubicBezTo>
                  <a:cubicBezTo>
                    <a:pt x="1528" y="952"/>
                    <a:pt x="1589" y="949"/>
                    <a:pt x="1649" y="957"/>
                  </a:cubicBezTo>
                  <a:cubicBezTo>
                    <a:pt x="1702" y="964"/>
                    <a:pt x="1734" y="1072"/>
                    <a:pt x="1752" y="1110"/>
                  </a:cubicBezTo>
                  <a:cubicBezTo>
                    <a:pt x="1767" y="1143"/>
                    <a:pt x="1786" y="1173"/>
                    <a:pt x="1803" y="1205"/>
                  </a:cubicBezTo>
                  <a:cubicBezTo>
                    <a:pt x="1807" y="1213"/>
                    <a:pt x="1821" y="1219"/>
                    <a:pt x="1817" y="1227"/>
                  </a:cubicBezTo>
                  <a:cubicBezTo>
                    <a:pt x="1813" y="1234"/>
                    <a:pt x="1802" y="1223"/>
                    <a:pt x="1795" y="1220"/>
                  </a:cubicBezTo>
                  <a:cubicBezTo>
                    <a:pt x="1766" y="1207"/>
                    <a:pt x="1737" y="1188"/>
                    <a:pt x="1708" y="1176"/>
                  </a:cubicBezTo>
                  <a:cubicBezTo>
                    <a:pt x="1684" y="1166"/>
                    <a:pt x="1659" y="1161"/>
                    <a:pt x="1635" y="1154"/>
                  </a:cubicBezTo>
                  <a:cubicBezTo>
                    <a:pt x="1604" y="1145"/>
                    <a:pt x="1540" y="1132"/>
                    <a:pt x="1540" y="1132"/>
                  </a:cubicBezTo>
                  <a:cubicBezTo>
                    <a:pt x="1500" y="1113"/>
                    <a:pt x="1465" y="1118"/>
                    <a:pt x="1423" y="1132"/>
                  </a:cubicBezTo>
                  <a:cubicBezTo>
                    <a:pt x="1404" y="1162"/>
                    <a:pt x="1364" y="1171"/>
                    <a:pt x="1329" y="1183"/>
                  </a:cubicBezTo>
                  <a:cubicBezTo>
                    <a:pt x="1312" y="1208"/>
                    <a:pt x="1281" y="1240"/>
                    <a:pt x="1256" y="1256"/>
                  </a:cubicBezTo>
                  <a:cubicBezTo>
                    <a:pt x="1236" y="1285"/>
                    <a:pt x="1213" y="1317"/>
                    <a:pt x="1183" y="1336"/>
                  </a:cubicBezTo>
                  <a:cubicBezTo>
                    <a:pt x="1106" y="1449"/>
                    <a:pt x="859" y="1380"/>
                    <a:pt x="789" y="1380"/>
                  </a:cubicBezTo>
                  <a:lnTo>
                    <a:pt x="735" y="1312"/>
                  </a:lnTo>
                </a:path>
              </a:pathLst>
            </a:custGeom>
            <a:solidFill>
              <a:srgbClr val="00CC00"/>
            </a:solidFill>
            <a:ln w="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dirty="0">
                <a:latin typeface="Times New Roman" panose="02020603050405020304" pitchFamily="18" charset="0"/>
              </a:endParaRPr>
            </a:p>
          </p:txBody>
        </p:sp>
        <p:sp>
          <p:nvSpPr>
            <p:cNvPr id="29757" name="Freeform 228"/>
            <p:cNvSpPr/>
            <p:nvPr/>
          </p:nvSpPr>
          <p:spPr>
            <a:xfrm rot="899285">
              <a:off x="6705600" y="4572000"/>
              <a:ext cx="914400" cy="422275"/>
            </a:xfrm>
            <a:custGeom>
              <a:avLst/>
              <a:gdLst>
                <a:gd name="txL" fmla="*/ 0 w 1821"/>
                <a:gd name="txT" fmla="*/ 0 h 1522"/>
                <a:gd name="txR" fmla="*/ 1821 w 1821"/>
                <a:gd name="txB" fmla="*/ 1522 h 1522"/>
              </a:gdLst>
              <a:ahLst/>
              <a:cxnLst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</a:cxnLst>
              <a:rect l="txL" t="txT" r="txR" b="txB"/>
              <a:pathLst>
                <a:path w="1821" h="1522">
                  <a:moveTo>
                    <a:pt x="760" y="1504"/>
                  </a:moveTo>
                  <a:cubicBezTo>
                    <a:pt x="684" y="1522"/>
                    <a:pt x="699" y="1518"/>
                    <a:pt x="585" y="1511"/>
                  </a:cubicBezTo>
                  <a:cubicBezTo>
                    <a:pt x="556" y="1502"/>
                    <a:pt x="523" y="1504"/>
                    <a:pt x="497" y="1489"/>
                  </a:cubicBezTo>
                  <a:cubicBezTo>
                    <a:pt x="482" y="1480"/>
                    <a:pt x="470" y="1465"/>
                    <a:pt x="454" y="1460"/>
                  </a:cubicBezTo>
                  <a:cubicBezTo>
                    <a:pt x="439" y="1455"/>
                    <a:pt x="410" y="1446"/>
                    <a:pt x="410" y="1446"/>
                  </a:cubicBezTo>
                  <a:cubicBezTo>
                    <a:pt x="374" y="1394"/>
                    <a:pt x="297" y="1335"/>
                    <a:pt x="242" y="1300"/>
                  </a:cubicBezTo>
                  <a:cubicBezTo>
                    <a:pt x="237" y="1293"/>
                    <a:pt x="234" y="1284"/>
                    <a:pt x="228" y="1278"/>
                  </a:cubicBezTo>
                  <a:cubicBezTo>
                    <a:pt x="222" y="1272"/>
                    <a:pt x="212" y="1270"/>
                    <a:pt x="206" y="1263"/>
                  </a:cubicBezTo>
                  <a:cubicBezTo>
                    <a:pt x="201" y="1257"/>
                    <a:pt x="202" y="1248"/>
                    <a:pt x="198" y="1242"/>
                  </a:cubicBezTo>
                  <a:cubicBezTo>
                    <a:pt x="192" y="1234"/>
                    <a:pt x="183" y="1228"/>
                    <a:pt x="177" y="1220"/>
                  </a:cubicBezTo>
                  <a:cubicBezTo>
                    <a:pt x="160" y="1195"/>
                    <a:pt x="167" y="1189"/>
                    <a:pt x="147" y="1169"/>
                  </a:cubicBezTo>
                  <a:cubicBezTo>
                    <a:pt x="112" y="1134"/>
                    <a:pt x="138" y="1177"/>
                    <a:pt x="104" y="1132"/>
                  </a:cubicBezTo>
                  <a:cubicBezTo>
                    <a:pt x="59" y="1073"/>
                    <a:pt x="95" y="1101"/>
                    <a:pt x="53" y="1074"/>
                  </a:cubicBezTo>
                  <a:cubicBezTo>
                    <a:pt x="50" y="1067"/>
                    <a:pt x="50" y="1058"/>
                    <a:pt x="45" y="1052"/>
                  </a:cubicBezTo>
                  <a:cubicBezTo>
                    <a:pt x="40" y="1045"/>
                    <a:pt x="29" y="1044"/>
                    <a:pt x="24" y="1037"/>
                  </a:cubicBezTo>
                  <a:cubicBezTo>
                    <a:pt x="16" y="1024"/>
                    <a:pt x="14" y="1008"/>
                    <a:pt x="9" y="994"/>
                  </a:cubicBezTo>
                  <a:cubicBezTo>
                    <a:pt x="7" y="987"/>
                    <a:pt x="2" y="972"/>
                    <a:pt x="2" y="972"/>
                  </a:cubicBezTo>
                  <a:cubicBezTo>
                    <a:pt x="4" y="960"/>
                    <a:pt x="0" y="944"/>
                    <a:pt x="9" y="935"/>
                  </a:cubicBezTo>
                  <a:cubicBezTo>
                    <a:pt x="14" y="929"/>
                    <a:pt x="13" y="950"/>
                    <a:pt x="16" y="957"/>
                  </a:cubicBezTo>
                  <a:cubicBezTo>
                    <a:pt x="21" y="967"/>
                    <a:pt x="49" y="1003"/>
                    <a:pt x="53" y="1008"/>
                  </a:cubicBezTo>
                  <a:cubicBezTo>
                    <a:pt x="69" y="1057"/>
                    <a:pt x="89" y="1082"/>
                    <a:pt x="133" y="1110"/>
                  </a:cubicBezTo>
                  <a:cubicBezTo>
                    <a:pt x="167" y="1164"/>
                    <a:pt x="242" y="1162"/>
                    <a:pt x="301" y="1176"/>
                  </a:cubicBezTo>
                  <a:cubicBezTo>
                    <a:pt x="328" y="1189"/>
                    <a:pt x="345" y="1210"/>
                    <a:pt x="373" y="1220"/>
                  </a:cubicBezTo>
                  <a:cubicBezTo>
                    <a:pt x="388" y="1225"/>
                    <a:pt x="417" y="1234"/>
                    <a:pt x="417" y="1234"/>
                  </a:cubicBezTo>
                  <a:cubicBezTo>
                    <a:pt x="452" y="1261"/>
                    <a:pt x="484" y="1297"/>
                    <a:pt x="527" y="1307"/>
                  </a:cubicBezTo>
                  <a:cubicBezTo>
                    <a:pt x="561" y="1331"/>
                    <a:pt x="599" y="1340"/>
                    <a:pt x="636" y="1358"/>
                  </a:cubicBezTo>
                  <a:cubicBezTo>
                    <a:pt x="654" y="1385"/>
                    <a:pt x="645" y="1377"/>
                    <a:pt x="672" y="1395"/>
                  </a:cubicBezTo>
                  <a:cubicBezTo>
                    <a:pt x="687" y="1405"/>
                    <a:pt x="716" y="1424"/>
                    <a:pt x="716" y="1424"/>
                  </a:cubicBezTo>
                  <a:cubicBezTo>
                    <a:pt x="742" y="1463"/>
                    <a:pt x="725" y="1440"/>
                    <a:pt x="774" y="1489"/>
                  </a:cubicBezTo>
                  <a:cubicBezTo>
                    <a:pt x="781" y="1496"/>
                    <a:pt x="796" y="1511"/>
                    <a:pt x="796" y="1511"/>
                  </a:cubicBezTo>
                  <a:cubicBezTo>
                    <a:pt x="796" y="1511"/>
                    <a:pt x="769" y="1485"/>
                    <a:pt x="753" y="1475"/>
                  </a:cubicBezTo>
                  <a:cubicBezTo>
                    <a:pt x="738" y="1433"/>
                    <a:pt x="693" y="1414"/>
                    <a:pt x="665" y="1380"/>
                  </a:cubicBezTo>
                  <a:cubicBezTo>
                    <a:pt x="646" y="1357"/>
                    <a:pt x="625" y="1345"/>
                    <a:pt x="607" y="1322"/>
                  </a:cubicBezTo>
                  <a:cubicBezTo>
                    <a:pt x="572" y="1277"/>
                    <a:pt x="575" y="1278"/>
                    <a:pt x="534" y="1242"/>
                  </a:cubicBezTo>
                  <a:cubicBezTo>
                    <a:pt x="505" y="1216"/>
                    <a:pt x="485" y="1182"/>
                    <a:pt x="454" y="1161"/>
                  </a:cubicBezTo>
                  <a:cubicBezTo>
                    <a:pt x="433" y="1130"/>
                    <a:pt x="417" y="1097"/>
                    <a:pt x="395" y="1067"/>
                  </a:cubicBezTo>
                  <a:cubicBezTo>
                    <a:pt x="385" y="1034"/>
                    <a:pt x="370" y="1001"/>
                    <a:pt x="352" y="972"/>
                  </a:cubicBezTo>
                  <a:cubicBezTo>
                    <a:pt x="341" y="912"/>
                    <a:pt x="320" y="857"/>
                    <a:pt x="308" y="797"/>
                  </a:cubicBezTo>
                  <a:cubicBezTo>
                    <a:pt x="299" y="678"/>
                    <a:pt x="294" y="661"/>
                    <a:pt x="308" y="512"/>
                  </a:cubicBezTo>
                  <a:cubicBezTo>
                    <a:pt x="310" y="495"/>
                    <a:pt x="312" y="546"/>
                    <a:pt x="315" y="563"/>
                  </a:cubicBezTo>
                  <a:cubicBezTo>
                    <a:pt x="320" y="588"/>
                    <a:pt x="352" y="629"/>
                    <a:pt x="352" y="629"/>
                  </a:cubicBezTo>
                  <a:cubicBezTo>
                    <a:pt x="368" y="680"/>
                    <a:pt x="380" y="737"/>
                    <a:pt x="410" y="782"/>
                  </a:cubicBezTo>
                  <a:cubicBezTo>
                    <a:pt x="421" y="818"/>
                    <a:pt x="432" y="844"/>
                    <a:pt x="468" y="855"/>
                  </a:cubicBezTo>
                  <a:cubicBezTo>
                    <a:pt x="481" y="890"/>
                    <a:pt x="467" y="907"/>
                    <a:pt x="505" y="921"/>
                  </a:cubicBezTo>
                  <a:cubicBezTo>
                    <a:pt x="516" y="954"/>
                    <a:pt x="534" y="981"/>
                    <a:pt x="563" y="1001"/>
                  </a:cubicBezTo>
                  <a:cubicBezTo>
                    <a:pt x="573" y="1031"/>
                    <a:pt x="577" y="1044"/>
                    <a:pt x="600" y="1067"/>
                  </a:cubicBezTo>
                  <a:cubicBezTo>
                    <a:pt x="610" y="1131"/>
                    <a:pt x="605" y="1244"/>
                    <a:pt x="680" y="1271"/>
                  </a:cubicBezTo>
                  <a:cubicBezTo>
                    <a:pt x="694" y="1314"/>
                    <a:pt x="706" y="1372"/>
                    <a:pt x="731" y="1409"/>
                  </a:cubicBezTo>
                  <a:cubicBezTo>
                    <a:pt x="736" y="1424"/>
                    <a:pt x="740" y="1438"/>
                    <a:pt x="745" y="1453"/>
                  </a:cubicBezTo>
                  <a:cubicBezTo>
                    <a:pt x="748" y="1461"/>
                    <a:pt x="734" y="1439"/>
                    <a:pt x="731" y="1431"/>
                  </a:cubicBezTo>
                  <a:cubicBezTo>
                    <a:pt x="725" y="1417"/>
                    <a:pt x="720" y="1402"/>
                    <a:pt x="716" y="1387"/>
                  </a:cubicBezTo>
                  <a:cubicBezTo>
                    <a:pt x="707" y="1356"/>
                    <a:pt x="704" y="1324"/>
                    <a:pt x="694" y="1293"/>
                  </a:cubicBezTo>
                  <a:cubicBezTo>
                    <a:pt x="689" y="1278"/>
                    <a:pt x="680" y="1249"/>
                    <a:pt x="680" y="1249"/>
                  </a:cubicBezTo>
                  <a:cubicBezTo>
                    <a:pt x="672" y="1179"/>
                    <a:pt x="670" y="1107"/>
                    <a:pt x="658" y="1037"/>
                  </a:cubicBezTo>
                  <a:cubicBezTo>
                    <a:pt x="650" y="992"/>
                    <a:pt x="629" y="951"/>
                    <a:pt x="621" y="906"/>
                  </a:cubicBezTo>
                  <a:cubicBezTo>
                    <a:pt x="616" y="879"/>
                    <a:pt x="611" y="853"/>
                    <a:pt x="607" y="826"/>
                  </a:cubicBezTo>
                  <a:cubicBezTo>
                    <a:pt x="601" y="790"/>
                    <a:pt x="592" y="717"/>
                    <a:pt x="592" y="717"/>
                  </a:cubicBezTo>
                  <a:cubicBezTo>
                    <a:pt x="590" y="680"/>
                    <a:pt x="585" y="644"/>
                    <a:pt x="585" y="607"/>
                  </a:cubicBezTo>
                  <a:cubicBezTo>
                    <a:pt x="585" y="529"/>
                    <a:pt x="587" y="452"/>
                    <a:pt x="592" y="374"/>
                  </a:cubicBezTo>
                  <a:cubicBezTo>
                    <a:pt x="595" y="324"/>
                    <a:pt x="623" y="270"/>
                    <a:pt x="636" y="221"/>
                  </a:cubicBezTo>
                  <a:cubicBezTo>
                    <a:pt x="641" y="203"/>
                    <a:pt x="644" y="176"/>
                    <a:pt x="658" y="162"/>
                  </a:cubicBezTo>
                  <a:cubicBezTo>
                    <a:pt x="666" y="154"/>
                    <a:pt x="677" y="153"/>
                    <a:pt x="687" y="148"/>
                  </a:cubicBezTo>
                  <a:cubicBezTo>
                    <a:pt x="711" y="117"/>
                    <a:pt x="724" y="85"/>
                    <a:pt x="745" y="53"/>
                  </a:cubicBezTo>
                  <a:cubicBezTo>
                    <a:pt x="748" y="43"/>
                    <a:pt x="747" y="32"/>
                    <a:pt x="753" y="24"/>
                  </a:cubicBezTo>
                  <a:cubicBezTo>
                    <a:pt x="761" y="12"/>
                    <a:pt x="799" y="0"/>
                    <a:pt x="753" y="17"/>
                  </a:cubicBezTo>
                  <a:cubicBezTo>
                    <a:pt x="747" y="32"/>
                    <a:pt x="737" y="45"/>
                    <a:pt x="731" y="60"/>
                  </a:cubicBezTo>
                  <a:cubicBezTo>
                    <a:pt x="704" y="133"/>
                    <a:pt x="742" y="68"/>
                    <a:pt x="709" y="119"/>
                  </a:cubicBezTo>
                  <a:cubicBezTo>
                    <a:pt x="701" y="153"/>
                    <a:pt x="692" y="184"/>
                    <a:pt x="672" y="213"/>
                  </a:cubicBezTo>
                  <a:cubicBezTo>
                    <a:pt x="655" y="266"/>
                    <a:pt x="662" y="242"/>
                    <a:pt x="651" y="286"/>
                  </a:cubicBezTo>
                  <a:cubicBezTo>
                    <a:pt x="655" y="513"/>
                    <a:pt x="656" y="645"/>
                    <a:pt x="672" y="841"/>
                  </a:cubicBezTo>
                  <a:cubicBezTo>
                    <a:pt x="677" y="982"/>
                    <a:pt x="685" y="1111"/>
                    <a:pt x="702" y="1249"/>
                  </a:cubicBezTo>
                  <a:cubicBezTo>
                    <a:pt x="706" y="1318"/>
                    <a:pt x="704" y="1358"/>
                    <a:pt x="723" y="1417"/>
                  </a:cubicBezTo>
                  <a:cubicBezTo>
                    <a:pt x="726" y="1380"/>
                    <a:pt x="730" y="1344"/>
                    <a:pt x="731" y="1307"/>
                  </a:cubicBezTo>
                  <a:cubicBezTo>
                    <a:pt x="735" y="1066"/>
                    <a:pt x="733" y="826"/>
                    <a:pt x="738" y="585"/>
                  </a:cubicBezTo>
                  <a:cubicBezTo>
                    <a:pt x="738" y="577"/>
                    <a:pt x="743" y="570"/>
                    <a:pt x="745" y="563"/>
                  </a:cubicBezTo>
                  <a:cubicBezTo>
                    <a:pt x="758" y="513"/>
                    <a:pt x="761" y="439"/>
                    <a:pt x="789" y="396"/>
                  </a:cubicBezTo>
                  <a:cubicBezTo>
                    <a:pt x="806" y="370"/>
                    <a:pt x="856" y="329"/>
                    <a:pt x="877" y="308"/>
                  </a:cubicBezTo>
                  <a:cubicBezTo>
                    <a:pt x="897" y="288"/>
                    <a:pt x="910" y="257"/>
                    <a:pt x="928" y="235"/>
                  </a:cubicBezTo>
                  <a:cubicBezTo>
                    <a:pt x="975" y="178"/>
                    <a:pt x="1045" y="151"/>
                    <a:pt x="1117" y="141"/>
                  </a:cubicBezTo>
                  <a:cubicBezTo>
                    <a:pt x="1135" y="136"/>
                    <a:pt x="1165" y="123"/>
                    <a:pt x="1183" y="141"/>
                  </a:cubicBezTo>
                  <a:cubicBezTo>
                    <a:pt x="1188" y="146"/>
                    <a:pt x="1168" y="145"/>
                    <a:pt x="1161" y="148"/>
                  </a:cubicBezTo>
                  <a:cubicBezTo>
                    <a:pt x="1145" y="156"/>
                    <a:pt x="1128" y="170"/>
                    <a:pt x="1117" y="184"/>
                  </a:cubicBezTo>
                  <a:cubicBezTo>
                    <a:pt x="1100" y="206"/>
                    <a:pt x="1065" y="246"/>
                    <a:pt x="1052" y="272"/>
                  </a:cubicBezTo>
                  <a:cubicBezTo>
                    <a:pt x="1033" y="310"/>
                    <a:pt x="1033" y="325"/>
                    <a:pt x="1001" y="359"/>
                  </a:cubicBezTo>
                  <a:cubicBezTo>
                    <a:pt x="992" y="383"/>
                    <a:pt x="987" y="408"/>
                    <a:pt x="979" y="432"/>
                  </a:cubicBezTo>
                  <a:cubicBezTo>
                    <a:pt x="971" y="498"/>
                    <a:pt x="972" y="566"/>
                    <a:pt x="949" y="629"/>
                  </a:cubicBezTo>
                  <a:cubicBezTo>
                    <a:pt x="939" y="721"/>
                    <a:pt x="930" y="813"/>
                    <a:pt x="920" y="906"/>
                  </a:cubicBezTo>
                  <a:cubicBezTo>
                    <a:pt x="917" y="931"/>
                    <a:pt x="906" y="979"/>
                    <a:pt x="906" y="979"/>
                  </a:cubicBezTo>
                  <a:cubicBezTo>
                    <a:pt x="898" y="1072"/>
                    <a:pt x="897" y="1171"/>
                    <a:pt x="855" y="1256"/>
                  </a:cubicBezTo>
                  <a:cubicBezTo>
                    <a:pt x="838" y="1290"/>
                    <a:pt x="842" y="1313"/>
                    <a:pt x="811" y="1344"/>
                  </a:cubicBezTo>
                  <a:cubicBezTo>
                    <a:pt x="779" y="1376"/>
                    <a:pt x="747" y="1400"/>
                    <a:pt x="716" y="1431"/>
                  </a:cubicBezTo>
                  <a:cubicBezTo>
                    <a:pt x="707" y="1440"/>
                    <a:pt x="736" y="1417"/>
                    <a:pt x="745" y="1409"/>
                  </a:cubicBezTo>
                  <a:cubicBezTo>
                    <a:pt x="753" y="1402"/>
                    <a:pt x="759" y="1393"/>
                    <a:pt x="767" y="1387"/>
                  </a:cubicBezTo>
                  <a:cubicBezTo>
                    <a:pt x="807" y="1359"/>
                    <a:pt x="858" y="1322"/>
                    <a:pt x="906" y="1307"/>
                  </a:cubicBezTo>
                  <a:cubicBezTo>
                    <a:pt x="933" y="1265"/>
                    <a:pt x="983" y="1229"/>
                    <a:pt x="1030" y="1212"/>
                  </a:cubicBezTo>
                  <a:cubicBezTo>
                    <a:pt x="1063" y="1179"/>
                    <a:pt x="1087" y="1146"/>
                    <a:pt x="1132" y="1132"/>
                  </a:cubicBezTo>
                  <a:cubicBezTo>
                    <a:pt x="1172" y="1102"/>
                    <a:pt x="1201" y="1072"/>
                    <a:pt x="1248" y="1052"/>
                  </a:cubicBezTo>
                  <a:cubicBezTo>
                    <a:pt x="1282" y="1018"/>
                    <a:pt x="1328" y="1004"/>
                    <a:pt x="1372" y="986"/>
                  </a:cubicBezTo>
                  <a:cubicBezTo>
                    <a:pt x="1402" y="956"/>
                    <a:pt x="1424" y="957"/>
                    <a:pt x="1467" y="950"/>
                  </a:cubicBezTo>
                  <a:cubicBezTo>
                    <a:pt x="1528" y="952"/>
                    <a:pt x="1589" y="949"/>
                    <a:pt x="1649" y="957"/>
                  </a:cubicBezTo>
                  <a:cubicBezTo>
                    <a:pt x="1702" y="964"/>
                    <a:pt x="1734" y="1072"/>
                    <a:pt x="1752" y="1110"/>
                  </a:cubicBezTo>
                  <a:cubicBezTo>
                    <a:pt x="1767" y="1143"/>
                    <a:pt x="1786" y="1173"/>
                    <a:pt x="1803" y="1205"/>
                  </a:cubicBezTo>
                  <a:cubicBezTo>
                    <a:pt x="1807" y="1213"/>
                    <a:pt x="1821" y="1219"/>
                    <a:pt x="1817" y="1227"/>
                  </a:cubicBezTo>
                  <a:cubicBezTo>
                    <a:pt x="1813" y="1234"/>
                    <a:pt x="1802" y="1223"/>
                    <a:pt x="1795" y="1220"/>
                  </a:cubicBezTo>
                  <a:cubicBezTo>
                    <a:pt x="1766" y="1207"/>
                    <a:pt x="1737" y="1188"/>
                    <a:pt x="1708" y="1176"/>
                  </a:cubicBezTo>
                  <a:cubicBezTo>
                    <a:pt x="1684" y="1166"/>
                    <a:pt x="1659" y="1161"/>
                    <a:pt x="1635" y="1154"/>
                  </a:cubicBezTo>
                  <a:cubicBezTo>
                    <a:pt x="1604" y="1145"/>
                    <a:pt x="1540" y="1132"/>
                    <a:pt x="1540" y="1132"/>
                  </a:cubicBezTo>
                  <a:cubicBezTo>
                    <a:pt x="1500" y="1113"/>
                    <a:pt x="1465" y="1118"/>
                    <a:pt x="1423" y="1132"/>
                  </a:cubicBezTo>
                  <a:cubicBezTo>
                    <a:pt x="1404" y="1162"/>
                    <a:pt x="1364" y="1171"/>
                    <a:pt x="1329" y="1183"/>
                  </a:cubicBezTo>
                  <a:cubicBezTo>
                    <a:pt x="1312" y="1208"/>
                    <a:pt x="1281" y="1240"/>
                    <a:pt x="1256" y="1256"/>
                  </a:cubicBezTo>
                  <a:cubicBezTo>
                    <a:pt x="1236" y="1285"/>
                    <a:pt x="1213" y="1317"/>
                    <a:pt x="1183" y="1336"/>
                  </a:cubicBezTo>
                  <a:cubicBezTo>
                    <a:pt x="1106" y="1449"/>
                    <a:pt x="859" y="1380"/>
                    <a:pt x="789" y="1380"/>
                  </a:cubicBezTo>
                  <a:lnTo>
                    <a:pt x="735" y="1312"/>
                  </a:lnTo>
                </a:path>
              </a:pathLst>
            </a:custGeom>
            <a:solidFill>
              <a:srgbClr val="00CC00"/>
            </a:solidFill>
            <a:ln w="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dirty="0">
                <a:latin typeface="Times New Roman" panose="02020603050405020304" pitchFamily="18" charset="0"/>
              </a:endParaRPr>
            </a:p>
          </p:txBody>
        </p:sp>
        <p:sp>
          <p:nvSpPr>
            <p:cNvPr id="29758" name="Freeform 229"/>
            <p:cNvSpPr/>
            <p:nvPr/>
          </p:nvSpPr>
          <p:spPr>
            <a:xfrm rot="899285">
              <a:off x="3505200" y="4267200"/>
              <a:ext cx="914400" cy="422275"/>
            </a:xfrm>
            <a:custGeom>
              <a:avLst/>
              <a:gdLst>
                <a:gd name="txL" fmla="*/ 0 w 1821"/>
                <a:gd name="txT" fmla="*/ 0 h 1522"/>
                <a:gd name="txR" fmla="*/ 1821 w 1821"/>
                <a:gd name="txB" fmla="*/ 1522 h 1522"/>
              </a:gdLst>
              <a:ahLst/>
              <a:cxnLst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</a:cxnLst>
              <a:rect l="txL" t="txT" r="txR" b="txB"/>
              <a:pathLst>
                <a:path w="1821" h="1522">
                  <a:moveTo>
                    <a:pt x="760" y="1504"/>
                  </a:moveTo>
                  <a:cubicBezTo>
                    <a:pt x="684" y="1522"/>
                    <a:pt x="699" y="1518"/>
                    <a:pt x="585" y="1511"/>
                  </a:cubicBezTo>
                  <a:cubicBezTo>
                    <a:pt x="556" y="1502"/>
                    <a:pt x="523" y="1504"/>
                    <a:pt x="497" y="1489"/>
                  </a:cubicBezTo>
                  <a:cubicBezTo>
                    <a:pt x="482" y="1480"/>
                    <a:pt x="470" y="1465"/>
                    <a:pt x="454" y="1460"/>
                  </a:cubicBezTo>
                  <a:cubicBezTo>
                    <a:pt x="439" y="1455"/>
                    <a:pt x="410" y="1446"/>
                    <a:pt x="410" y="1446"/>
                  </a:cubicBezTo>
                  <a:cubicBezTo>
                    <a:pt x="374" y="1394"/>
                    <a:pt x="297" y="1335"/>
                    <a:pt x="242" y="1300"/>
                  </a:cubicBezTo>
                  <a:cubicBezTo>
                    <a:pt x="237" y="1293"/>
                    <a:pt x="234" y="1284"/>
                    <a:pt x="228" y="1278"/>
                  </a:cubicBezTo>
                  <a:cubicBezTo>
                    <a:pt x="222" y="1272"/>
                    <a:pt x="212" y="1270"/>
                    <a:pt x="206" y="1263"/>
                  </a:cubicBezTo>
                  <a:cubicBezTo>
                    <a:pt x="201" y="1257"/>
                    <a:pt x="202" y="1248"/>
                    <a:pt x="198" y="1242"/>
                  </a:cubicBezTo>
                  <a:cubicBezTo>
                    <a:pt x="192" y="1234"/>
                    <a:pt x="183" y="1228"/>
                    <a:pt x="177" y="1220"/>
                  </a:cubicBezTo>
                  <a:cubicBezTo>
                    <a:pt x="160" y="1195"/>
                    <a:pt x="167" y="1189"/>
                    <a:pt x="147" y="1169"/>
                  </a:cubicBezTo>
                  <a:cubicBezTo>
                    <a:pt x="112" y="1134"/>
                    <a:pt x="138" y="1177"/>
                    <a:pt x="104" y="1132"/>
                  </a:cubicBezTo>
                  <a:cubicBezTo>
                    <a:pt x="59" y="1073"/>
                    <a:pt x="95" y="1101"/>
                    <a:pt x="53" y="1074"/>
                  </a:cubicBezTo>
                  <a:cubicBezTo>
                    <a:pt x="50" y="1067"/>
                    <a:pt x="50" y="1058"/>
                    <a:pt x="45" y="1052"/>
                  </a:cubicBezTo>
                  <a:cubicBezTo>
                    <a:pt x="40" y="1045"/>
                    <a:pt x="29" y="1044"/>
                    <a:pt x="24" y="1037"/>
                  </a:cubicBezTo>
                  <a:cubicBezTo>
                    <a:pt x="16" y="1024"/>
                    <a:pt x="14" y="1008"/>
                    <a:pt x="9" y="994"/>
                  </a:cubicBezTo>
                  <a:cubicBezTo>
                    <a:pt x="7" y="987"/>
                    <a:pt x="2" y="972"/>
                    <a:pt x="2" y="972"/>
                  </a:cubicBezTo>
                  <a:cubicBezTo>
                    <a:pt x="4" y="960"/>
                    <a:pt x="0" y="944"/>
                    <a:pt x="9" y="935"/>
                  </a:cubicBezTo>
                  <a:cubicBezTo>
                    <a:pt x="14" y="929"/>
                    <a:pt x="13" y="950"/>
                    <a:pt x="16" y="957"/>
                  </a:cubicBezTo>
                  <a:cubicBezTo>
                    <a:pt x="21" y="967"/>
                    <a:pt x="49" y="1003"/>
                    <a:pt x="53" y="1008"/>
                  </a:cubicBezTo>
                  <a:cubicBezTo>
                    <a:pt x="69" y="1057"/>
                    <a:pt x="89" y="1082"/>
                    <a:pt x="133" y="1110"/>
                  </a:cubicBezTo>
                  <a:cubicBezTo>
                    <a:pt x="167" y="1164"/>
                    <a:pt x="242" y="1162"/>
                    <a:pt x="301" y="1176"/>
                  </a:cubicBezTo>
                  <a:cubicBezTo>
                    <a:pt x="328" y="1189"/>
                    <a:pt x="345" y="1210"/>
                    <a:pt x="373" y="1220"/>
                  </a:cubicBezTo>
                  <a:cubicBezTo>
                    <a:pt x="388" y="1225"/>
                    <a:pt x="417" y="1234"/>
                    <a:pt x="417" y="1234"/>
                  </a:cubicBezTo>
                  <a:cubicBezTo>
                    <a:pt x="452" y="1261"/>
                    <a:pt x="484" y="1297"/>
                    <a:pt x="527" y="1307"/>
                  </a:cubicBezTo>
                  <a:cubicBezTo>
                    <a:pt x="561" y="1331"/>
                    <a:pt x="599" y="1340"/>
                    <a:pt x="636" y="1358"/>
                  </a:cubicBezTo>
                  <a:cubicBezTo>
                    <a:pt x="654" y="1385"/>
                    <a:pt x="645" y="1377"/>
                    <a:pt x="672" y="1395"/>
                  </a:cubicBezTo>
                  <a:cubicBezTo>
                    <a:pt x="687" y="1405"/>
                    <a:pt x="716" y="1424"/>
                    <a:pt x="716" y="1424"/>
                  </a:cubicBezTo>
                  <a:cubicBezTo>
                    <a:pt x="742" y="1463"/>
                    <a:pt x="725" y="1440"/>
                    <a:pt x="774" y="1489"/>
                  </a:cubicBezTo>
                  <a:cubicBezTo>
                    <a:pt x="781" y="1496"/>
                    <a:pt x="796" y="1511"/>
                    <a:pt x="796" y="1511"/>
                  </a:cubicBezTo>
                  <a:cubicBezTo>
                    <a:pt x="796" y="1511"/>
                    <a:pt x="769" y="1485"/>
                    <a:pt x="753" y="1475"/>
                  </a:cubicBezTo>
                  <a:cubicBezTo>
                    <a:pt x="738" y="1433"/>
                    <a:pt x="693" y="1414"/>
                    <a:pt x="665" y="1380"/>
                  </a:cubicBezTo>
                  <a:cubicBezTo>
                    <a:pt x="646" y="1357"/>
                    <a:pt x="625" y="1345"/>
                    <a:pt x="607" y="1322"/>
                  </a:cubicBezTo>
                  <a:cubicBezTo>
                    <a:pt x="572" y="1277"/>
                    <a:pt x="575" y="1278"/>
                    <a:pt x="534" y="1242"/>
                  </a:cubicBezTo>
                  <a:cubicBezTo>
                    <a:pt x="505" y="1216"/>
                    <a:pt x="485" y="1182"/>
                    <a:pt x="454" y="1161"/>
                  </a:cubicBezTo>
                  <a:cubicBezTo>
                    <a:pt x="433" y="1130"/>
                    <a:pt x="417" y="1097"/>
                    <a:pt x="395" y="1067"/>
                  </a:cubicBezTo>
                  <a:cubicBezTo>
                    <a:pt x="385" y="1034"/>
                    <a:pt x="370" y="1001"/>
                    <a:pt x="352" y="972"/>
                  </a:cubicBezTo>
                  <a:cubicBezTo>
                    <a:pt x="341" y="912"/>
                    <a:pt x="320" y="857"/>
                    <a:pt x="308" y="797"/>
                  </a:cubicBezTo>
                  <a:cubicBezTo>
                    <a:pt x="299" y="678"/>
                    <a:pt x="294" y="661"/>
                    <a:pt x="308" y="512"/>
                  </a:cubicBezTo>
                  <a:cubicBezTo>
                    <a:pt x="310" y="495"/>
                    <a:pt x="312" y="546"/>
                    <a:pt x="315" y="563"/>
                  </a:cubicBezTo>
                  <a:cubicBezTo>
                    <a:pt x="320" y="588"/>
                    <a:pt x="352" y="629"/>
                    <a:pt x="352" y="629"/>
                  </a:cubicBezTo>
                  <a:cubicBezTo>
                    <a:pt x="368" y="680"/>
                    <a:pt x="380" y="737"/>
                    <a:pt x="410" y="782"/>
                  </a:cubicBezTo>
                  <a:cubicBezTo>
                    <a:pt x="421" y="818"/>
                    <a:pt x="432" y="844"/>
                    <a:pt x="468" y="855"/>
                  </a:cubicBezTo>
                  <a:cubicBezTo>
                    <a:pt x="481" y="890"/>
                    <a:pt x="467" y="907"/>
                    <a:pt x="505" y="921"/>
                  </a:cubicBezTo>
                  <a:cubicBezTo>
                    <a:pt x="516" y="954"/>
                    <a:pt x="534" y="981"/>
                    <a:pt x="563" y="1001"/>
                  </a:cubicBezTo>
                  <a:cubicBezTo>
                    <a:pt x="573" y="1031"/>
                    <a:pt x="577" y="1044"/>
                    <a:pt x="600" y="1067"/>
                  </a:cubicBezTo>
                  <a:cubicBezTo>
                    <a:pt x="610" y="1131"/>
                    <a:pt x="605" y="1244"/>
                    <a:pt x="680" y="1271"/>
                  </a:cubicBezTo>
                  <a:cubicBezTo>
                    <a:pt x="694" y="1314"/>
                    <a:pt x="706" y="1372"/>
                    <a:pt x="731" y="1409"/>
                  </a:cubicBezTo>
                  <a:cubicBezTo>
                    <a:pt x="736" y="1424"/>
                    <a:pt x="740" y="1438"/>
                    <a:pt x="745" y="1453"/>
                  </a:cubicBezTo>
                  <a:cubicBezTo>
                    <a:pt x="748" y="1461"/>
                    <a:pt x="734" y="1439"/>
                    <a:pt x="731" y="1431"/>
                  </a:cubicBezTo>
                  <a:cubicBezTo>
                    <a:pt x="725" y="1417"/>
                    <a:pt x="720" y="1402"/>
                    <a:pt x="716" y="1387"/>
                  </a:cubicBezTo>
                  <a:cubicBezTo>
                    <a:pt x="707" y="1356"/>
                    <a:pt x="704" y="1324"/>
                    <a:pt x="694" y="1293"/>
                  </a:cubicBezTo>
                  <a:cubicBezTo>
                    <a:pt x="689" y="1278"/>
                    <a:pt x="680" y="1249"/>
                    <a:pt x="680" y="1249"/>
                  </a:cubicBezTo>
                  <a:cubicBezTo>
                    <a:pt x="672" y="1179"/>
                    <a:pt x="670" y="1107"/>
                    <a:pt x="658" y="1037"/>
                  </a:cubicBezTo>
                  <a:cubicBezTo>
                    <a:pt x="650" y="992"/>
                    <a:pt x="629" y="951"/>
                    <a:pt x="621" y="906"/>
                  </a:cubicBezTo>
                  <a:cubicBezTo>
                    <a:pt x="616" y="879"/>
                    <a:pt x="611" y="853"/>
                    <a:pt x="607" y="826"/>
                  </a:cubicBezTo>
                  <a:cubicBezTo>
                    <a:pt x="601" y="790"/>
                    <a:pt x="592" y="717"/>
                    <a:pt x="592" y="717"/>
                  </a:cubicBezTo>
                  <a:cubicBezTo>
                    <a:pt x="590" y="680"/>
                    <a:pt x="585" y="644"/>
                    <a:pt x="585" y="607"/>
                  </a:cubicBezTo>
                  <a:cubicBezTo>
                    <a:pt x="585" y="529"/>
                    <a:pt x="587" y="452"/>
                    <a:pt x="592" y="374"/>
                  </a:cubicBezTo>
                  <a:cubicBezTo>
                    <a:pt x="595" y="324"/>
                    <a:pt x="623" y="270"/>
                    <a:pt x="636" y="221"/>
                  </a:cubicBezTo>
                  <a:cubicBezTo>
                    <a:pt x="641" y="203"/>
                    <a:pt x="644" y="176"/>
                    <a:pt x="658" y="162"/>
                  </a:cubicBezTo>
                  <a:cubicBezTo>
                    <a:pt x="666" y="154"/>
                    <a:pt x="677" y="153"/>
                    <a:pt x="687" y="148"/>
                  </a:cubicBezTo>
                  <a:cubicBezTo>
                    <a:pt x="711" y="117"/>
                    <a:pt x="724" y="85"/>
                    <a:pt x="745" y="53"/>
                  </a:cubicBezTo>
                  <a:cubicBezTo>
                    <a:pt x="748" y="43"/>
                    <a:pt x="747" y="32"/>
                    <a:pt x="753" y="24"/>
                  </a:cubicBezTo>
                  <a:cubicBezTo>
                    <a:pt x="761" y="12"/>
                    <a:pt x="799" y="0"/>
                    <a:pt x="753" y="17"/>
                  </a:cubicBezTo>
                  <a:cubicBezTo>
                    <a:pt x="747" y="32"/>
                    <a:pt x="737" y="45"/>
                    <a:pt x="731" y="60"/>
                  </a:cubicBezTo>
                  <a:cubicBezTo>
                    <a:pt x="704" y="133"/>
                    <a:pt x="742" y="68"/>
                    <a:pt x="709" y="119"/>
                  </a:cubicBezTo>
                  <a:cubicBezTo>
                    <a:pt x="701" y="153"/>
                    <a:pt x="692" y="184"/>
                    <a:pt x="672" y="213"/>
                  </a:cubicBezTo>
                  <a:cubicBezTo>
                    <a:pt x="655" y="266"/>
                    <a:pt x="662" y="242"/>
                    <a:pt x="651" y="286"/>
                  </a:cubicBezTo>
                  <a:cubicBezTo>
                    <a:pt x="655" y="513"/>
                    <a:pt x="656" y="645"/>
                    <a:pt x="672" y="841"/>
                  </a:cubicBezTo>
                  <a:cubicBezTo>
                    <a:pt x="677" y="982"/>
                    <a:pt x="685" y="1111"/>
                    <a:pt x="702" y="1249"/>
                  </a:cubicBezTo>
                  <a:cubicBezTo>
                    <a:pt x="706" y="1318"/>
                    <a:pt x="704" y="1358"/>
                    <a:pt x="723" y="1417"/>
                  </a:cubicBezTo>
                  <a:cubicBezTo>
                    <a:pt x="726" y="1380"/>
                    <a:pt x="730" y="1344"/>
                    <a:pt x="731" y="1307"/>
                  </a:cubicBezTo>
                  <a:cubicBezTo>
                    <a:pt x="735" y="1066"/>
                    <a:pt x="733" y="826"/>
                    <a:pt x="738" y="585"/>
                  </a:cubicBezTo>
                  <a:cubicBezTo>
                    <a:pt x="738" y="577"/>
                    <a:pt x="743" y="570"/>
                    <a:pt x="745" y="563"/>
                  </a:cubicBezTo>
                  <a:cubicBezTo>
                    <a:pt x="758" y="513"/>
                    <a:pt x="761" y="439"/>
                    <a:pt x="789" y="396"/>
                  </a:cubicBezTo>
                  <a:cubicBezTo>
                    <a:pt x="806" y="370"/>
                    <a:pt x="856" y="329"/>
                    <a:pt x="877" y="308"/>
                  </a:cubicBezTo>
                  <a:cubicBezTo>
                    <a:pt x="897" y="288"/>
                    <a:pt x="910" y="257"/>
                    <a:pt x="928" y="235"/>
                  </a:cubicBezTo>
                  <a:cubicBezTo>
                    <a:pt x="975" y="178"/>
                    <a:pt x="1045" y="151"/>
                    <a:pt x="1117" y="141"/>
                  </a:cubicBezTo>
                  <a:cubicBezTo>
                    <a:pt x="1135" y="136"/>
                    <a:pt x="1165" y="123"/>
                    <a:pt x="1183" y="141"/>
                  </a:cubicBezTo>
                  <a:cubicBezTo>
                    <a:pt x="1188" y="146"/>
                    <a:pt x="1168" y="145"/>
                    <a:pt x="1161" y="148"/>
                  </a:cubicBezTo>
                  <a:cubicBezTo>
                    <a:pt x="1145" y="156"/>
                    <a:pt x="1128" y="170"/>
                    <a:pt x="1117" y="184"/>
                  </a:cubicBezTo>
                  <a:cubicBezTo>
                    <a:pt x="1100" y="206"/>
                    <a:pt x="1065" y="246"/>
                    <a:pt x="1052" y="272"/>
                  </a:cubicBezTo>
                  <a:cubicBezTo>
                    <a:pt x="1033" y="310"/>
                    <a:pt x="1033" y="325"/>
                    <a:pt x="1001" y="359"/>
                  </a:cubicBezTo>
                  <a:cubicBezTo>
                    <a:pt x="992" y="383"/>
                    <a:pt x="987" y="408"/>
                    <a:pt x="979" y="432"/>
                  </a:cubicBezTo>
                  <a:cubicBezTo>
                    <a:pt x="971" y="498"/>
                    <a:pt x="972" y="566"/>
                    <a:pt x="949" y="629"/>
                  </a:cubicBezTo>
                  <a:cubicBezTo>
                    <a:pt x="939" y="721"/>
                    <a:pt x="930" y="813"/>
                    <a:pt x="920" y="906"/>
                  </a:cubicBezTo>
                  <a:cubicBezTo>
                    <a:pt x="917" y="931"/>
                    <a:pt x="906" y="979"/>
                    <a:pt x="906" y="979"/>
                  </a:cubicBezTo>
                  <a:cubicBezTo>
                    <a:pt x="898" y="1072"/>
                    <a:pt x="897" y="1171"/>
                    <a:pt x="855" y="1256"/>
                  </a:cubicBezTo>
                  <a:cubicBezTo>
                    <a:pt x="838" y="1290"/>
                    <a:pt x="842" y="1313"/>
                    <a:pt x="811" y="1344"/>
                  </a:cubicBezTo>
                  <a:cubicBezTo>
                    <a:pt x="779" y="1376"/>
                    <a:pt x="747" y="1400"/>
                    <a:pt x="716" y="1431"/>
                  </a:cubicBezTo>
                  <a:cubicBezTo>
                    <a:pt x="707" y="1440"/>
                    <a:pt x="736" y="1417"/>
                    <a:pt x="745" y="1409"/>
                  </a:cubicBezTo>
                  <a:cubicBezTo>
                    <a:pt x="753" y="1402"/>
                    <a:pt x="759" y="1393"/>
                    <a:pt x="767" y="1387"/>
                  </a:cubicBezTo>
                  <a:cubicBezTo>
                    <a:pt x="807" y="1359"/>
                    <a:pt x="858" y="1322"/>
                    <a:pt x="906" y="1307"/>
                  </a:cubicBezTo>
                  <a:cubicBezTo>
                    <a:pt x="933" y="1265"/>
                    <a:pt x="983" y="1229"/>
                    <a:pt x="1030" y="1212"/>
                  </a:cubicBezTo>
                  <a:cubicBezTo>
                    <a:pt x="1063" y="1179"/>
                    <a:pt x="1087" y="1146"/>
                    <a:pt x="1132" y="1132"/>
                  </a:cubicBezTo>
                  <a:cubicBezTo>
                    <a:pt x="1172" y="1102"/>
                    <a:pt x="1201" y="1072"/>
                    <a:pt x="1248" y="1052"/>
                  </a:cubicBezTo>
                  <a:cubicBezTo>
                    <a:pt x="1282" y="1018"/>
                    <a:pt x="1328" y="1004"/>
                    <a:pt x="1372" y="986"/>
                  </a:cubicBezTo>
                  <a:cubicBezTo>
                    <a:pt x="1402" y="956"/>
                    <a:pt x="1424" y="957"/>
                    <a:pt x="1467" y="950"/>
                  </a:cubicBezTo>
                  <a:cubicBezTo>
                    <a:pt x="1528" y="952"/>
                    <a:pt x="1589" y="949"/>
                    <a:pt x="1649" y="957"/>
                  </a:cubicBezTo>
                  <a:cubicBezTo>
                    <a:pt x="1702" y="964"/>
                    <a:pt x="1734" y="1072"/>
                    <a:pt x="1752" y="1110"/>
                  </a:cubicBezTo>
                  <a:cubicBezTo>
                    <a:pt x="1767" y="1143"/>
                    <a:pt x="1786" y="1173"/>
                    <a:pt x="1803" y="1205"/>
                  </a:cubicBezTo>
                  <a:cubicBezTo>
                    <a:pt x="1807" y="1213"/>
                    <a:pt x="1821" y="1219"/>
                    <a:pt x="1817" y="1227"/>
                  </a:cubicBezTo>
                  <a:cubicBezTo>
                    <a:pt x="1813" y="1234"/>
                    <a:pt x="1802" y="1223"/>
                    <a:pt x="1795" y="1220"/>
                  </a:cubicBezTo>
                  <a:cubicBezTo>
                    <a:pt x="1766" y="1207"/>
                    <a:pt x="1737" y="1188"/>
                    <a:pt x="1708" y="1176"/>
                  </a:cubicBezTo>
                  <a:cubicBezTo>
                    <a:pt x="1684" y="1166"/>
                    <a:pt x="1659" y="1161"/>
                    <a:pt x="1635" y="1154"/>
                  </a:cubicBezTo>
                  <a:cubicBezTo>
                    <a:pt x="1604" y="1145"/>
                    <a:pt x="1540" y="1132"/>
                    <a:pt x="1540" y="1132"/>
                  </a:cubicBezTo>
                  <a:cubicBezTo>
                    <a:pt x="1500" y="1113"/>
                    <a:pt x="1465" y="1118"/>
                    <a:pt x="1423" y="1132"/>
                  </a:cubicBezTo>
                  <a:cubicBezTo>
                    <a:pt x="1404" y="1162"/>
                    <a:pt x="1364" y="1171"/>
                    <a:pt x="1329" y="1183"/>
                  </a:cubicBezTo>
                  <a:cubicBezTo>
                    <a:pt x="1312" y="1208"/>
                    <a:pt x="1281" y="1240"/>
                    <a:pt x="1256" y="1256"/>
                  </a:cubicBezTo>
                  <a:cubicBezTo>
                    <a:pt x="1236" y="1285"/>
                    <a:pt x="1213" y="1317"/>
                    <a:pt x="1183" y="1336"/>
                  </a:cubicBezTo>
                  <a:cubicBezTo>
                    <a:pt x="1106" y="1449"/>
                    <a:pt x="859" y="1380"/>
                    <a:pt x="789" y="1380"/>
                  </a:cubicBezTo>
                  <a:lnTo>
                    <a:pt x="735" y="1312"/>
                  </a:lnTo>
                </a:path>
              </a:pathLst>
            </a:custGeom>
            <a:solidFill>
              <a:srgbClr val="00CC00"/>
            </a:solidFill>
            <a:ln w="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dirty="0">
                <a:latin typeface="Times New Roman" panose="02020603050405020304" pitchFamily="18" charset="0"/>
              </a:endParaRPr>
            </a:p>
          </p:txBody>
        </p:sp>
        <p:sp>
          <p:nvSpPr>
            <p:cNvPr id="29759" name="Freeform 230"/>
            <p:cNvSpPr/>
            <p:nvPr/>
          </p:nvSpPr>
          <p:spPr>
            <a:xfrm rot="899285">
              <a:off x="5105400" y="4191000"/>
              <a:ext cx="914400" cy="422275"/>
            </a:xfrm>
            <a:custGeom>
              <a:avLst/>
              <a:gdLst>
                <a:gd name="txL" fmla="*/ 0 w 1821"/>
                <a:gd name="txT" fmla="*/ 0 h 1522"/>
                <a:gd name="txR" fmla="*/ 1821 w 1821"/>
                <a:gd name="txB" fmla="*/ 1522 h 1522"/>
              </a:gdLst>
              <a:ahLst/>
              <a:cxnLst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</a:cxnLst>
              <a:rect l="txL" t="txT" r="txR" b="txB"/>
              <a:pathLst>
                <a:path w="1821" h="1522">
                  <a:moveTo>
                    <a:pt x="760" y="1504"/>
                  </a:moveTo>
                  <a:cubicBezTo>
                    <a:pt x="684" y="1522"/>
                    <a:pt x="699" y="1518"/>
                    <a:pt x="585" y="1511"/>
                  </a:cubicBezTo>
                  <a:cubicBezTo>
                    <a:pt x="556" y="1502"/>
                    <a:pt x="523" y="1504"/>
                    <a:pt x="497" y="1489"/>
                  </a:cubicBezTo>
                  <a:cubicBezTo>
                    <a:pt x="482" y="1480"/>
                    <a:pt x="470" y="1465"/>
                    <a:pt x="454" y="1460"/>
                  </a:cubicBezTo>
                  <a:cubicBezTo>
                    <a:pt x="439" y="1455"/>
                    <a:pt x="410" y="1446"/>
                    <a:pt x="410" y="1446"/>
                  </a:cubicBezTo>
                  <a:cubicBezTo>
                    <a:pt x="374" y="1394"/>
                    <a:pt x="297" y="1335"/>
                    <a:pt x="242" y="1300"/>
                  </a:cubicBezTo>
                  <a:cubicBezTo>
                    <a:pt x="237" y="1293"/>
                    <a:pt x="234" y="1284"/>
                    <a:pt x="228" y="1278"/>
                  </a:cubicBezTo>
                  <a:cubicBezTo>
                    <a:pt x="222" y="1272"/>
                    <a:pt x="212" y="1270"/>
                    <a:pt x="206" y="1263"/>
                  </a:cubicBezTo>
                  <a:cubicBezTo>
                    <a:pt x="201" y="1257"/>
                    <a:pt x="202" y="1248"/>
                    <a:pt x="198" y="1242"/>
                  </a:cubicBezTo>
                  <a:cubicBezTo>
                    <a:pt x="192" y="1234"/>
                    <a:pt x="183" y="1228"/>
                    <a:pt x="177" y="1220"/>
                  </a:cubicBezTo>
                  <a:cubicBezTo>
                    <a:pt x="160" y="1195"/>
                    <a:pt x="167" y="1189"/>
                    <a:pt x="147" y="1169"/>
                  </a:cubicBezTo>
                  <a:cubicBezTo>
                    <a:pt x="112" y="1134"/>
                    <a:pt x="138" y="1177"/>
                    <a:pt x="104" y="1132"/>
                  </a:cubicBezTo>
                  <a:cubicBezTo>
                    <a:pt x="59" y="1073"/>
                    <a:pt x="95" y="1101"/>
                    <a:pt x="53" y="1074"/>
                  </a:cubicBezTo>
                  <a:cubicBezTo>
                    <a:pt x="50" y="1067"/>
                    <a:pt x="50" y="1058"/>
                    <a:pt x="45" y="1052"/>
                  </a:cubicBezTo>
                  <a:cubicBezTo>
                    <a:pt x="40" y="1045"/>
                    <a:pt x="29" y="1044"/>
                    <a:pt x="24" y="1037"/>
                  </a:cubicBezTo>
                  <a:cubicBezTo>
                    <a:pt x="16" y="1024"/>
                    <a:pt x="14" y="1008"/>
                    <a:pt x="9" y="994"/>
                  </a:cubicBezTo>
                  <a:cubicBezTo>
                    <a:pt x="7" y="987"/>
                    <a:pt x="2" y="972"/>
                    <a:pt x="2" y="972"/>
                  </a:cubicBezTo>
                  <a:cubicBezTo>
                    <a:pt x="4" y="960"/>
                    <a:pt x="0" y="944"/>
                    <a:pt x="9" y="935"/>
                  </a:cubicBezTo>
                  <a:cubicBezTo>
                    <a:pt x="14" y="929"/>
                    <a:pt x="13" y="950"/>
                    <a:pt x="16" y="957"/>
                  </a:cubicBezTo>
                  <a:cubicBezTo>
                    <a:pt x="21" y="967"/>
                    <a:pt x="49" y="1003"/>
                    <a:pt x="53" y="1008"/>
                  </a:cubicBezTo>
                  <a:cubicBezTo>
                    <a:pt x="69" y="1057"/>
                    <a:pt x="89" y="1082"/>
                    <a:pt x="133" y="1110"/>
                  </a:cubicBezTo>
                  <a:cubicBezTo>
                    <a:pt x="167" y="1164"/>
                    <a:pt x="242" y="1162"/>
                    <a:pt x="301" y="1176"/>
                  </a:cubicBezTo>
                  <a:cubicBezTo>
                    <a:pt x="328" y="1189"/>
                    <a:pt x="345" y="1210"/>
                    <a:pt x="373" y="1220"/>
                  </a:cubicBezTo>
                  <a:cubicBezTo>
                    <a:pt x="388" y="1225"/>
                    <a:pt x="417" y="1234"/>
                    <a:pt x="417" y="1234"/>
                  </a:cubicBezTo>
                  <a:cubicBezTo>
                    <a:pt x="452" y="1261"/>
                    <a:pt x="484" y="1297"/>
                    <a:pt x="527" y="1307"/>
                  </a:cubicBezTo>
                  <a:cubicBezTo>
                    <a:pt x="561" y="1331"/>
                    <a:pt x="599" y="1340"/>
                    <a:pt x="636" y="1358"/>
                  </a:cubicBezTo>
                  <a:cubicBezTo>
                    <a:pt x="654" y="1385"/>
                    <a:pt x="645" y="1377"/>
                    <a:pt x="672" y="1395"/>
                  </a:cubicBezTo>
                  <a:cubicBezTo>
                    <a:pt x="687" y="1405"/>
                    <a:pt x="716" y="1424"/>
                    <a:pt x="716" y="1424"/>
                  </a:cubicBezTo>
                  <a:cubicBezTo>
                    <a:pt x="742" y="1463"/>
                    <a:pt x="725" y="1440"/>
                    <a:pt x="774" y="1489"/>
                  </a:cubicBezTo>
                  <a:cubicBezTo>
                    <a:pt x="781" y="1496"/>
                    <a:pt x="796" y="1511"/>
                    <a:pt x="796" y="1511"/>
                  </a:cubicBezTo>
                  <a:cubicBezTo>
                    <a:pt x="796" y="1511"/>
                    <a:pt x="769" y="1485"/>
                    <a:pt x="753" y="1475"/>
                  </a:cubicBezTo>
                  <a:cubicBezTo>
                    <a:pt x="738" y="1433"/>
                    <a:pt x="693" y="1414"/>
                    <a:pt x="665" y="1380"/>
                  </a:cubicBezTo>
                  <a:cubicBezTo>
                    <a:pt x="646" y="1357"/>
                    <a:pt x="625" y="1345"/>
                    <a:pt x="607" y="1322"/>
                  </a:cubicBezTo>
                  <a:cubicBezTo>
                    <a:pt x="572" y="1277"/>
                    <a:pt x="575" y="1278"/>
                    <a:pt x="534" y="1242"/>
                  </a:cubicBezTo>
                  <a:cubicBezTo>
                    <a:pt x="505" y="1216"/>
                    <a:pt x="485" y="1182"/>
                    <a:pt x="454" y="1161"/>
                  </a:cubicBezTo>
                  <a:cubicBezTo>
                    <a:pt x="433" y="1130"/>
                    <a:pt x="417" y="1097"/>
                    <a:pt x="395" y="1067"/>
                  </a:cubicBezTo>
                  <a:cubicBezTo>
                    <a:pt x="385" y="1034"/>
                    <a:pt x="370" y="1001"/>
                    <a:pt x="352" y="972"/>
                  </a:cubicBezTo>
                  <a:cubicBezTo>
                    <a:pt x="341" y="912"/>
                    <a:pt x="320" y="857"/>
                    <a:pt x="308" y="797"/>
                  </a:cubicBezTo>
                  <a:cubicBezTo>
                    <a:pt x="299" y="678"/>
                    <a:pt x="294" y="661"/>
                    <a:pt x="308" y="512"/>
                  </a:cubicBezTo>
                  <a:cubicBezTo>
                    <a:pt x="310" y="495"/>
                    <a:pt x="312" y="546"/>
                    <a:pt x="315" y="563"/>
                  </a:cubicBezTo>
                  <a:cubicBezTo>
                    <a:pt x="320" y="588"/>
                    <a:pt x="352" y="629"/>
                    <a:pt x="352" y="629"/>
                  </a:cubicBezTo>
                  <a:cubicBezTo>
                    <a:pt x="368" y="680"/>
                    <a:pt x="380" y="737"/>
                    <a:pt x="410" y="782"/>
                  </a:cubicBezTo>
                  <a:cubicBezTo>
                    <a:pt x="421" y="818"/>
                    <a:pt x="432" y="844"/>
                    <a:pt x="468" y="855"/>
                  </a:cubicBezTo>
                  <a:cubicBezTo>
                    <a:pt x="481" y="890"/>
                    <a:pt x="467" y="907"/>
                    <a:pt x="505" y="921"/>
                  </a:cubicBezTo>
                  <a:cubicBezTo>
                    <a:pt x="516" y="954"/>
                    <a:pt x="534" y="981"/>
                    <a:pt x="563" y="1001"/>
                  </a:cubicBezTo>
                  <a:cubicBezTo>
                    <a:pt x="573" y="1031"/>
                    <a:pt x="577" y="1044"/>
                    <a:pt x="600" y="1067"/>
                  </a:cubicBezTo>
                  <a:cubicBezTo>
                    <a:pt x="610" y="1131"/>
                    <a:pt x="605" y="1244"/>
                    <a:pt x="680" y="1271"/>
                  </a:cubicBezTo>
                  <a:cubicBezTo>
                    <a:pt x="694" y="1314"/>
                    <a:pt x="706" y="1372"/>
                    <a:pt x="731" y="1409"/>
                  </a:cubicBezTo>
                  <a:cubicBezTo>
                    <a:pt x="736" y="1424"/>
                    <a:pt x="740" y="1438"/>
                    <a:pt x="745" y="1453"/>
                  </a:cubicBezTo>
                  <a:cubicBezTo>
                    <a:pt x="748" y="1461"/>
                    <a:pt x="734" y="1439"/>
                    <a:pt x="731" y="1431"/>
                  </a:cubicBezTo>
                  <a:cubicBezTo>
                    <a:pt x="725" y="1417"/>
                    <a:pt x="720" y="1402"/>
                    <a:pt x="716" y="1387"/>
                  </a:cubicBezTo>
                  <a:cubicBezTo>
                    <a:pt x="707" y="1356"/>
                    <a:pt x="704" y="1324"/>
                    <a:pt x="694" y="1293"/>
                  </a:cubicBezTo>
                  <a:cubicBezTo>
                    <a:pt x="689" y="1278"/>
                    <a:pt x="680" y="1249"/>
                    <a:pt x="680" y="1249"/>
                  </a:cubicBezTo>
                  <a:cubicBezTo>
                    <a:pt x="672" y="1179"/>
                    <a:pt x="670" y="1107"/>
                    <a:pt x="658" y="1037"/>
                  </a:cubicBezTo>
                  <a:cubicBezTo>
                    <a:pt x="650" y="992"/>
                    <a:pt x="629" y="951"/>
                    <a:pt x="621" y="906"/>
                  </a:cubicBezTo>
                  <a:cubicBezTo>
                    <a:pt x="616" y="879"/>
                    <a:pt x="611" y="853"/>
                    <a:pt x="607" y="826"/>
                  </a:cubicBezTo>
                  <a:cubicBezTo>
                    <a:pt x="601" y="790"/>
                    <a:pt x="592" y="717"/>
                    <a:pt x="592" y="717"/>
                  </a:cubicBezTo>
                  <a:cubicBezTo>
                    <a:pt x="590" y="680"/>
                    <a:pt x="585" y="644"/>
                    <a:pt x="585" y="607"/>
                  </a:cubicBezTo>
                  <a:cubicBezTo>
                    <a:pt x="585" y="529"/>
                    <a:pt x="587" y="452"/>
                    <a:pt x="592" y="374"/>
                  </a:cubicBezTo>
                  <a:cubicBezTo>
                    <a:pt x="595" y="324"/>
                    <a:pt x="623" y="270"/>
                    <a:pt x="636" y="221"/>
                  </a:cubicBezTo>
                  <a:cubicBezTo>
                    <a:pt x="641" y="203"/>
                    <a:pt x="644" y="176"/>
                    <a:pt x="658" y="162"/>
                  </a:cubicBezTo>
                  <a:cubicBezTo>
                    <a:pt x="666" y="154"/>
                    <a:pt x="677" y="153"/>
                    <a:pt x="687" y="148"/>
                  </a:cubicBezTo>
                  <a:cubicBezTo>
                    <a:pt x="711" y="117"/>
                    <a:pt x="724" y="85"/>
                    <a:pt x="745" y="53"/>
                  </a:cubicBezTo>
                  <a:cubicBezTo>
                    <a:pt x="748" y="43"/>
                    <a:pt x="747" y="32"/>
                    <a:pt x="753" y="24"/>
                  </a:cubicBezTo>
                  <a:cubicBezTo>
                    <a:pt x="761" y="12"/>
                    <a:pt x="799" y="0"/>
                    <a:pt x="753" y="17"/>
                  </a:cubicBezTo>
                  <a:cubicBezTo>
                    <a:pt x="747" y="32"/>
                    <a:pt x="737" y="45"/>
                    <a:pt x="731" y="60"/>
                  </a:cubicBezTo>
                  <a:cubicBezTo>
                    <a:pt x="704" y="133"/>
                    <a:pt x="742" y="68"/>
                    <a:pt x="709" y="119"/>
                  </a:cubicBezTo>
                  <a:cubicBezTo>
                    <a:pt x="701" y="153"/>
                    <a:pt x="692" y="184"/>
                    <a:pt x="672" y="213"/>
                  </a:cubicBezTo>
                  <a:cubicBezTo>
                    <a:pt x="655" y="266"/>
                    <a:pt x="662" y="242"/>
                    <a:pt x="651" y="286"/>
                  </a:cubicBezTo>
                  <a:cubicBezTo>
                    <a:pt x="655" y="513"/>
                    <a:pt x="656" y="645"/>
                    <a:pt x="672" y="841"/>
                  </a:cubicBezTo>
                  <a:cubicBezTo>
                    <a:pt x="677" y="982"/>
                    <a:pt x="685" y="1111"/>
                    <a:pt x="702" y="1249"/>
                  </a:cubicBezTo>
                  <a:cubicBezTo>
                    <a:pt x="706" y="1318"/>
                    <a:pt x="704" y="1358"/>
                    <a:pt x="723" y="1417"/>
                  </a:cubicBezTo>
                  <a:cubicBezTo>
                    <a:pt x="726" y="1380"/>
                    <a:pt x="730" y="1344"/>
                    <a:pt x="731" y="1307"/>
                  </a:cubicBezTo>
                  <a:cubicBezTo>
                    <a:pt x="735" y="1066"/>
                    <a:pt x="733" y="826"/>
                    <a:pt x="738" y="585"/>
                  </a:cubicBezTo>
                  <a:cubicBezTo>
                    <a:pt x="738" y="577"/>
                    <a:pt x="743" y="570"/>
                    <a:pt x="745" y="563"/>
                  </a:cubicBezTo>
                  <a:cubicBezTo>
                    <a:pt x="758" y="513"/>
                    <a:pt x="761" y="439"/>
                    <a:pt x="789" y="396"/>
                  </a:cubicBezTo>
                  <a:cubicBezTo>
                    <a:pt x="806" y="370"/>
                    <a:pt x="856" y="329"/>
                    <a:pt x="877" y="308"/>
                  </a:cubicBezTo>
                  <a:cubicBezTo>
                    <a:pt x="897" y="288"/>
                    <a:pt x="910" y="257"/>
                    <a:pt x="928" y="235"/>
                  </a:cubicBezTo>
                  <a:cubicBezTo>
                    <a:pt x="975" y="178"/>
                    <a:pt x="1045" y="151"/>
                    <a:pt x="1117" y="141"/>
                  </a:cubicBezTo>
                  <a:cubicBezTo>
                    <a:pt x="1135" y="136"/>
                    <a:pt x="1165" y="123"/>
                    <a:pt x="1183" y="141"/>
                  </a:cubicBezTo>
                  <a:cubicBezTo>
                    <a:pt x="1188" y="146"/>
                    <a:pt x="1168" y="145"/>
                    <a:pt x="1161" y="148"/>
                  </a:cubicBezTo>
                  <a:cubicBezTo>
                    <a:pt x="1145" y="156"/>
                    <a:pt x="1128" y="170"/>
                    <a:pt x="1117" y="184"/>
                  </a:cubicBezTo>
                  <a:cubicBezTo>
                    <a:pt x="1100" y="206"/>
                    <a:pt x="1065" y="246"/>
                    <a:pt x="1052" y="272"/>
                  </a:cubicBezTo>
                  <a:cubicBezTo>
                    <a:pt x="1033" y="310"/>
                    <a:pt x="1033" y="325"/>
                    <a:pt x="1001" y="359"/>
                  </a:cubicBezTo>
                  <a:cubicBezTo>
                    <a:pt x="992" y="383"/>
                    <a:pt x="987" y="408"/>
                    <a:pt x="979" y="432"/>
                  </a:cubicBezTo>
                  <a:cubicBezTo>
                    <a:pt x="971" y="498"/>
                    <a:pt x="972" y="566"/>
                    <a:pt x="949" y="629"/>
                  </a:cubicBezTo>
                  <a:cubicBezTo>
                    <a:pt x="939" y="721"/>
                    <a:pt x="930" y="813"/>
                    <a:pt x="920" y="906"/>
                  </a:cubicBezTo>
                  <a:cubicBezTo>
                    <a:pt x="917" y="931"/>
                    <a:pt x="906" y="979"/>
                    <a:pt x="906" y="979"/>
                  </a:cubicBezTo>
                  <a:cubicBezTo>
                    <a:pt x="898" y="1072"/>
                    <a:pt x="897" y="1171"/>
                    <a:pt x="855" y="1256"/>
                  </a:cubicBezTo>
                  <a:cubicBezTo>
                    <a:pt x="838" y="1290"/>
                    <a:pt x="842" y="1313"/>
                    <a:pt x="811" y="1344"/>
                  </a:cubicBezTo>
                  <a:cubicBezTo>
                    <a:pt x="779" y="1376"/>
                    <a:pt x="747" y="1400"/>
                    <a:pt x="716" y="1431"/>
                  </a:cubicBezTo>
                  <a:cubicBezTo>
                    <a:pt x="707" y="1440"/>
                    <a:pt x="736" y="1417"/>
                    <a:pt x="745" y="1409"/>
                  </a:cubicBezTo>
                  <a:cubicBezTo>
                    <a:pt x="753" y="1402"/>
                    <a:pt x="759" y="1393"/>
                    <a:pt x="767" y="1387"/>
                  </a:cubicBezTo>
                  <a:cubicBezTo>
                    <a:pt x="807" y="1359"/>
                    <a:pt x="858" y="1322"/>
                    <a:pt x="906" y="1307"/>
                  </a:cubicBezTo>
                  <a:cubicBezTo>
                    <a:pt x="933" y="1265"/>
                    <a:pt x="983" y="1229"/>
                    <a:pt x="1030" y="1212"/>
                  </a:cubicBezTo>
                  <a:cubicBezTo>
                    <a:pt x="1063" y="1179"/>
                    <a:pt x="1087" y="1146"/>
                    <a:pt x="1132" y="1132"/>
                  </a:cubicBezTo>
                  <a:cubicBezTo>
                    <a:pt x="1172" y="1102"/>
                    <a:pt x="1201" y="1072"/>
                    <a:pt x="1248" y="1052"/>
                  </a:cubicBezTo>
                  <a:cubicBezTo>
                    <a:pt x="1282" y="1018"/>
                    <a:pt x="1328" y="1004"/>
                    <a:pt x="1372" y="986"/>
                  </a:cubicBezTo>
                  <a:cubicBezTo>
                    <a:pt x="1402" y="956"/>
                    <a:pt x="1424" y="957"/>
                    <a:pt x="1467" y="950"/>
                  </a:cubicBezTo>
                  <a:cubicBezTo>
                    <a:pt x="1528" y="952"/>
                    <a:pt x="1589" y="949"/>
                    <a:pt x="1649" y="957"/>
                  </a:cubicBezTo>
                  <a:cubicBezTo>
                    <a:pt x="1702" y="964"/>
                    <a:pt x="1734" y="1072"/>
                    <a:pt x="1752" y="1110"/>
                  </a:cubicBezTo>
                  <a:cubicBezTo>
                    <a:pt x="1767" y="1143"/>
                    <a:pt x="1786" y="1173"/>
                    <a:pt x="1803" y="1205"/>
                  </a:cubicBezTo>
                  <a:cubicBezTo>
                    <a:pt x="1807" y="1213"/>
                    <a:pt x="1821" y="1219"/>
                    <a:pt x="1817" y="1227"/>
                  </a:cubicBezTo>
                  <a:cubicBezTo>
                    <a:pt x="1813" y="1234"/>
                    <a:pt x="1802" y="1223"/>
                    <a:pt x="1795" y="1220"/>
                  </a:cubicBezTo>
                  <a:cubicBezTo>
                    <a:pt x="1766" y="1207"/>
                    <a:pt x="1737" y="1188"/>
                    <a:pt x="1708" y="1176"/>
                  </a:cubicBezTo>
                  <a:cubicBezTo>
                    <a:pt x="1684" y="1166"/>
                    <a:pt x="1659" y="1161"/>
                    <a:pt x="1635" y="1154"/>
                  </a:cubicBezTo>
                  <a:cubicBezTo>
                    <a:pt x="1604" y="1145"/>
                    <a:pt x="1540" y="1132"/>
                    <a:pt x="1540" y="1132"/>
                  </a:cubicBezTo>
                  <a:cubicBezTo>
                    <a:pt x="1500" y="1113"/>
                    <a:pt x="1465" y="1118"/>
                    <a:pt x="1423" y="1132"/>
                  </a:cubicBezTo>
                  <a:cubicBezTo>
                    <a:pt x="1404" y="1162"/>
                    <a:pt x="1364" y="1171"/>
                    <a:pt x="1329" y="1183"/>
                  </a:cubicBezTo>
                  <a:cubicBezTo>
                    <a:pt x="1312" y="1208"/>
                    <a:pt x="1281" y="1240"/>
                    <a:pt x="1256" y="1256"/>
                  </a:cubicBezTo>
                  <a:cubicBezTo>
                    <a:pt x="1236" y="1285"/>
                    <a:pt x="1213" y="1317"/>
                    <a:pt x="1183" y="1336"/>
                  </a:cubicBezTo>
                  <a:cubicBezTo>
                    <a:pt x="1106" y="1449"/>
                    <a:pt x="859" y="1380"/>
                    <a:pt x="789" y="1380"/>
                  </a:cubicBezTo>
                  <a:lnTo>
                    <a:pt x="735" y="1312"/>
                  </a:lnTo>
                </a:path>
              </a:pathLst>
            </a:custGeom>
            <a:solidFill>
              <a:srgbClr val="00CC00"/>
            </a:solidFill>
            <a:ln w="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dirty="0">
                <a:latin typeface="Times New Roman" panose="02020603050405020304" pitchFamily="18" charset="0"/>
              </a:endParaRPr>
            </a:p>
          </p:txBody>
        </p:sp>
        <p:sp>
          <p:nvSpPr>
            <p:cNvPr id="29760" name="Freeform 231"/>
            <p:cNvSpPr/>
            <p:nvPr/>
          </p:nvSpPr>
          <p:spPr>
            <a:xfrm rot="899285">
              <a:off x="5943600" y="3200400"/>
              <a:ext cx="914400" cy="422275"/>
            </a:xfrm>
            <a:custGeom>
              <a:avLst/>
              <a:gdLst>
                <a:gd name="txL" fmla="*/ 0 w 1821"/>
                <a:gd name="txT" fmla="*/ 0 h 1522"/>
                <a:gd name="txR" fmla="*/ 1821 w 1821"/>
                <a:gd name="txB" fmla="*/ 1522 h 1522"/>
              </a:gdLst>
              <a:ahLst/>
              <a:cxnLst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</a:cxnLst>
              <a:rect l="txL" t="txT" r="txR" b="txB"/>
              <a:pathLst>
                <a:path w="1821" h="1522">
                  <a:moveTo>
                    <a:pt x="760" y="1504"/>
                  </a:moveTo>
                  <a:cubicBezTo>
                    <a:pt x="684" y="1522"/>
                    <a:pt x="699" y="1518"/>
                    <a:pt x="585" y="1511"/>
                  </a:cubicBezTo>
                  <a:cubicBezTo>
                    <a:pt x="556" y="1502"/>
                    <a:pt x="523" y="1504"/>
                    <a:pt x="497" y="1489"/>
                  </a:cubicBezTo>
                  <a:cubicBezTo>
                    <a:pt x="482" y="1480"/>
                    <a:pt x="470" y="1465"/>
                    <a:pt x="454" y="1460"/>
                  </a:cubicBezTo>
                  <a:cubicBezTo>
                    <a:pt x="439" y="1455"/>
                    <a:pt x="410" y="1446"/>
                    <a:pt x="410" y="1446"/>
                  </a:cubicBezTo>
                  <a:cubicBezTo>
                    <a:pt x="374" y="1394"/>
                    <a:pt x="297" y="1335"/>
                    <a:pt x="242" y="1300"/>
                  </a:cubicBezTo>
                  <a:cubicBezTo>
                    <a:pt x="237" y="1293"/>
                    <a:pt x="234" y="1284"/>
                    <a:pt x="228" y="1278"/>
                  </a:cubicBezTo>
                  <a:cubicBezTo>
                    <a:pt x="222" y="1272"/>
                    <a:pt x="212" y="1270"/>
                    <a:pt x="206" y="1263"/>
                  </a:cubicBezTo>
                  <a:cubicBezTo>
                    <a:pt x="201" y="1257"/>
                    <a:pt x="202" y="1248"/>
                    <a:pt x="198" y="1242"/>
                  </a:cubicBezTo>
                  <a:cubicBezTo>
                    <a:pt x="192" y="1234"/>
                    <a:pt x="183" y="1228"/>
                    <a:pt x="177" y="1220"/>
                  </a:cubicBezTo>
                  <a:cubicBezTo>
                    <a:pt x="160" y="1195"/>
                    <a:pt x="167" y="1189"/>
                    <a:pt x="147" y="1169"/>
                  </a:cubicBezTo>
                  <a:cubicBezTo>
                    <a:pt x="112" y="1134"/>
                    <a:pt x="138" y="1177"/>
                    <a:pt x="104" y="1132"/>
                  </a:cubicBezTo>
                  <a:cubicBezTo>
                    <a:pt x="59" y="1073"/>
                    <a:pt x="95" y="1101"/>
                    <a:pt x="53" y="1074"/>
                  </a:cubicBezTo>
                  <a:cubicBezTo>
                    <a:pt x="50" y="1067"/>
                    <a:pt x="50" y="1058"/>
                    <a:pt x="45" y="1052"/>
                  </a:cubicBezTo>
                  <a:cubicBezTo>
                    <a:pt x="40" y="1045"/>
                    <a:pt x="29" y="1044"/>
                    <a:pt x="24" y="1037"/>
                  </a:cubicBezTo>
                  <a:cubicBezTo>
                    <a:pt x="16" y="1024"/>
                    <a:pt x="14" y="1008"/>
                    <a:pt x="9" y="994"/>
                  </a:cubicBezTo>
                  <a:cubicBezTo>
                    <a:pt x="7" y="987"/>
                    <a:pt x="2" y="972"/>
                    <a:pt x="2" y="972"/>
                  </a:cubicBezTo>
                  <a:cubicBezTo>
                    <a:pt x="4" y="960"/>
                    <a:pt x="0" y="944"/>
                    <a:pt x="9" y="935"/>
                  </a:cubicBezTo>
                  <a:cubicBezTo>
                    <a:pt x="14" y="929"/>
                    <a:pt x="13" y="950"/>
                    <a:pt x="16" y="957"/>
                  </a:cubicBezTo>
                  <a:cubicBezTo>
                    <a:pt x="21" y="967"/>
                    <a:pt x="49" y="1003"/>
                    <a:pt x="53" y="1008"/>
                  </a:cubicBezTo>
                  <a:cubicBezTo>
                    <a:pt x="69" y="1057"/>
                    <a:pt x="89" y="1082"/>
                    <a:pt x="133" y="1110"/>
                  </a:cubicBezTo>
                  <a:cubicBezTo>
                    <a:pt x="167" y="1164"/>
                    <a:pt x="242" y="1162"/>
                    <a:pt x="301" y="1176"/>
                  </a:cubicBezTo>
                  <a:cubicBezTo>
                    <a:pt x="328" y="1189"/>
                    <a:pt x="345" y="1210"/>
                    <a:pt x="373" y="1220"/>
                  </a:cubicBezTo>
                  <a:cubicBezTo>
                    <a:pt x="388" y="1225"/>
                    <a:pt x="417" y="1234"/>
                    <a:pt x="417" y="1234"/>
                  </a:cubicBezTo>
                  <a:cubicBezTo>
                    <a:pt x="452" y="1261"/>
                    <a:pt x="484" y="1297"/>
                    <a:pt x="527" y="1307"/>
                  </a:cubicBezTo>
                  <a:cubicBezTo>
                    <a:pt x="561" y="1331"/>
                    <a:pt x="599" y="1340"/>
                    <a:pt x="636" y="1358"/>
                  </a:cubicBezTo>
                  <a:cubicBezTo>
                    <a:pt x="654" y="1385"/>
                    <a:pt x="645" y="1377"/>
                    <a:pt x="672" y="1395"/>
                  </a:cubicBezTo>
                  <a:cubicBezTo>
                    <a:pt x="687" y="1405"/>
                    <a:pt x="716" y="1424"/>
                    <a:pt x="716" y="1424"/>
                  </a:cubicBezTo>
                  <a:cubicBezTo>
                    <a:pt x="742" y="1463"/>
                    <a:pt x="725" y="1440"/>
                    <a:pt x="774" y="1489"/>
                  </a:cubicBezTo>
                  <a:cubicBezTo>
                    <a:pt x="781" y="1496"/>
                    <a:pt x="796" y="1511"/>
                    <a:pt x="796" y="1511"/>
                  </a:cubicBezTo>
                  <a:cubicBezTo>
                    <a:pt x="796" y="1511"/>
                    <a:pt x="769" y="1485"/>
                    <a:pt x="753" y="1475"/>
                  </a:cubicBezTo>
                  <a:cubicBezTo>
                    <a:pt x="738" y="1433"/>
                    <a:pt x="693" y="1414"/>
                    <a:pt x="665" y="1380"/>
                  </a:cubicBezTo>
                  <a:cubicBezTo>
                    <a:pt x="646" y="1357"/>
                    <a:pt x="625" y="1345"/>
                    <a:pt x="607" y="1322"/>
                  </a:cubicBezTo>
                  <a:cubicBezTo>
                    <a:pt x="572" y="1277"/>
                    <a:pt x="575" y="1278"/>
                    <a:pt x="534" y="1242"/>
                  </a:cubicBezTo>
                  <a:cubicBezTo>
                    <a:pt x="505" y="1216"/>
                    <a:pt x="485" y="1182"/>
                    <a:pt x="454" y="1161"/>
                  </a:cubicBezTo>
                  <a:cubicBezTo>
                    <a:pt x="433" y="1130"/>
                    <a:pt x="417" y="1097"/>
                    <a:pt x="395" y="1067"/>
                  </a:cubicBezTo>
                  <a:cubicBezTo>
                    <a:pt x="385" y="1034"/>
                    <a:pt x="370" y="1001"/>
                    <a:pt x="352" y="972"/>
                  </a:cubicBezTo>
                  <a:cubicBezTo>
                    <a:pt x="341" y="912"/>
                    <a:pt x="320" y="857"/>
                    <a:pt x="308" y="797"/>
                  </a:cubicBezTo>
                  <a:cubicBezTo>
                    <a:pt x="299" y="678"/>
                    <a:pt x="294" y="661"/>
                    <a:pt x="308" y="512"/>
                  </a:cubicBezTo>
                  <a:cubicBezTo>
                    <a:pt x="310" y="495"/>
                    <a:pt x="312" y="546"/>
                    <a:pt x="315" y="563"/>
                  </a:cubicBezTo>
                  <a:cubicBezTo>
                    <a:pt x="320" y="588"/>
                    <a:pt x="352" y="629"/>
                    <a:pt x="352" y="629"/>
                  </a:cubicBezTo>
                  <a:cubicBezTo>
                    <a:pt x="368" y="680"/>
                    <a:pt x="380" y="737"/>
                    <a:pt x="410" y="782"/>
                  </a:cubicBezTo>
                  <a:cubicBezTo>
                    <a:pt x="421" y="818"/>
                    <a:pt x="432" y="844"/>
                    <a:pt x="468" y="855"/>
                  </a:cubicBezTo>
                  <a:cubicBezTo>
                    <a:pt x="481" y="890"/>
                    <a:pt x="467" y="907"/>
                    <a:pt x="505" y="921"/>
                  </a:cubicBezTo>
                  <a:cubicBezTo>
                    <a:pt x="516" y="954"/>
                    <a:pt x="534" y="981"/>
                    <a:pt x="563" y="1001"/>
                  </a:cubicBezTo>
                  <a:cubicBezTo>
                    <a:pt x="573" y="1031"/>
                    <a:pt x="577" y="1044"/>
                    <a:pt x="600" y="1067"/>
                  </a:cubicBezTo>
                  <a:cubicBezTo>
                    <a:pt x="610" y="1131"/>
                    <a:pt x="605" y="1244"/>
                    <a:pt x="680" y="1271"/>
                  </a:cubicBezTo>
                  <a:cubicBezTo>
                    <a:pt x="694" y="1314"/>
                    <a:pt x="706" y="1372"/>
                    <a:pt x="731" y="1409"/>
                  </a:cubicBezTo>
                  <a:cubicBezTo>
                    <a:pt x="736" y="1424"/>
                    <a:pt x="740" y="1438"/>
                    <a:pt x="745" y="1453"/>
                  </a:cubicBezTo>
                  <a:cubicBezTo>
                    <a:pt x="748" y="1461"/>
                    <a:pt x="734" y="1439"/>
                    <a:pt x="731" y="1431"/>
                  </a:cubicBezTo>
                  <a:cubicBezTo>
                    <a:pt x="725" y="1417"/>
                    <a:pt x="720" y="1402"/>
                    <a:pt x="716" y="1387"/>
                  </a:cubicBezTo>
                  <a:cubicBezTo>
                    <a:pt x="707" y="1356"/>
                    <a:pt x="704" y="1324"/>
                    <a:pt x="694" y="1293"/>
                  </a:cubicBezTo>
                  <a:cubicBezTo>
                    <a:pt x="689" y="1278"/>
                    <a:pt x="680" y="1249"/>
                    <a:pt x="680" y="1249"/>
                  </a:cubicBezTo>
                  <a:cubicBezTo>
                    <a:pt x="672" y="1179"/>
                    <a:pt x="670" y="1107"/>
                    <a:pt x="658" y="1037"/>
                  </a:cubicBezTo>
                  <a:cubicBezTo>
                    <a:pt x="650" y="992"/>
                    <a:pt x="629" y="951"/>
                    <a:pt x="621" y="906"/>
                  </a:cubicBezTo>
                  <a:cubicBezTo>
                    <a:pt x="616" y="879"/>
                    <a:pt x="611" y="853"/>
                    <a:pt x="607" y="826"/>
                  </a:cubicBezTo>
                  <a:cubicBezTo>
                    <a:pt x="601" y="790"/>
                    <a:pt x="592" y="717"/>
                    <a:pt x="592" y="717"/>
                  </a:cubicBezTo>
                  <a:cubicBezTo>
                    <a:pt x="590" y="680"/>
                    <a:pt x="585" y="644"/>
                    <a:pt x="585" y="607"/>
                  </a:cubicBezTo>
                  <a:cubicBezTo>
                    <a:pt x="585" y="529"/>
                    <a:pt x="587" y="452"/>
                    <a:pt x="592" y="374"/>
                  </a:cubicBezTo>
                  <a:cubicBezTo>
                    <a:pt x="595" y="324"/>
                    <a:pt x="623" y="270"/>
                    <a:pt x="636" y="221"/>
                  </a:cubicBezTo>
                  <a:cubicBezTo>
                    <a:pt x="641" y="203"/>
                    <a:pt x="644" y="176"/>
                    <a:pt x="658" y="162"/>
                  </a:cubicBezTo>
                  <a:cubicBezTo>
                    <a:pt x="666" y="154"/>
                    <a:pt x="677" y="153"/>
                    <a:pt x="687" y="148"/>
                  </a:cubicBezTo>
                  <a:cubicBezTo>
                    <a:pt x="711" y="117"/>
                    <a:pt x="724" y="85"/>
                    <a:pt x="745" y="53"/>
                  </a:cubicBezTo>
                  <a:cubicBezTo>
                    <a:pt x="748" y="43"/>
                    <a:pt x="747" y="32"/>
                    <a:pt x="753" y="24"/>
                  </a:cubicBezTo>
                  <a:cubicBezTo>
                    <a:pt x="761" y="12"/>
                    <a:pt x="799" y="0"/>
                    <a:pt x="753" y="17"/>
                  </a:cubicBezTo>
                  <a:cubicBezTo>
                    <a:pt x="747" y="32"/>
                    <a:pt x="737" y="45"/>
                    <a:pt x="731" y="60"/>
                  </a:cubicBezTo>
                  <a:cubicBezTo>
                    <a:pt x="704" y="133"/>
                    <a:pt x="742" y="68"/>
                    <a:pt x="709" y="119"/>
                  </a:cubicBezTo>
                  <a:cubicBezTo>
                    <a:pt x="701" y="153"/>
                    <a:pt x="692" y="184"/>
                    <a:pt x="672" y="213"/>
                  </a:cubicBezTo>
                  <a:cubicBezTo>
                    <a:pt x="655" y="266"/>
                    <a:pt x="662" y="242"/>
                    <a:pt x="651" y="286"/>
                  </a:cubicBezTo>
                  <a:cubicBezTo>
                    <a:pt x="655" y="513"/>
                    <a:pt x="656" y="645"/>
                    <a:pt x="672" y="841"/>
                  </a:cubicBezTo>
                  <a:cubicBezTo>
                    <a:pt x="677" y="982"/>
                    <a:pt x="685" y="1111"/>
                    <a:pt x="702" y="1249"/>
                  </a:cubicBezTo>
                  <a:cubicBezTo>
                    <a:pt x="706" y="1318"/>
                    <a:pt x="704" y="1358"/>
                    <a:pt x="723" y="1417"/>
                  </a:cubicBezTo>
                  <a:cubicBezTo>
                    <a:pt x="726" y="1380"/>
                    <a:pt x="730" y="1344"/>
                    <a:pt x="731" y="1307"/>
                  </a:cubicBezTo>
                  <a:cubicBezTo>
                    <a:pt x="735" y="1066"/>
                    <a:pt x="733" y="826"/>
                    <a:pt x="738" y="585"/>
                  </a:cubicBezTo>
                  <a:cubicBezTo>
                    <a:pt x="738" y="577"/>
                    <a:pt x="743" y="570"/>
                    <a:pt x="745" y="563"/>
                  </a:cubicBezTo>
                  <a:cubicBezTo>
                    <a:pt x="758" y="513"/>
                    <a:pt x="761" y="439"/>
                    <a:pt x="789" y="396"/>
                  </a:cubicBezTo>
                  <a:cubicBezTo>
                    <a:pt x="806" y="370"/>
                    <a:pt x="856" y="329"/>
                    <a:pt x="877" y="308"/>
                  </a:cubicBezTo>
                  <a:cubicBezTo>
                    <a:pt x="897" y="288"/>
                    <a:pt x="910" y="257"/>
                    <a:pt x="928" y="235"/>
                  </a:cubicBezTo>
                  <a:cubicBezTo>
                    <a:pt x="975" y="178"/>
                    <a:pt x="1045" y="151"/>
                    <a:pt x="1117" y="141"/>
                  </a:cubicBezTo>
                  <a:cubicBezTo>
                    <a:pt x="1135" y="136"/>
                    <a:pt x="1165" y="123"/>
                    <a:pt x="1183" y="141"/>
                  </a:cubicBezTo>
                  <a:cubicBezTo>
                    <a:pt x="1188" y="146"/>
                    <a:pt x="1168" y="145"/>
                    <a:pt x="1161" y="148"/>
                  </a:cubicBezTo>
                  <a:cubicBezTo>
                    <a:pt x="1145" y="156"/>
                    <a:pt x="1128" y="170"/>
                    <a:pt x="1117" y="184"/>
                  </a:cubicBezTo>
                  <a:cubicBezTo>
                    <a:pt x="1100" y="206"/>
                    <a:pt x="1065" y="246"/>
                    <a:pt x="1052" y="272"/>
                  </a:cubicBezTo>
                  <a:cubicBezTo>
                    <a:pt x="1033" y="310"/>
                    <a:pt x="1033" y="325"/>
                    <a:pt x="1001" y="359"/>
                  </a:cubicBezTo>
                  <a:cubicBezTo>
                    <a:pt x="992" y="383"/>
                    <a:pt x="987" y="408"/>
                    <a:pt x="979" y="432"/>
                  </a:cubicBezTo>
                  <a:cubicBezTo>
                    <a:pt x="971" y="498"/>
                    <a:pt x="972" y="566"/>
                    <a:pt x="949" y="629"/>
                  </a:cubicBezTo>
                  <a:cubicBezTo>
                    <a:pt x="939" y="721"/>
                    <a:pt x="930" y="813"/>
                    <a:pt x="920" y="906"/>
                  </a:cubicBezTo>
                  <a:cubicBezTo>
                    <a:pt x="917" y="931"/>
                    <a:pt x="906" y="979"/>
                    <a:pt x="906" y="979"/>
                  </a:cubicBezTo>
                  <a:cubicBezTo>
                    <a:pt x="898" y="1072"/>
                    <a:pt x="897" y="1171"/>
                    <a:pt x="855" y="1256"/>
                  </a:cubicBezTo>
                  <a:cubicBezTo>
                    <a:pt x="838" y="1290"/>
                    <a:pt x="842" y="1313"/>
                    <a:pt x="811" y="1344"/>
                  </a:cubicBezTo>
                  <a:cubicBezTo>
                    <a:pt x="779" y="1376"/>
                    <a:pt x="747" y="1400"/>
                    <a:pt x="716" y="1431"/>
                  </a:cubicBezTo>
                  <a:cubicBezTo>
                    <a:pt x="707" y="1440"/>
                    <a:pt x="736" y="1417"/>
                    <a:pt x="745" y="1409"/>
                  </a:cubicBezTo>
                  <a:cubicBezTo>
                    <a:pt x="753" y="1402"/>
                    <a:pt x="759" y="1393"/>
                    <a:pt x="767" y="1387"/>
                  </a:cubicBezTo>
                  <a:cubicBezTo>
                    <a:pt x="807" y="1359"/>
                    <a:pt x="858" y="1322"/>
                    <a:pt x="906" y="1307"/>
                  </a:cubicBezTo>
                  <a:cubicBezTo>
                    <a:pt x="933" y="1265"/>
                    <a:pt x="983" y="1229"/>
                    <a:pt x="1030" y="1212"/>
                  </a:cubicBezTo>
                  <a:cubicBezTo>
                    <a:pt x="1063" y="1179"/>
                    <a:pt x="1087" y="1146"/>
                    <a:pt x="1132" y="1132"/>
                  </a:cubicBezTo>
                  <a:cubicBezTo>
                    <a:pt x="1172" y="1102"/>
                    <a:pt x="1201" y="1072"/>
                    <a:pt x="1248" y="1052"/>
                  </a:cubicBezTo>
                  <a:cubicBezTo>
                    <a:pt x="1282" y="1018"/>
                    <a:pt x="1328" y="1004"/>
                    <a:pt x="1372" y="986"/>
                  </a:cubicBezTo>
                  <a:cubicBezTo>
                    <a:pt x="1402" y="956"/>
                    <a:pt x="1424" y="957"/>
                    <a:pt x="1467" y="950"/>
                  </a:cubicBezTo>
                  <a:cubicBezTo>
                    <a:pt x="1528" y="952"/>
                    <a:pt x="1589" y="949"/>
                    <a:pt x="1649" y="957"/>
                  </a:cubicBezTo>
                  <a:cubicBezTo>
                    <a:pt x="1702" y="964"/>
                    <a:pt x="1734" y="1072"/>
                    <a:pt x="1752" y="1110"/>
                  </a:cubicBezTo>
                  <a:cubicBezTo>
                    <a:pt x="1767" y="1143"/>
                    <a:pt x="1786" y="1173"/>
                    <a:pt x="1803" y="1205"/>
                  </a:cubicBezTo>
                  <a:cubicBezTo>
                    <a:pt x="1807" y="1213"/>
                    <a:pt x="1821" y="1219"/>
                    <a:pt x="1817" y="1227"/>
                  </a:cubicBezTo>
                  <a:cubicBezTo>
                    <a:pt x="1813" y="1234"/>
                    <a:pt x="1802" y="1223"/>
                    <a:pt x="1795" y="1220"/>
                  </a:cubicBezTo>
                  <a:cubicBezTo>
                    <a:pt x="1766" y="1207"/>
                    <a:pt x="1737" y="1188"/>
                    <a:pt x="1708" y="1176"/>
                  </a:cubicBezTo>
                  <a:cubicBezTo>
                    <a:pt x="1684" y="1166"/>
                    <a:pt x="1659" y="1161"/>
                    <a:pt x="1635" y="1154"/>
                  </a:cubicBezTo>
                  <a:cubicBezTo>
                    <a:pt x="1604" y="1145"/>
                    <a:pt x="1540" y="1132"/>
                    <a:pt x="1540" y="1132"/>
                  </a:cubicBezTo>
                  <a:cubicBezTo>
                    <a:pt x="1500" y="1113"/>
                    <a:pt x="1465" y="1118"/>
                    <a:pt x="1423" y="1132"/>
                  </a:cubicBezTo>
                  <a:cubicBezTo>
                    <a:pt x="1404" y="1162"/>
                    <a:pt x="1364" y="1171"/>
                    <a:pt x="1329" y="1183"/>
                  </a:cubicBezTo>
                  <a:cubicBezTo>
                    <a:pt x="1312" y="1208"/>
                    <a:pt x="1281" y="1240"/>
                    <a:pt x="1256" y="1256"/>
                  </a:cubicBezTo>
                  <a:cubicBezTo>
                    <a:pt x="1236" y="1285"/>
                    <a:pt x="1213" y="1317"/>
                    <a:pt x="1183" y="1336"/>
                  </a:cubicBezTo>
                  <a:cubicBezTo>
                    <a:pt x="1106" y="1449"/>
                    <a:pt x="859" y="1380"/>
                    <a:pt x="789" y="1380"/>
                  </a:cubicBezTo>
                  <a:lnTo>
                    <a:pt x="735" y="1312"/>
                  </a:lnTo>
                </a:path>
              </a:pathLst>
            </a:custGeom>
            <a:solidFill>
              <a:srgbClr val="00CC00"/>
            </a:solidFill>
            <a:ln w="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dirty="0">
                <a:latin typeface="Times New Roman" panose="02020603050405020304" pitchFamily="18" charset="0"/>
              </a:endParaRPr>
            </a:p>
          </p:txBody>
        </p:sp>
        <p:sp>
          <p:nvSpPr>
            <p:cNvPr id="29761" name="Freeform 232"/>
            <p:cNvSpPr/>
            <p:nvPr/>
          </p:nvSpPr>
          <p:spPr>
            <a:xfrm rot="899285">
              <a:off x="6096000" y="4800600"/>
              <a:ext cx="914400" cy="422275"/>
            </a:xfrm>
            <a:custGeom>
              <a:avLst/>
              <a:gdLst>
                <a:gd name="txL" fmla="*/ 0 w 1821"/>
                <a:gd name="txT" fmla="*/ 0 h 1522"/>
                <a:gd name="txR" fmla="*/ 1821 w 1821"/>
                <a:gd name="txB" fmla="*/ 1522 h 1522"/>
              </a:gdLst>
              <a:ahLst/>
              <a:cxnLst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</a:cxnLst>
              <a:rect l="txL" t="txT" r="txR" b="txB"/>
              <a:pathLst>
                <a:path w="1821" h="1522">
                  <a:moveTo>
                    <a:pt x="760" y="1504"/>
                  </a:moveTo>
                  <a:cubicBezTo>
                    <a:pt x="684" y="1522"/>
                    <a:pt x="699" y="1518"/>
                    <a:pt x="585" y="1511"/>
                  </a:cubicBezTo>
                  <a:cubicBezTo>
                    <a:pt x="556" y="1502"/>
                    <a:pt x="523" y="1504"/>
                    <a:pt x="497" y="1489"/>
                  </a:cubicBezTo>
                  <a:cubicBezTo>
                    <a:pt x="482" y="1480"/>
                    <a:pt x="470" y="1465"/>
                    <a:pt x="454" y="1460"/>
                  </a:cubicBezTo>
                  <a:cubicBezTo>
                    <a:pt x="439" y="1455"/>
                    <a:pt x="410" y="1446"/>
                    <a:pt x="410" y="1446"/>
                  </a:cubicBezTo>
                  <a:cubicBezTo>
                    <a:pt x="374" y="1394"/>
                    <a:pt x="297" y="1335"/>
                    <a:pt x="242" y="1300"/>
                  </a:cubicBezTo>
                  <a:cubicBezTo>
                    <a:pt x="237" y="1293"/>
                    <a:pt x="234" y="1284"/>
                    <a:pt x="228" y="1278"/>
                  </a:cubicBezTo>
                  <a:cubicBezTo>
                    <a:pt x="222" y="1272"/>
                    <a:pt x="212" y="1270"/>
                    <a:pt x="206" y="1263"/>
                  </a:cubicBezTo>
                  <a:cubicBezTo>
                    <a:pt x="201" y="1257"/>
                    <a:pt x="202" y="1248"/>
                    <a:pt x="198" y="1242"/>
                  </a:cubicBezTo>
                  <a:cubicBezTo>
                    <a:pt x="192" y="1234"/>
                    <a:pt x="183" y="1228"/>
                    <a:pt x="177" y="1220"/>
                  </a:cubicBezTo>
                  <a:cubicBezTo>
                    <a:pt x="160" y="1195"/>
                    <a:pt x="167" y="1189"/>
                    <a:pt x="147" y="1169"/>
                  </a:cubicBezTo>
                  <a:cubicBezTo>
                    <a:pt x="112" y="1134"/>
                    <a:pt x="138" y="1177"/>
                    <a:pt x="104" y="1132"/>
                  </a:cubicBezTo>
                  <a:cubicBezTo>
                    <a:pt x="59" y="1073"/>
                    <a:pt x="95" y="1101"/>
                    <a:pt x="53" y="1074"/>
                  </a:cubicBezTo>
                  <a:cubicBezTo>
                    <a:pt x="50" y="1067"/>
                    <a:pt x="50" y="1058"/>
                    <a:pt x="45" y="1052"/>
                  </a:cubicBezTo>
                  <a:cubicBezTo>
                    <a:pt x="40" y="1045"/>
                    <a:pt x="29" y="1044"/>
                    <a:pt x="24" y="1037"/>
                  </a:cubicBezTo>
                  <a:cubicBezTo>
                    <a:pt x="16" y="1024"/>
                    <a:pt x="14" y="1008"/>
                    <a:pt x="9" y="994"/>
                  </a:cubicBezTo>
                  <a:cubicBezTo>
                    <a:pt x="7" y="987"/>
                    <a:pt x="2" y="972"/>
                    <a:pt x="2" y="972"/>
                  </a:cubicBezTo>
                  <a:cubicBezTo>
                    <a:pt x="4" y="960"/>
                    <a:pt x="0" y="944"/>
                    <a:pt x="9" y="935"/>
                  </a:cubicBezTo>
                  <a:cubicBezTo>
                    <a:pt x="14" y="929"/>
                    <a:pt x="13" y="950"/>
                    <a:pt x="16" y="957"/>
                  </a:cubicBezTo>
                  <a:cubicBezTo>
                    <a:pt x="21" y="967"/>
                    <a:pt x="49" y="1003"/>
                    <a:pt x="53" y="1008"/>
                  </a:cubicBezTo>
                  <a:cubicBezTo>
                    <a:pt x="69" y="1057"/>
                    <a:pt x="89" y="1082"/>
                    <a:pt x="133" y="1110"/>
                  </a:cubicBezTo>
                  <a:cubicBezTo>
                    <a:pt x="167" y="1164"/>
                    <a:pt x="242" y="1162"/>
                    <a:pt x="301" y="1176"/>
                  </a:cubicBezTo>
                  <a:cubicBezTo>
                    <a:pt x="328" y="1189"/>
                    <a:pt x="345" y="1210"/>
                    <a:pt x="373" y="1220"/>
                  </a:cubicBezTo>
                  <a:cubicBezTo>
                    <a:pt x="388" y="1225"/>
                    <a:pt x="417" y="1234"/>
                    <a:pt x="417" y="1234"/>
                  </a:cubicBezTo>
                  <a:cubicBezTo>
                    <a:pt x="452" y="1261"/>
                    <a:pt x="484" y="1297"/>
                    <a:pt x="527" y="1307"/>
                  </a:cubicBezTo>
                  <a:cubicBezTo>
                    <a:pt x="561" y="1331"/>
                    <a:pt x="599" y="1340"/>
                    <a:pt x="636" y="1358"/>
                  </a:cubicBezTo>
                  <a:cubicBezTo>
                    <a:pt x="654" y="1385"/>
                    <a:pt x="645" y="1377"/>
                    <a:pt x="672" y="1395"/>
                  </a:cubicBezTo>
                  <a:cubicBezTo>
                    <a:pt x="687" y="1405"/>
                    <a:pt x="716" y="1424"/>
                    <a:pt x="716" y="1424"/>
                  </a:cubicBezTo>
                  <a:cubicBezTo>
                    <a:pt x="742" y="1463"/>
                    <a:pt x="725" y="1440"/>
                    <a:pt x="774" y="1489"/>
                  </a:cubicBezTo>
                  <a:cubicBezTo>
                    <a:pt x="781" y="1496"/>
                    <a:pt x="796" y="1511"/>
                    <a:pt x="796" y="1511"/>
                  </a:cubicBezTo>
                  <a:cubicBezTo>
                    <a:pt x="796" y="1511"/>
                    <a:pt x="769" y="1485"/>
                    <a:pt x="753" y="1475"/>
                  </a:cubicBezTo>
                  <a:cubicBezTo>
                    <a:pt x="738" y="1433"/>
                    <a:pt x="693" y="1414"/>
                    <a:pt x="665" y="1380"/>
                  </a:cubicBezTo>
                  <a:cubicBezTo>
                    <a:pt x="646" y="1357"/>
                    <a:pt x="625" y="1345"/>
                    <a:pt x="607" y="1322"/>
                  </a:cubicBezTo>
                  <a:cubicBezTo>
                    <a:pt x="572" y="1277"/>
                    <a:pt x="575" y="1278"/>
                    <a:pt x="534" y="1242"/>
                  </a:cubicBezTo>
                  <a:cubicBezTo>
                    <a:pt x="505" y="1216"/>
                    <a:pt x="485" y="1182"/>
                    <a:pt x="454" y="1161"/>
                  </a:cubicBezTo>
                  <a:cubicBezTo>
                    <a:pt x="433" y="1130"/>
                    <a:pt x="417" y="1097"/>
                    <a:pt x="395" y="1067"/>
                  </a:cubicBezTo>
                  <a:cubicBezTo>
                    <a:pt x="385" y="1034"/>
                    <a:pt x="370" y="1001"/>
                    <a:pt x="352" y="972"/>
                  </a:cubicBezTo>
                  <a:cubicBezTo>
                    <a:pt x="341" y="912"/>
                    <a:pt x="320" y="857"/>
                    <a:pt x="308" y="797"/>
                  </a:cubicBezTo>
                  <a:cubicBezTo>
                    <a:pt x="299" y="678"/>
                    <a:pt x="294" y="661"/>
                    <a:pt x="308" y="512"/>
                  </a:cubicBezTo>
                  <a:cubicBezTo>
                    <a:pt x="310" y="495"/>
                    <a:pt x="312" y="546"/>
                    <a:pt x="315" y="563"/>
                  </a:cubicBezTo>
                  <a:cubicBezTo>
                    <a:pt x="320" y="588"/>
                    <a:pt x="352" y="629"/>
                    <a:pt x="352" y="629"/>
                  </a:cubicBezTo>
                  <a:cubicBezTo>
                    <a:pt x="368" y="680"/>
                    <a:pt x="380" y="737"/>
                    <a:pt x="410" y="782"/>
                  </a:cubicBezTo>
                  <a:cubicBezTo>
                    <a:pt x="421" y="818"/>
                    <a:pt x="432" y="844"/>
                    <a:pt x="468" y="855"/>
                  </a:cubicBezTo>
                  <a:cubicBezTo>
                    <a:pt x="481" y="890"/>
                    <a:pt x="467" y="907"/>
                    <a:pt x="505" y="921"/>
                  </a:cubicBezTo>
                  <a:cubicBezTo>
                    <a:pt x="516" y="954"/>
                    <a:pt x="534" y="981"/>
                    <a:pt x="563" y="1001"/>
                  </a:cubicBezTo>
                  <a:cubicBezTo>
                    <a:pt x="573" y="1031"/>
                    <a:pt x="577" y="1044"/>
                    <a:pt x="600" y="1067"/>
                  </a:cubicBezTo>
                  <a:cubicBezTo>
                    <a:pt x="610" y="1131"/>
                    <a:pt x="605" y="1244"/>
                    <a:pt x="680" y="1271"/>
                  </a:cubicBezTo>
                  <a:cubicBezTo>
                    <a:pt x="694" y="1314"/>
                    <a:pt x="706" y="1372"/>
                    <a:pt x="731" y="1409"/>
                  </a:cubicBezTo>
                  <a:cubicBezTo>
                    <a:pt x="736" y="1424"/>
                    <a:pt x="740" y="1438"/>
                    <a:pt x="745" y="1453"/>
                  </a:cubicBezTo>
                  <a:cubicBezTo>
                    <a:pt x="748" y="1461"/>
                    <a:pt x="734" y="1439"/>
                    <a:pt x="731" y="1431"/>
                  </a:cubicBezTo>
                  <a:cubicBezTo>
                    <a:pt x="725" y="1417"/>
                    <a:pt x="720" y="1402"/>
                    <a:pt x="716" y="1387"/>
                  </a:cubicBezTo>
                  <a:cubicBezTo>
                    <a:pt x="707" y="1356"/>
                    <a:pt x="704" y="1324"/>
                    <a:pt x="694" y="1293"/>
                  </a:cubicBezTo>
                  <a:cubicBezTo>
                    <a:pt x="689" y="1278"/>
                    <a:pt x="680" y="1249"/>
                    <a:pt x="680" y="1249"/>
                  </a:cubicBezTo>
                  <a:cubicBezTo>
                    <a:pt x="672" y="1179"/>
                    <a:pt x="670" y="1107"/>
                    <a:pt x="658" y="1037"/>
                  </a:cubicBezTo>
                  <a:cubicBezTo>
                    <a:pt x="650" y="992"/>
                    <a:pt x="629" y="951"/>
                    <a:pt x="621" y="906"/>
                  </a:cubicBezTo>
                  <a:cubicBezTo>
                    <a:pt x="616" y="879"/>
                    <a:pt x="611" y="853"/>
                    <a:pt x="607" y="826"/>
                  </a:cubicBezTo>
                  <a:cubicBezTo>
                    <a:pt x="601" y="790"/>
                    <a:pt x="592" y="717"/>
                    <a:pt x="592" y="717"/>
                  </a:cubicBezTo>
                  <a:cubicBezTo>
                    <a:pt x="590" y="680"/>
                    <a:pt x="585" y="644"/>
                    <a:pt x="585" y="607"/>
                  </a:cubicBezTo>
                  <a:cubicBezTo>
                    <a:pt x="585" y="529"/>
                    <a:pt x="587" y="452"/>
                    <a:pt x="592" y="374"/>
                  </a:cubicBezTo>
                  <a:cubicBezTo>
                    <a:pt x="595" y="324"/>
                    <a:pt x="623" y="270"/>
                    <a:pt x="636" y="221"/>
                  </a:cubicBezTo>
                  <a:cubicBezTo>
                    <a:pt x="641" y="203"/>
                    <a:pt x="644" y="176"/>
                    <a:pt x="658" y="162"/>
                  </a:cubicBezTo>
                  <a:cubicBezTo>
                    <a:pt x="666" y="154"/>
                    <a:pt x="677" y="153"/>
                    <a:pt x="687" y="148"/>
                  </a:cubicBezTo>
                  <a:cubicBezTo>
                    <a:pt x="711" y="117"/>
                    <a:pt x="724" y="85"/>
                    <a:pt x="745" y="53"/>
                  </a:cubicBezTo>
                  <a:cubicBezTo>
                    <a:pt x="748" y="43"/>
                    <a:pt x="747" y="32"/>
                    <a:pt x="753" y="24"/>
                  </a:cubicBezTo>
                  <a:cubicBezTo>
                    <a:pt x="761" y="12"/>
                    <a:pt x="799" y="0"/>
                    <a:pt x="753" y="17"/>
                  </a:cubicBezTo>
                  <a:cubicBezTo>
                    <a:pt x="747" y="32"/>
                    <a:pt x="737" y="45"/>
                    <a:pt x="731" y="60"/>
                  </a:cubicBezTo>
                  <a:cubicBezTo>
                    <a:pt x="704" y="133"/>
                    <a:pt x="742" y="68"/>
                    <a:pt x="709" y="119"/>
                  </a:cubicBezTo>
                  <a:cubicBezTo>
                    <a:pt x="701" y="153"/>
                    <a:pt x="692" y="184"/>
                    <a:pt x="672" y="213"/>
                  </a:cubicBezTo>
                  <a:cubicBezTo>
                    <a:pt x="655" y="266"/>
                    <a:pt x="662" y="242"/>
                    <a:pt x="651" y="286"/>
                  </a:cubicBezTo>
                  <a:cubicBezTo>
                    <a:pt x="655" y="513"/>
                    <a:pt x="656" y="645"/>
                    <a:pt x="672" y="841"/>
                  </a:cubicBezTo>
                  <a:cubicBezTo>
                    <a:pt x="677" y="982"/>
                    <a:pt x="685" y="1111"/>
                    <a:pt x="702" y="1249"/>
                  </a:cubicBezTo>
                  <a:cubicBezTo>
                    <a:pt x="706" y="1318"/>
                    <a:pt x="704" y="1358"/>
                    <a:pt x="723" y="1417"/>
                  </a:cubicBezTo>
                  <a:cubicBezTo>
                    <a:pt x="726" y="1380"/>
                    <a:pt x="730" y="1344"/>
                    <a:pt x="731" y="1307"/>
                  </a:cubicBezTo>
                  <a:cubicBezTo>
                    <a:pt x="735" y="1066"/>
                    <a:pt x="733" y="826"/>
                    <a:pt x="738" y="585"/>
                  </a:cubicBezTo>
                  <a:cubicBezTo>
                    <a:pt x="738" y="577"/>
                    <a:pt x="743" y="570"/>
                    <a:pt x="745" y="563"/>
                  </a:cubicBezTo>
                  <a:cubicBezTo>
                    <a:pt x="758" y="513"/>
                    <a:pt x="761" y="439"/>
                    <a:pt x="789" y="396"/>
                  </a:cubicBezTo>
                  <a:cubicBezTo>
                    <a:pt x="806" y="370"/>
                    <a:pt x="856" y="329"/>
                    <a:pt x="877" y="308"/>
                  </a:cubicBezTo>
                  <a:cubicBezTo>
                    <a:pt x="897" y="288"/>
                    <a:pt x="910" y="257"/>
                    <a:pt x="928" y="235"/>
                  </a:cubicBezTo>
                  <a:cubicBezTo>
                    <a:pt x="975" y="178"/>
                    <a:pt x="1045" y="151"/>
                    <a:pt x="1117" y="141"/>
                  </a:cubicBezTo>
                  <a:cubicBezTo>
                    <a:pt x="1135" y="136"/>
                    <a:pt x="1165" y="123"/>
                    <a:pt x="1183" y="141"/>
                  </a:cubicBezTo>
                  <a:cubicBezTo>
                    <a:pt x="1188" y="146"/>
                    <a:pt x="1168" y="145"/>
                    <a:pt x="1161" y="148"/>
                  </a:cubicBezTo>
                  <a:cubicBezTo>
                    <a:pt x="1145" y="156"/>
                    <a:pt x="1128" y="170"/>
                    <a:pt x="1117" y="184"/>
                  </a:cubicBezTo>
                  <a:cubicBezTo>
                    <a:pt x="1100" y="206"/>
                    <a:pt x="1065" y="246"/>
                    <a:pt x="1052" y="272"/>
                  </a:cubicBezTo>
                  <a:cubicBezTo>
                    <a:pt x="1033" y="310"/>
                    <a:pt x="1033" y="325"/>
                    <a:pt x="1001" y="359"/>
                  </a:cubicBezTo>
                  <a:cubicBezTo>
                    <a:pt x="992" y="383"/>
                    <a:pt x="987" y="408"/>
                    <a:pt x="979" y="432"/>
                  </a:cubicBezTo>
                  <a:cubicBezTo>
                    <a:pt x="971" y="498"/>
                    <a:pt x="972" y="566"/>
                    <a:pt x="949" y="629"/>
                  </a:cubicBezTo>
                  <a:cubicBezTo>
                    <a:pt x="939" y="721"/>
                    <a:pt x="930" y="813"/>
                    <a:pt x="920" y="906"/>
                  </a:cubicBezTo>
                  <a:cubicBezTo>
                    <a:pt x="917" y="931"/>
                    <a:pt x="906" y="979"/>
                    <a:pt x="906" y="979"/>
                  </a:cubicBezTo>
                  <a:cubicBezTo>
                    <a:pt x="898" y="1072"/>
                    <a:pt x="897" y="1171"/>
                    <a:pt x="855" y="1256"/>
                  </a:cubicBezTo>
                  <a:cubicBezTo>
                    <a:pt x="838" y="1290"/>
                    <a:pt x="842" y="1313"/>
                    <a:pt x="811" y="1344"/>
                  </a:cubicBezTo>
                  <a:cubicBezTo>
                    <a:pt x="779" y="1376"/>
                    <a:pt x="747" y="1400"/>
                    <a:pt x="716" y="1431"/>
                  </a:cubicBezTo>
                  <a:cubicBezTo>
                    <a:pt x="707" y="1440"/>
                    <a:pt x="736" y="1417"/>
                    <a:pt x="745" y="1409"/>
                  </a:cubicBezTo>
                  <a:cubicBezTo>
                    <a:pt x="753" y="1402"/>
                    <a:pt x="759" y="1393"/>
                    <a:pt x="767" y="1387"/>
                  </a:cubicBezTo>
                  <a:cubicBezTo>
                    <a:pt x="807" y="1359"/>
                    <a:pt x="858" y="1322"/>
                    <a:pt x="906" y="1307"/>
                  </a:cubicBezTo>
                  <a:cubicBezTo>
                    <a:pt x="933" y="1265"/>
                    <a:pt x="983" y="1229"/>
                    <a:pt x="1030" y="1212"/>
                  </a:cubicBezTo>
                  <a:cubicBezTo>
                    <a:pt x="1063" y="1179"/>
                    <a:pt x="1087" y="1146"/>
                    <a:pt x="1132" y="1132"/>
                  </a:cubicBezTo>
                  <a:cubicBezTo>
                    <a:pt x="1172" y="1102"/>
                    <a:pt x="1201" y="1072"/>
                    <a:pt x="1248" y="1052"/>
                  </a:cubicBezTo>
                  <a:cubicBezTo>
                    <a:pt x="1282" y="1018"/>
                    <a:pt x="1328" y="1004"/>
                    <a:pt x="1372" y="986"/>
                  </a:cubicBezTo>
                  <a:cubicBezTo>
                    <a:pt x="1402" y="956"/>
                    <a:pt x="1424" y="957"/>
                    <a:pt x="1467" y="950"/>
                  </a:cubicBezTo>
                  <a:cubicBezTo>
                    <a:pt x="1528" y="952"/>
                    <a:pt x="1589" y="949"/>
                    <a:pt x="1649" y="957"/>
                  </a:cubicBezTo>
                  <a:cubicBezTo>
                    <a:pt x="1702" y="964"/>
                    <a:pt x="1734" y="1072"/>
                    <a:pt x="1752" y="1110"/>
                  </a:cubicBezTo>
                  <a:cubicBezTo>
                    <a:pt x="1767" y="1143"/>
                    <a:pt x="1786" y="1173"/>
                    <a:pt x="1803" y="1205"/>
                  </a:cubicBezTo>
                  <a:cubicBezTo>
                    <a:pt x="1807" y="1213"/>
                    <a:pt x="1821" y="1219"/>
                    <a:pt x="1817" y="1227"/>
                  </a:cubicBezTo>
                  <a:cubicBezTo>
                    <a:pt x="1813" y="1234"/>
                    <a:pt x="1802" y="1223"/>
                    <a:pt x="1795" y="1220"/>
                  </a:cubicBezTo>
                  <a:cubicBezTo>
                    <a:pt x="1766" y="1207"/>
                    <a:pt x="1737" y="1188"/>
                    <a:pt x="1708" y="1176"/>
                  </a:cubicBezTo>
                  <a:cubicBezTo>
                    <a:pt x="1684" y="1166"/>
                    <a:pt x="1659" y="1161"/>
                    <a:pt x="1635" y="1154"/>
                  </a:cubicBezTo>
                  <a:cubicBezTo>
                    <a:pt x="1604" y="1145"/>
                    <a:pt x="1540" y="1132"/>
                    <a:pt x="1540" y="1132"/>
                  </a:cubicBezTo>
                  <a:cubicBezTo>
                    <a:pt x="1500" y="1113"/>
                    <a:pt x="1465" y="1118"/>
                    <a:pt x="1423" y="1132"/>
                  </a:cubicBezTo>
                  <a:cubicBezTo>
                    <a:pt x="1404" y="1162"/>
                    <a:pt x="1364" y="1171"/>
                    <a:pt x="1329" y="1183"/>
                  </a:cubicBezTo>
                  <a:cubicBezTo>
                    <a:pt x="1312" y="1208"/>
                    <a:pt x="1281" y="1240"/>
                    <a:pt x="1256" y="1256"/>
                  </a:cubicBezTo>
                  <a:cubicBezTo>
                    <a:pt x="1236" y="1285"/>
                    <a:pt x="1213" y="1317"/>
                    <a:pt x="1183" y="1336"/>
                  </a:cubicBezTo>
                  <a:cubicBezTo>
                    <a:pt x="1106" y="1449"/>
                    <a:pt x="859" y="1380"/>
                    <a:pt x="789" y="1380"/>
                  </a:cubicBezTo>
                  <a:lnTo>
                    <a:pt x="735" y="1312"/>
                  </a:lnTo>
                </a:path>
              </a:pathLst>
            </a:custGeom>
            <a:solidFill>
              <a:srgbClr val="00CC00"/>
            </a:solidFill>
            <a:ln w="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dirty="0">
                <a:latin typeface="Times New Roman" panose="02020603050405020304" pitchFamily="18" charset="0"/>
              </a:endParaRPr>
            </a:p>
          </p:txBody>
        </p:sp>
        <p:sp>
          <p:nvSpPr>
            <p:cNvPr id="29762" name="Freeform 233"/>
            <p:cNvSpPr/>
            <p:nvPr/>
          </p:nvSpPr>
          <p:spPr>
            <a:xfrm rot="899285">
              <a:off x="2667000" y="4800600"/>
              <a:ext cx="914400" cy="422275"/>
            </a:xfrm>
            <a:custGeom>
              <a:avLst/>
              <a:gdLst>
                <a:gd name="txL" fmla="*/ 0 w 1821"/>
                <a:gd name="txT" fmla="*/ 0 h 1522"/>
                <a:gd name="txR" fmla="*/ 1821 w 1821"/>
                <a:gd name="txB" fmla="*/ 1522 h 1522"/>
              </a:gdLst>
              <a:ahLst/>
              <a:cxnLst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</a:cxnLst>
              <a:rect l="txL" t="txT" r="txR" b="txB"/>
              <a:pathLst>
                <a:path w="1821" h="1522">
                  <a:moveTo>
                    <a:pt x="760" y="1504"/>
                  </a:moveTo>
                  <a:cubicBezTo>
                    <a:pt x="684" y="1522"/>
                    <a:pt x="699" y="1518"/>
                    <a:pt x="585" y="1511"/>
                  </a:cubicBezTo>
                  <a:cubicBezTo>
                    <a:pt x="556" y="1502"/>
                    <a:pt x="523" y="1504"/>
                    <a:pt x="497" y="1489"/>
                  </a:cubicBezTo>
                  <a:cubicBezTo>
                    <a:pt x="482" y="1480"/>
                    <a:pt x="470" y="1465"/>
                    <a:pt x="454" y="1460"/>
                  </a:cubicBezTo>
                  <a:cubicBezTo>
                    <a:pt x="439" y="1455"/>
                    <a:pt x="410" y="1446"/>
                    <a:pt x="410" y="1446"/>
                  </a:cubicBezTo>
                  <a:cubicBezTo>
                    <a:pt x="374" y="1394"/>
                    <a:pt x="297" y="1335"/>
                    <a:pt x="242" y="1300"/>
                  </a:cubicBezTo>
                  <a:cubicBezTo>
                    <a:pt x="237" y="1293"/>
                    <a:pt x="234" y="1284"/>
                    <a:pt x="228" y="1278"/>
                  </a:cubicBezTo>
                  <a:cubicBezTo>
                    <a:pt x="222" y="1272"/>
                    <a:pt x="212" y="1270"/>
                    <a:pt x="206" y="1263"/>
                  </a:cubicBezTo>
                  <a:cubicBezTo>
                    <a:pt x="201" y="1257"/>
                    <a:pt x="202" y="1248"/>
                    <a:pt x="198" y="1242"/>
                  </a:cubicBezTo>
                  <a:cubicBezTo>
                    <a:pt x="192" y="1234"/>
                    <a:pt x="183" y="1228"/>
                    <a:pt x="177" y="1220"/>
                  </a:cubicBezTo>
                  <a:cubicBezTo>
                    <a:pt x="160" y="1195"/>
                    <a:pt x="167" y="1189"/>
                    <a:pt x="147" y="1169"/>
                  </a:cubicBezTo>
                  <a:cubicBezTo>
                    <a:pt x="112" y="1134"/>
                    <a:pt x="138" y="1177"/>
                    <a:pt x="104" y="1132"/>
                  </a:cubicBezTo>
                  <a:cubicBezTo>
                    <a:pt x="59" y="1073"/>
                    <a:pt x="95" y="1101"/>
                    <a:pt x="53" y="1074"/>
                  </a:cubicBezTo>
                  <a:cubicBezTo>
                    <a:pt x="50" y="1067"/>
                    <a:pt x="50" y="1058"/>
                    <a:pt x="45" y="1052"/>
                  </a:cubicBezTo>
                  <a:cubicBezTo>
                    <a:pt x="40" y="1045"/>
                    <a:pt x="29" y="1044"/>
                    <a:pt x="24" y="1037"/>
                  </a:cubicBezTo>
                  <a:cubicBezTo>
                    <a:pt x="16" y="1024"/>
                    <a:pt x="14" y="1008"/>
                    <a:pt x="9" y="994"/>
                  </a:cubicBezTo>
                  <a:cubicBezTo>
                    <a:pt x="7" y="987"/>
                    <a:pt x="2" y="972"/>
                    <a:pt x="2" y="972"/>
                  </a:cubicBezTo>
                  <a:cubicBezTo>
                    <a:pt x="4" y="960"/>
                    <a:pt x="0" y="944"/>
                    <a:pt x="9" y="935"/>
                  </a:cubicBezTo>
                  <a:cubicBezTo>
                    <a:pt x="14" y="929"/>
                    <a:pt x="13" y="950"/>
                    <a:pt x="16" y="957"/>
                  </a:cubicBezTo>
                  <a:cubicBezTo>
                    <a:pt x="21" y="967"/>
                    <a:pt x="49" y="1003"/>
                    <a:pt x="53" y="1008"/>
                  </a:cubicBezTo>
                  <a:cubicBezTo>
                    <a:pt x="69" y="1057"/>
                    <a:pt x="89" y="1082"/>
                    <a:pt x="133" y="1110"/>
                  </a:cubicBezTo>
                  <a:cubicBezTo>
                    <a:pt x="167" y="1164"/>
                    <a:pt x="242" y="1162"/>
                    <a:pt x="301" y="1176"/>
                  </a:cubicBezTo>
                  <a:cubicBezTo>
                    <a:pt x="328" y="1189"/>
                    <a:pt x="345" y="1210"/>
                    <a:pt x="373" y="1220"/>
                  </a:cubicBezTo>
                  <a:cubicBezTo>
                    <a:pt x="388" y="1225"/>
                    <a:pt x="417" y="1234"/>
                    <a:pt x="417" y="1234"/>
                  </a:cubicBezTo>
                  <a:cubicBezTo>
                    <a:pt x="452" y="1261"/>
                    <a:pt x="484" y="1297"/>
                    <a:pt x="527" y="1307"/>
                  </a:cubicBezTo>
                  <a:cubicBezTo>
                    <a:pt x="561" y="1331"/>
                    <a:pt x="599" y="1340"/>
                    <a:pt x="636" y="1358"/>
                  </a:cubicBezTo>
                  <a:cubicBezTo>
                    <a:pt x="654" y="1385"/>
                    <a:pt x="645" y="1377"/>
                    <a:pt x="672" y="1395"/>
                  </a:cubicBezTo>
                  <a:cubicBezTo>
                    <a:pt x="687" y="1405"/>
                    <a:pt x="716" y="1424"/>
                    <a:pt x="716" y="1424"/>
                  </a:cubicBezTo>
                  <a:cubicBezTo>
                    <a:pt x="742" y="1463"/>
                    <a:pt x="725" y="1440"/>
                    <a:pt x="774" y="1489"/>
                  </a:cubicBezTo>
                  <a:cubicBezTo>
                    <a:pt x="781" y="1496"/>
                    <a:pt x="796" y="1511"/>
                    <a:pt x="796" y="1511"/>
                  </a:cubicBezTo>
                  <a:cubicBezTo>
                    <a:pt x="796" y="1511"/>
                    <a:pt x="769" y="1485"/>
                    <a:pt x="753" y="1475"/>
                  </a:cubicBezTo>
                  <a:cubicBezTo>
                    <a:pt x="738" y="1433"/>
                    <a:pt x="693" y="1414"/>
                    <a:pt x="665" y="1380"/>
                  </a:cubicBezTo>
                  <a:cubicBezTo>
                    <a:pt x="646" y="1357"/>
                    <a:pt x="625" y="1345"/>
                    <a:pt x="607" y="1322"/>
                  </a:cubicBezTo>
                  <a:cubicBezTo>
                    <a:pt x="572" y="1277"/>
                    <a:pt x="575" y="1278"/>
                    <a:pt x="534" y="1242"/>
                  </a:cubicBezTo>
                  <a:cubicBezTo>
                    <a:pt x="505" y="1216"/>
                    <a:pt x="485" y="1182"/>
                    <a:pt x="454" y="1161"/>
                  </a:cubicBezTo>
                  <a:cubicBezTo>
                    <a:pt x="433" y="1130"/>
                    <a:pt x="417" y="1097"/>
                    <a:pt x="395" y="1067"/>
                  </a:cubicBezTo>
                  <a:cubicBezTo>
                    <a:pt x="385" y="1034"/>
                    <a:pt x="370" y="1001"/>
                    <a:pt x="352" y="972"/>
                  </a:cubicBezTo>
                  <a:cubicBezTo>
                    <a:pt x="341" y="912"/>
                    <a:pt x="320" y="857"/>
                    <a:pt x="308" y="797"/>
                  </a:cubicBezTo>
                  <a:cubicBezTo>
                    <a:pt x="299" y="678"/>
                    <a:pt x="294" y="661"/>
                    <a:pt x="308" y="512"/>
                  </a:cubicBezTo>
                  <a:cubicBezTo>
                    <a:pt x="310" y="495"/>
                    <a:pt x="312" y="546"/>
                    <a:pt x="315" y="563"/>
                  </a:cubicBezTo>
                  <a:cubicBezTo>
                    <a:pt x="320" y="588"/>
                    <a:pt x="352" y="629"/>
                    <a:pt x="352" y="629"/>
                  </a:cubicBezTo>
                  <a:cubicBezTo>
                    <a:pt x="368" y="680"/>
                    <a:pt x="380" y="737"/>
                    <a:pt x="410" y="782"/>
                  </a:cubicBezTo>
                  <a:cubicBezTo>
                    <a:pt x="421" y="818"/>
                    <a:pt x="432" y="844"/>
                    <a:pt x="468" y="855"/>
                  </a:cubicBezTo>
                  <a:cubicBezTo>
                    <a:pt x="481" y="890"/>
                    <a:pt x="467" y="907"/>
                    <a:pt x="505" y="921"/>
                  </a:cubicBezTo>
                  <a:cubicBezTo>
                    <a:pt x="516" y="954"/>
                    <a:pt x="534" y="981"/>
                    <a:pt x="563" y="1001"/>
                  </a:cubicBezTo>
                  <a:cubicBezTo>
                    <a:pt x="573" y="1031"/>
                    <a:pt x="577" y="1044"/>
                    <a:pt x="600" y="1067"/>
                  </a:cubicBezTo>
                  <a:cubicBezTo>
                    <a:pt x="610" y="1131"/>
                    <a:pt x="605" y="1244"/>
                    <a:pt x="680" y="1271"/>
                  </a:cubicBezTo>
                  <a:cubicBezTo>
                    <a:pt x="694" y="1314"/>
                    <a:pt x="706" y="1372"/>
                    <a:pt x="731" y="1409"/>
                  </a:cubicBezTo>
                  <a:cubicBezTo>
                    <a:pt x="736" y="1424"/>
                    <a:pt x="740" y="1438"/>
                    <a:pt x="745" y="1453"/>
                  </a:cubicBezTo>
                  <a:cubicBezTo>
                    <a:pt x="748" y="1461"/>
                    <a:pt x="734" y="1439"/>
                    <a:pt x="731" y="1431"/>
                  </a:cubicBezTo>
                  <a:cubicBezTo>
                    <a:pt x="725" y="1417"/>
                    <a:pt x="720" y="1402"/>
                    <a:pt x="716" y="1387"/>
                  </a:cubicBezTo>
                  <a:cubicBezTo>
                    <a:pt x="707" y="1356"/>
                    <a:pt x="704" y="1324"/>
                    <a:pt x="694" y="1293"/>
                  </a:cubicBezTo>
                  <a:cubicBezTo>
                    <a:pt x="689" y="1278"/>
                    <a:pt x="680" y="1249"/>
                    <a:pt x="680" y="1249"/>
                  </a:cubicBezTo>
                  <a:cubicBezTo>
                    <a:pt x="672" y="1179"/>
                    <a:pt x="670" y="1107"/>
                    <a:pt x="658" y="1037"/>
                  </a:cubicBezTo>
                  <a:cubicBezTo>
                    <a:pt x="650" y="992"/>
                    <a:pt x="629" y="951"/>
                    <a:pt x="621" y="906"/>
                  </a:cubicBezTo>
                  <a:cubicBezTo>
                    <a:pt x="616" y="879"/>
                    <a:pt x="611" y="853"/>
                    <a:pt x="607" y="826"/>
                  </a:cubicBezTo>
                  <a:cubicBezTo>
                    <a:pt x="601" y="790"/>
                    <a:pt x="592" y="717"/>
                    <a:pt x="592" y="717"/>
                  </a:cubicBezTo>
                  <a:cubicBezTo>
                    <a:pt x="590" y="680"/>
                    <a:pt x="585" y="644"/>
                    <a:pt x="585" y="607"/>
                  </a:cubicBezTo>
                  <a:cubicBezTo>
                    <a:pt x="585" y="529"/>
                    <a:pt x="587" y="452"/>
                    <a:pt x="592" y="374"/>
                  </a:cubicBezTo>
                  <a:cubicBezTo>
                    <a:pt x="595" y="324"/>
                    <a:pt x="623" y="270"/>
                    <a:pt x="636" y="221"/>
                  </a:cubicBezTo>
                  <a:cubicBezTo>
                    <a:pt x="641" y="203"/>
                    <a:pt x="644" y="176"/>
                    <a:pt x="658" y="162"/>
                  </a:cubicBezTo>
                  <a:cubicBezTo>
                    <a:pt x="666" y="154"/>
                    <a:pt x="677" y="153"/>
                    <a:pt x="687" y="148"/>
                  </a:cubicBezTo>
                  <a:cubicBezTo>
                    <a:pt x="711" y="117"/>
                    <a:pt x="724" y="85"/>
                    <a:pt x="745" y="53"/>
                  </a:cubicBezTo>
                  <a:cubicBezTo>
                    <a:pt x="748" y="43"/>
                    <a:pt x="747" y="32"/>
                    <a:pt x="753" y="24"/>
                  </a:cubicBezTo>
                  <a:cubicBezTo>
                    <a:pt x="761" y="12"/>
                    <a:pt x="799" y="0"/>
                    <a:pt x="753" y="17"/>
                  </a:cubicBezTo>
                  <a:cubicBezTo>
                    <a:pt x="747" y="32"/>
                    <a:pt x="737" y="45"/>
                    <a:pt x="731" y="60"/>
                  </a:cubicBezTo>
                  <a:cubicBezTo>
                    <a:pt x="704" y="133"/>
                    <a:pt x="742" y="68"/>
                    <a:pt x="709" y="119"/>
                  </a:cubicBezTo>
                  <a:cubicBezTo>
                    <a:pt x="701" y="153"/>
                    <a:pt x="692" y="184"/>
                    <a:pt x="672" y="213"/>
                  </a:cubicBezTo>
                  <a:cubicBezTo>
                    <a:pt x="655" y="266"/>
                    <a:pt x="662" y="242"/>
                    <a:pt x="651" y="286"/>
                  </a:cubicBezTo>
                  <a:cubicBezTo>
                    <a:pt x="655" y="513"/>
                    <a:pt x="656" y="645"/>
                    <a:pt x="672" y="841"/>
                  </a:cubicBezTo>
                  <a:cubicBezTo>
                    <a:pt x="677" y="982"/>
                    <a:pt x="685" y="1111"/>
                    <a:pt x="702" y="1249"/>
                  </a:cubicBezTo>
                  <a:cubicBezTo>
                    <a:pt x="706" y="1318"/>
                    <a:pt x="704" y="1358"/>
                    <a:pt x="723" y="1417"/>
                  </a:cubicBezTo>
                  <a:cubicBezTo>
                    <a:pt x="726" y="1380"/>
                    <a:pt x="730" y="1344"/>
                    <a:pt x="731" y="1307"/>
                  </a:cubicBezTo>
                  <a:cubicBezTo>
                    <a:pt x="735" y="1066"/>
                    <a:pt x="733" y="826"/>
                    <a:pt x="738" y="585"/>
                  </a:cubicBezTo>
                  <a:cubicBezTo>
                    <a:pt x="738" y="577"/>
                    <a:pt x="743" y="570"/>
                    <a:pt x="745" y="563"/>
                  </a:cubicBezTo>
                  <a:cubicBezTo>
                    <a:pt x="758" y="513"/>
                    <a:pt x="761" y="439"/>
                    <a:pt x="789" y="396"/>
                  </a:cubicBezTo>
                  <a:cubicBezTo>
                    <a:pt x="806" y="370"/>
                    <a:pt x="856" y="329"/>
                    <a:pt x="877" y="308"/>
                  </a:cubicBezTo>
                  <a:cubicBezTo>
                    <a:pt x="897" y="288"/>
                    <a:pt x="910" y="257"/>
                    <a:pt x="928" y="235"/>
                  </a:cubicBezTo>
                  <a:cubicBezTo>
                    <a:pt x="975" y="178"/>
                    <a:pt x="1045" y="151"/>
                    <a:pt x="1117" y="141"/>
                  </a:cubicBezTo>
                  <a:cubicBezTo>
                    <a:pt x="1135" y="136"/>
                    <a:pt x="1165" y="123"/>
                    <a:pt x="1183" y="141"/>
                  </a:cubicBezTo>
                  <a:cubicBezTo>
                    <a:pt x="1188" y="146"/>
                    <a:pt x="1168" y="145"/>
                    <a:pt x="1161" y="148"/>
                  </a:cubicBezTo>
                  <a:cubicBezTo>
                    <a:pt x="1145" y="156"/>
                    <a:pt x="1128" y="170"/>
                    <a:pt x="1117" y="184"/>
                  </a:cubicBezTo>
                  <a:cubicBezTo>
                    <a:pt x="1100" y="206"/>
                    <a:pt x="1065" y="246"/>
                    <a:pt x="1052" y="272"/>
                  </a:cubicBezTo>
                  <a:cubicBezTo>
                    <a:pt x="1033" y="310"/>
                    <a:pt x="1033" y="325"/>
                    <a:pt x="1001" y="359"/>
                  </a:cubicBezTo>
                  <a:cubicBezTo>
                    <a:pt x="992" y="383"/>
                    <a:pt x="987" y="408"/>
                    <a:pt x="979" y="432"/>
                  </a:cubicBezTo>
                  <a:cubicBezTo>
                    <a:pt x="971" y="498"/>
                    <a:pt x="972" y="566"/>
                    <a:pt x="949" y="629"/>
                  </a:cubicBezTo>
                  <a:cubicBezTo>
                    <a:pt x="939" y="721"/>
                    <a:pt x="930" y="813"/>
                    <a:pt x="920" y="906"/>
                  </a:cubicBezTo>
                  <a:cubicBezTo>
                    <a:pt x="917" y="931"/>
                    <a:pt x="906" y="979"/>
                    <a:pt x="906" y="979"/>
                  </a:cubicBezTo>
                  <a:cubicBezTo>
                    <a:pt x="898" y="1072"/>
                    <a:pt x="897" y="1171"/>
                    <a:pt x="855" y="1256"/>
                  </a:cubicBezTo>
                  <a:cubicBezTo>
                    <a:pt x="838" y="1290"/>
                    <a:pt x="842" y="1313"/>
                    <a:pt x="811" y="1344"/>
                  </a:cubicBezTo>
                  <a:cubicBezTo>
                    <a:pt x="779" y="1376"/>
                    <a:pt x="747" y="1400"/>
                    <a:pt x="716" y="1431"/>
                  </a:cubicBezTo>
                  <a:cubicBezTo>
                    <a:pt x="707" y="1440"/>
                    <a:pt x="736" y="1417"/>
                    <a:pt x="745" y="1409"/>
                  </a:cubicBezTo>
                  <a:cubicBezTo>
                    <a:pt x="753" y="1402"/>
                    <a:pt x="759" y="1393"/>
                    <a:pt x="767" y="1387"/>
                  </a:cubicBezTo>
                  <a:cubicBezTo>
                    <a:pt x="807" y="1359"/>
                    <a:pt x="858" y="1322"/>
                    <a:pt x="906" y="1307"/>
                  </a:cubicBezTo>
                  <a:cubicBezTo>
                    <a:pt x="933" y="1265"/>
                    <a:pt x="983" y="1229"/>
                    <a:pt x="1030" y="1212"/>
                  </a:cubicBezTo>
                  <a:cubicBezTo>
                    <a:pt x="1063" y="1179"/>
                    <a:pt x="1087" y="1146"/>
                    <a:pt x="1132" y="1132"/>
                  </a:cubicBezTo>
                  <a:cubicBezTo>
                    <a:pt x="1172" y="1102"/>
                    <a:pt x="1201" y="1072"/>
                    <a:pt x="1248" y="1052"/>
                  </a:cubicBezTo>
                  <a:cubicBezTo>
                    <a:pt x="1282" y="1018"/>
                    <a:pt x="1328" y="1004"/>
                    <a:pt x="1372" y="986"/>
                  </a:cubicBezTo>
                  <a:cubicBezTo>
                    <a:pt x="1402" y="956"/>
                    <a:pt x="1424" y="957"/>
                    <a:pt x="1467" y="950"/>
                  </a:cubicBezTo>
                  <a:cubicBezTo>
                    <a:pt x="1528" y="952"/>
                    <a:pt x="1589" y="949"/>
                    <a:pt x="1649" y="957"/>
                  </a:cubicBezTo>
                  <a:cubicBezTo>
                    <a:pt x="1702" y="964"/>
                    <a:pt x="1734" y="1072"/>
                    <a:pt x="1752" y="1110"/>
                  </a:cubicBezTo>
                  <a:cubicBezTo>
                    <a:pt x="1767" y="1143"/>
                    <a:pt x="1786" y="1173"/>
                    <a:pt x="1803" y="1205"/>
                  </a:cubicBezTo>
                  <a:cubicBezTo>
                    <a:pt x="1807" y="1213"/>
                    <a:pt x="1821" y="1219"/>
                    <a:pt x="1817" y="1227"/>
                  </a:cubicBezTo>
                  <a:cubicBezTo>
                    <a:pt x="1813" y="1234"/>
                    <a:pt x="1802" y="1223"/>
                    <a:pt x="1795" y="1220"/>
                  </a:cubicBezTo>
                  <a:cubicBezTo>
                    <a:pt x="1766" y="1207"/>
                    <a:pt x="1737" y="1188"/>
                    <a:pt x="1708" y="1176"/>
                  </a:cubicBezTo>
                  <a:cubicBezTo>
                    <a:pt x="1684" y="1166"/>
                    <a:pt x="1659" y="1161"/>
                    <a:pt x="1635" y="1154"/>
                  </a:cubicBezTo>
                  <a:cubicBezTo>
                    <a:pt x="1604" y="1145"/>
                    <a:pt x="1540" y="1132"/>
                    <a:pt x="1540" y="1132"/>
                  </a:cubicBezTo>
                  <a:cubicBezTo>
                    <a:pt x="1500" y="1113"/>
                    <a:pt x="1465" y="1118"/>
                    <a:pt x="1423" y="1132"/>
                  </a:cubicBezTo>
                  <a:cubicBezTo>
                    <a:pt x="1404" y="1162"/>
                    <a:pt x="1364" y="1171"/>
                    <a:pt x="1329" y="1183"/>
                  </a:cubicBezTo>
                  <a:cubicBezTo>
                    <a:pt x="1312" y="1208"/>
                    <a:pt x="1281" y="1240"/>
                    <a:pt x="1256" y="1256"/>
                  </a:cubicBezTo>
                  <a:cubicBezTo>
                    <a:pt x="1236" y="1285"/>
                    <a:pt x="1213" y="1317"/>
                    <a:pt x="1183" y="1336"/>
                  </a:cubicBezTo>
                  <a:cubicBezTo>
                    <a:pt x="1106" y="1449"/>
                    <a:pt x="859" y="1380"/>
                    <a:pt x="789" y="1380"/>
                  </a:cubicBezTo>
                  <a:lnTo>
                    <a:pt x="735" y="1312"/>
                  </a:lnTo>
                </a:path>
              </a:pathLst>
            </a:custGeom>
            <a:solidFill>
              <a:srgbClr val="00CC00"/>
            </a:solidFill>
            <a:ln w="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dirty="0">
                <a:latin typeface="Times New Roman" panose="02020603050405020304" pitchFamily="18" charset="0"/>
              </a:endParaRPr>
            </a:p>
          </p:txBody>
        </p:sp>
        <p:sp>
          <p:nvSpPr>
            <p:cNvPr id="29763" name="Freeform 234"/>
            <p:cNvSpPr/>
            <p:nvPr/>
          </p:nvSpPr>
          <p:spPr>
            <a:xfrm rot="899285">
              <a:off x="6553200" y="4419600"/>
              <a:ext cx="914400" cy="422275"/>
            </a:xfrm>
            <a:custGeom>
              <a:avLst/>
              <a:gdLst>
                <a:gd name="txL" fmla="*/ 0 w 1821"/>
                <a:gd name="txT" fmla="*/ 0 h 1522"/>
                <a:gd name="txR" fmla="*/ 1821 w 1821"/>
                <a:gd name="txB" fmla="*/ 1522 h 1522"/>
              </a:gdLst>
              <a:ahLst/>
              <a:cxnLst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</a:cxnLst>
              <a:rect l="txL" t="txT" r="txR" b="txB"/>
              <a:pathLst>
                <a:path w="1821" h="1522">
                  <a:moveTo>
                    <a:pt x="760" y="1504"/>
                  </a:moveTo>
                  <a:cubicBezTo>
                    <a:pt x="684" y="1522"/>
                    <a:pt x="699" y="1518"/>
                    <a:pt x="585" y="1511"/>
                  </a:cubicBezTo>
                  <a:cubicBezTo>
                    <a:pt x="556" y="1502"/>
                    <a:pt x="523" y="1504"/>
                    <a:pt x="497" y="1489"/>
                  </a:cubicBezTo>
                  <a:cubicBezTo>
                    <a:pt x="482" y="1480"/>
                    <a:pt x="470" y="1465"/>
                    <a:pt x="454" y="1460"/>
                  </a:cubicBezTo>
                  <a:cubicBezTo>
                    <a:pt x="439" y="1455"/>
                    <a:pt x="410" y="1446"/>
                    <a:pt x="410" y="1446"/>
                  </a:cubicBezTo>
                  <a:cubicBezTo>
                    <a:pt x="374" y="1394"/>
                    <a:pt x="297" y="1335"/>
                    <a:pt x="242" y="1300"/>
                  </a:cubicBezTo>
                  <a:cubicBezTo>
                    <a:pt x="237" y="1293"/>
                    <a:pt x="234" y="1284"/>
                    <a:pt x="228" y="1278"/>
                  </a:cubicBezTo>
                  <a:cubicBezTo>
                    <a:pt x="222" y="1272"/>
                    <a:pt x="212" y="1270"/>
                    <a:pt x="206" y="1263"/>
                  </a:cubicBezTo>
                  <a:cubicBezTo>
                    <a:pt x="201" y="1257"/>
                    <a:pt x="202" y="1248"/>
                    <a:pt x="198" y="1242"/>
                  </a:cubicBezTo>
                  <a:cubicBezTo>
                    <a:pt x="192" y="1234"/>
                    <a:pt x="183" y="1228"/>
                    <a:pt x="177" y="1220"/>
                  </a:cubicBezTo>
                  <a:cubicBezTo>
                    <a:pt x="160" y="1195"/>
                    <a:pt x="167" y="1189"/>
                    <a:pt x="147" y="1169"/>
                  </a:cubicBezTo>
                  <a:cubicBezTo>
                    <a:pt x="112" y="1134"/>
                    <a:pt x="138" y="1177"/>
                    <a:pt x="104" y="1132"/>
                  </a:cubicBezTo>
                  <a:cubicBezTo>
                    <a:pt x="59" y="1073"/>
                    <a:pt x="95" y="1101"/>
                    <a:pt x="53" y="1074"/>
                  </a:cubicBezTo>
                  <a:cubicBezTo>
                    <a:pt x="50" y="1067"/>
                    <a:pt x="50" y="1058"/>
                    <a:pt x="45" y="1052"/>
                  </a:cubicBezTo>
                  <a:cubicBezTo>
                    <a:pt x="40" y="1045"/>
                    <a:pt x="29" y="1044"/>
                    <a:pt x="24" y="1037"/>
                  </a:cubicBezTo>
                  <a:cubicBezTo>
                    <a:pt x="16" y="1024"/>
                    <a:pt x="14" y="1008"/>
                    <a:pt x="9" y="994"/>
                  </a:cubicBezTo>
                  <a:cubicBezTo>
                    <a:pt x="7" y="987"/>
                    <a:pt x="2" y="972"/>
                    <a:pt x="2" y="972"/>
                  </a:cubicBezTo>
                  <a:cubicBezTo>
                    <a:pt x="4" y="960"/>
                    <a:pt x="0" y="944"/>
                    <a:pt x="9" y="935"/>
                  </a:cubicBezTo>
                  <a:cubicBezTo>
                    <a:pt x="14" y="929"/>
                    <a:pt x="13" y="950"/>
                    <a:pt x="16" y="957"/>
                  </a:cubicBezTo>
                  <a:cubicBezTo>
                    <a:pt x="21" y="967"/>
                    <a:pt x="49" y="1003"/>
                    <a:pt x="53" y="1008"/>
                  </a:cubicBezTo>
                  <a:cubicBezTo>
                    <a:pt x="69" y="1057"/>
                    <a:pt x="89" y="1082"/>
                    <a:pt x="133" y="1110"/>
                  </a:cubicBezTo>
                  <a:cubicBezTo>
                    <a:pt x="167" y="1164"/>
                    <a:pt x="242" y="1162"/>
                    <a:pt x="301" y="1176"/>
                  </a:cubicBezTo>
                  <a:cubicBezTo>
                    <a:pt x="328" y="1189"/>
                    <a:pt x="345" y="1210"/>
                    <a:pt x="373" y="1220"/>
                  </a:cubicBezTo>
                  <a:cubicBezTo>
                    <a:pt x="388" y="1225"/>
                    <a:pt x="417" y="1234"/>
                    <a:pt x="417" y="1234"/>
                  </a:cubicBezTo>
                  <a:cubicBezTo>
                    <a:pt x="452" y="1261"/>
                    <a:pt x="484" y="1297"/>
                    <a:pt x="527" y="1307"/>
                  </a:cubicBezTo>
                  <a:cubicBezTo>
                    <a:pt x="561" y="1331"/>
                    <a:pt x="599" y="1340"/>
                    <a:pt x="636" y="1358"/>
                  </a:cubicBezTo>
                  <a:cubicBezTo>
                    <a:pt x="654" y="1385"/>
                    <a:pt x="645" y="1377"/>
                    <a:pt x="672" y="1395"/>
                  </a:cubicBezTo>
                  <a:cubicBezTo>
                    <a:pt x="687" y="1405"/>
                    <a:pt x="716" y="1424"/>
                    <a:pt x="716" y="1424"/>
                  </a:cubicBezTo>
                  <a:cubicBezTo>
                    <a:pt x="742" y="1463"/>
                    <a:pt x="725" y="1440"/>
                    <a:pt x="774" y="1489"/>
                  </a:cubicBezTo>
                  <a:cubicBezTo>
                    <a:pt x="781" y="1496"/>
                    <a:pt x="796" y="1511"/>
                    <a:pt x="796" y="1511"/>
                  </a:cubicBezTo>
                  <a:cubicBezTo>
                    <a:pt x="796" y="1511"/>
                    <a:pt x="769" y="1485"/>
                    <a:pt x="753" y="1475"/>
                  </a:cubicBezTo>
                  <a:cubicBezTo>
                    <a:pt x="738" y="1433"/>
                    <a:pt x="693" y="1414"/>
                    <a:pt x="665" y="1380"/>
                  </a:cubicBezTo>
                  <a:cubicBezTo>
                    <a:pt x="646" y="1357"/>
                    <a:pt x="625" y="1345"/>
                    <a:pt x="607" y="1322"/>
                  </a:cubicBezTo>
                  <a:cubicBezTo>
                    <a:pt x="572" y="1277"/>
                    <a:pt x="575" y="1278"/>
                    <a:pt x="534" y="1242"/>
                  </a:cubicBezTo>
                  <a:cubicBezTo>
                    <a:pt x="505" y="1216"/>
                    <a:pt x="485" y="1182"/>
                    <a:pt x="454" y="1161"/>
                  </a:cubicBezTo>
                  <a:cubicBezTo>
                    <a:pt x="433" y="1130"/>
                    <a:pt x="417" y="1097"/>
                    <a:pt x="395" y="1067"/>
                  </a:cubicBezTo>
                  <a:cubicBezTo>
                    <a:pt x="385" y="1034"/>
                    <a:pt x="370" y="1001"/>
                    <a:pt x="352" y="972"/>
                  </a:cubicBezTo>
                  <a:cubicBezTo>
                    <a:pt x="341" y="912"/>
                    <a:pt x="320" y="857"/>
                    <a:pt x="308" y="797"/>
                  </a:cubicBezTo>
                  <a:cubicBezTo>
                    <a:pt x="299" y="678"/>
                    <a:pt x="294" y="661"/>
                    <a:pt x="308" y="512"/>
                  </a:cubicBezTo>
                  <a:cubicBezTo>
                    <a:pt x="310" y="495"/>
                    <a:pt x="312" y="546"/>
                    <a:pt x="315" y="563"/>
                  </a:cubicBezTo>
                  <a:cubicBezTo>
                    <a:pt x="320" y="588"/>
                    <a:pt x="352" y="629"/>
                    <a:pt x="352" y="629"/>
                  </a:cubicBezTo>
                  <a:cubicBezTo>
                    <a:pt x="368" y="680"/>
                    <a:pt x="380" y="737"/>
                    <a:pt x="410" y="782"/>
                  </a:cubicBezTo>
                  <a:cubicBezTo>
                    <a:pt x="421" y="818"/>
                    <a:pt x="432" y="844"/>
                    <a:pt x="468" y="855"/>
                  </a:cubicBezTo>
                  <a:cubicBezTo>
                    <a:pt x="481" y="890"/>
                    <a:pt x="467" y="907"/>
                    <a:pt x="505" y="921"/>
                  </a:cubicBezTo>
                  <a:cubicBezTo>
                    <a:pt x="516" y="954"/>
                    <a:pt x="534" y="981"/>
                    <a:pt x="563" y="1001"/>
                  </a:cubicBezTo>
                  <a:cubicBezTo>
                    <a:pt x="573" y="1031"/>
                    <a:pt x="577" y="1044"/>
                    <a:pt x="600" y="1067"/>
                  </a:cubicBezTo>
                  <a:cubicBezTo>
                    <a:pt x="610" y="1131"/>
                    <a:pt x="605" y="1244"/>
                    <a:pt x="680" y="1271"/>
                  </a:cubicBezTo>
                  <a:cubicBezTo>
                    <a:pt x="694" y="1314"/>
                    <a:pt x="706" y="1372"/>
                    <a:pt x="731" y="1409"/>
                  </a:cubicBezTo>
                  <a:cubicBezTo>
                    <a:pt x="736" y="1424"/>
                    <a:pt x="740" y="1438"/>
                    <a:pt x="745" y="1453"/>
                  </a:cubicBezTo>
                  <a:cubicBezTo>
                    <a:pt x="748" y="1461"/>
                    <a:pt x="734" y="1439"/>
                    <a:pt x="731" y="1431"/>
                  </a:cubicBezTo>
                  <a:cubicBezTo>
                    <a:pt x="725" y="1417"/>
                    <a:pt x="720" y="1402"/>
                    <a:pt x="716" y="1387"/>
                  </a:cubicBezTo>
                  <a:cubicBezTo>
                    <a:pt x="707" y="1356"/>
                    <a:pt x="704" y="1324"/>
                    <a:pt x="694" y="1293"/>
                  </a:cubicBezTo>
                  <a:cubicBezTo>
                    <a:pt x="689" y="1278"/>
                    <a:pt x="680" y="1249"/>
                    <a:pt x="680" y="1249"/>
                  </a:cubicBezTo>
                  <a:cubicBezTo>
                    <a:pt x="672" y="1179"/>
                    <a:pt x="670" y="1107"/>
                    <a:pt x="658" y="1037"/>
                  </a:cubicBezTo>
                  <a:cubicBezTo>
                    <a:pt x="650" y="992"/>
                    <a:pt x="629" y="951"/>
                    <a:pt x="621" y="906"/>
                  </a:cubicBezTo>
                  <a:cubicBezTo>
                    <a:pt x="616" y="879"/>
                    <a:pt x="611" y="853"/>
                    <a:pt x="607" y="826"/>
                  </a:cubicBezTo>
                  <a:cubicBezTo>
                    <a:pt x="601" y="790"/>
                    <a:pt x="592" y="717"/>
                    <a:pt x="592" y="717"/>
                  </a:cubicBezTo>
                  <a:cubicBezTo>
                    <a:pt x="590" y="680"/>
                    <a:pt x="585" y="644"/>
                    <a:pt x="585" y="607"/>
                  </a:cubicBezTo>
                  <a:cubicBezTo>
                    <a:pt x="585" y="529"/>
                    <a:pt x="587" y="452"/>
                    <a:pt x="592" y="374"/>
                  </a:cubicBezTo>
                  <a:cubicBezTo>
                    <a:pt x="595" y="324"/>
                    <a:pt x="623" y="270"/>
                    <a:pt x="636" y="221"/>
                  </a:cubicBezTo>
                  <a:cubicBezTo>
                    <a:pt x="641" y="203"/>
                    <a:pt x="644" y="176"/>
                    <a:pt x="658" y="162"/>
                  </a:cubicBezTo>
                  <a:cubicBezTo>
                    <a:pt x="666" y="154"/>
                    <a:pt x="677" y="153"/>
                    <a:pt x="687" y="148"/>
                  </a:cubicBezTo>
                  <a:cubicBezTo>
                    <a:pt x="711" y="117"/>
                    <a:pt x="724" y="85"/>
                    <a:pt x="745" y="53"/>
                  </a:cubicBezTo>
                  <a:cubicBezTo>
                    <a:pt x="748" y="43"/>
                    <a:pt x="747" y="32"/>
                    <a:pt x="753" y="24"/>
                  </a:cubicBezTo>
                  <a:cubicBezTo>
                    <a:pt x="761" y="12"/>
                    <a:pt x="799" y="0"/>
                    <a:pt x="753" y="17"/>
                  </a:cubicBezTo>
                  <a:cubicBezTo>
                    <a:pt x="747" y="32"/>
                    <a:pt x="737" y="45"/>
                    <a:pt x="731" y="60"/>
                  </a:cubicBezTo>
                  <a:cubicBezTo>
                    <a:pt x="704" y="133"/>
                    <a:pt x="742" y="68"/>
                    <a:pt x="709" y="119"/>
                  </a:cubicBezTo>
                  <a:cubicBezTo>
                    <a:pt x="701" y="153"/>
                    <a:pt x="692" y="184"/>
                    <a:pt x="672" y="213"/>
                  </a:cubicBezTo>
                  <a:cubicBezTo>
                    <a:pt x="655" y="266"/>
                    <a:pt x="662" y="242"/>
                    <a:pt x="651" y="286"/>
                  </a:cubicBezTo>
                  <a:cubicBezTo>
                    <a:pt x="655" y="513"/>
                    <a:pt x="656" y="645"/>
                    <a:pt x="672" y="841"/>
                  </a:cubicBezTo>
                  <a:cubicBezTo>
                    <a:pt x="677" y="982"/>
                    <a:pt x="685" y="1111"/>
                    <a:pt x="702" y="1249"/>
                  </a:cubicBezTo>
                  <a:cubicBezTo>
                    <a:pt x="706" y="1318"/>
                    <a:pt x="704" y="1358"/>
                    <a:pt x="723" y="1417"/>
                  </a:cubicBezTo>
                  <a:cubicBezTo>
                    <a:pt x="726" y="1380"/>
                    <a:pt x="730" y="1344"/>
                    <a:pt x="731" y="1307"/>
                  </a:cubicBezTo>
                  <a:cubicBezTo>
                    <a:pt x="735" y="1066"/>
                    <a:pt x="733" y="826"/>
                    <a:pt x="738" y="585"/>
                  </a:cubicBezTo>
                  <a:cubicBezTo>
                    <a:pt x="738" y="577"/>
                    <a:pt x="743" y="570"/>
                    <a:pt x="745" y="563"/>
                  </a:cubicBezTo>
                  <a:cubicBezTo>
                    <a:pt x="758" y="513"/>
                    <a:pt x="761" y="439"/>
                    <a:pt x="789" y="396"/>
                  </a:cubicBezTo>
                  <a:cubicBezTo>
                    <a:pt x="806" y="370"/>
                    <a:pt x="856" y="329"/>
                    <a:pt x="877" y="308"/>
                  </a:cubicBezTo>
                  <a:cubicBezTo>
                    <a:pt x="897" y="288"/>
                    <a:pt x="910" y="257"/>
                    <a:pt x="928" y="235"/>
                  </a:cubicBezTo>
                  <a:cubicBezTo>
                    <a:pt x="975" y="178"/>
                    <a:pt x="1045" y="151"/>
                    <a:pt x="1117" y="141"/>
                  </a:cubicBezTo>
                  <a:cubicBezTo>
                    <a:pt x="1135" y="136"/>
                    <a:pt x="1165" y="123"/>
                    <a:pt x="1183" y="141"/>
                  </a:cubicBezTo>
                  <a:cubicBezTo>
                    <a:pt x="1188" y="146"/>
                    <a:pt x="1168" y="145"/>
                    <a:pt x="1161" y="148"/>
                  </a:cubicBezTo>
                  <a:cubicBezTo>
                    <a:pt x="1145" y="156"/>
                    <a:pt x="1128" y="170"/>
                    <a:pt x="1117" y="184"/>
                  </a:cubicBezTo>
                  <a:cubicBezTo>
                    <a:pt x="1100" y="206"/>
                    <a:pt x="1065" y="246"/>
                    <a:pt x="1052" y="272"/>
                  </a:cubicBezTo>
                  <a:cubicBezTo>
                    <a:pt x="1033" y="310"/>
                    <a:pt x="1033" y="325"/>
                    <a:pt x="1001" y="359"/>
                  </a:cubicBezTo>
                  <a:cubicBezTo>
                    <a:pt x="992" y="383"/>
                    <a:pt x="987" y="408"/>
                    <a:pt x="979" y="432"/>
                  </a:cubicBezTo>
                  <a:cubicBezTo>
                    <a:pt x="971" y="498"/>
                    <a:pt x="972" y="566"/>
                    <a:pt x="949" y="629"/>
                  </a:cubicBezTo>
                  <a:cubicBezTo>
                    <a:pt x="939" y="721"/>
                    <a:pt x="930" y="813"/>
                    <a:pt x="920" y="906"/>
                  </a:cubicBezTo>
                  <a:cubicBezTo>
                    <a:pt x="917" y="931"/>
                    <a:pt x="906" y="979"/>
                    <a:pt x="906" y="979"/>
                  </a:cubicBezTo>
                  <a:cubicBezTo>
                    <a:pt x="898" y="1072"/>
                    <a:pt x="897" y="1171"/>
                    <a:pt x="855" y="1256"/>
                  </a:cubicBezTo>
                  <a:cubicBezTo>
                    <a:pt x="838" y="1290"/>
                    <a:pt x="842" y="1313"/>
                    <a:pt x="811" y="1344"/>
                  </a:cubicBezTo>
                  <a:cubicBezTo>
                    <a:pt x="779" y="1376"/>
                    <a:pt x="747" y="1400"/>
                    <a:pt x="716" y="1431"/>
                  </a:cubicBezTo>
                  <a:cubicBezTo>
                    <a:pt x="707" y="1440"/>
                    <a:pt x="736" y="1417"/>
                    <a:pt x="745" y="1409"/>
                  </a:cubicBezTo>
                  <a:cubicBezTo>
                    <a:pt x="753" y="1402"/>
                    <a:pt x="759" y="1393"/>
                    <a:pt x="767" y="1387"/>
                  </a:cubicBezTo>
                  <a:cubicBezTo>
                    <a:pt x="807" y="1359"/>
                    <a:pt x="858" y="1322"/>
                    <a:pt x="906" y="1307"/>
                  </a:cubicBezTo>
                  <a:cubicBezTo>
                    <a:pt x="933" y="1265"/>
                    <a:pt x="983" y="1229"/>
                    <a:pt x="1030" y="1212"/>
                  </a:cubicBezTo>
                  <a:cubicBezTo>
                    <a:pt x="1063" y="1179"/>
                    <a:pt x="1087" y="1146"/>
                    <a:pt x="1132" y="1132"/>
                  </a:cubicBezTo>
                  <a:cubicBezTo>
                    <a:pt x="1172" y="1102"/>
                    <a:pt x="1201" y="1072"/>
                    <a:pt x="1248" y="1052"/>
                  </a:cubicBezTo>
                  <a:cubicBezTo>
                    <a:pt x="1282" y="1018"/>
                    <a:pt x="1328" y="1004"/>
                    <a:pt x="1372" y="986"/>
                  </a:cubicBezTo>
                  <a:cubicBezTo>
                    <a:pt x="1402" y="956"/>
                    <a:pt x="1424" y="957"/>
                    <a:pt x="1467" y="950"/>
                  </a:cubicBezTo>
                  <a:cubicBezTo>
                    <a:pt x="1528" y="952"/>
                    <a:pt x="1589" y="949"/>
                    <a:pt x="1649" y="957"/>
                  </a:cubicBezTo>
                  <a:cubicBezTo>
                    <a:pt x="1702" y="964"/>
                    <a:pt x="1734" y="1072"/>
                    <a:pt x="1752" y="1110"/>
                  </a:cubicBezTo>
                  <a:cubicBezTo>
                    <a:pt x="1767" y="1143"/>
                    <a:pt x="1786" y="1173"/>
                    <a:pt x="1803" y="1205"/>
                  </a:cubicBezTo>
                  <a:cubicBezTo>
                    <a:pt x="1807" y="1213"/>
                    <a:pt x="1821" y="1219"/>
                    <a:pt x="1817" y="1227"/>
                  </a:cubicBezTo>
                  <a:cubicBezTo>
                    <a:pt x="1813" y="1234"/>
                    <a:pt x="1802" y="1223"/>
                    <a:pt x="1795" y="1220"/>
                  </a:cubicBezTo>
                  <a:cubicBezTo>
                    <a:pt x="1766" y="1207"/>
                    <a:pt x="1737" y="1188"/>
                    <a:pt x="1708" y="1176"/>
                  </a:cubicBezTo>
                  <a:cubicBezTo>
                    <a:pt x="1684" y="1166"/>
                    <a:pt x="1659" y="1161"/>
                    <a:pt x="1635" y="1154"/>
                  </a:cubicBezTo>
                  <a:cubicBezTo>
                    <a:pt x="1604" y="1145"/>
                    <a:pt x="1540" y="1132"/>
                    <a:pt x="1540" y="1132"/>
                  </a:cubicBezTo>
                  <a:cubicBezTo>
                    <a:pt x="1500" y="1113"/>
                    <a:pt x="1465" y="1118"/>
                    <a:pt x="1423" y="1132"/>
                  </a:cubicBezTo>
                  <a:cubicBezTo>
                    <a:pt x="1404" y="1162"/>
                    <a:pt x="1364" y="1171"/>
                    <a:pt x="1329" y="1183"/>
                  </a:cubicBezTo>
                  <a:cubicBezTo>
                    <a:pt x="1312" y="1208"/>
                    <a:pt x="1281" y="1240"/>
                    <a:pt x="1256" y="1256"/>
                  </a:cubicBezTo>
                  <a:cubicBezTo>
                    <a:pt x="1236" y="1285"/>
                    <a:pt x="1213" y="1317"/>
                    <a:pt x="1183" y="1336"/>
                  </a:cubicBezTo>
                  <a:cubicBezTo>
                    <a:pt x="1106" y="1449"/>
                    <a:pt x="859" y="1380"/>
                    <a:pt x="789" y="1380"/>
                  </a:cubicBezTo>
                  <a:lnTo>
                    <a:pt x="735" y="1312"/>
                  </a:lnTo>
                </a:path>
              </a:pathLst>
            </a:custGeom>
            <a:solidFill>
              <a:srgbClr val="00CC00"/>
            </a:solidFill>
            <a:ln w="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dirty="0">
                <a:latin typeface="Times New Roman" panose="02020603050405020304" pitchFamily="18" charset="0"/>
              </a:endParaRPr>
            </a:p>
          </p:txBody>
        </p:sp>
        <p:sp>
          <p:nvSpPr>
            <p:cNvPr id="29764" name="Freeform 235"/>
            <p:cNvSpPr/>
            <p:nvPr/>
          </p:nvSpPr>
          <p:spPr>
            <a:xfrm rot="899285">
              <a:off x="4495800" y="5584825"/>
              <a:ext cx="1905000" cy="1273175"/>
            </a:xfrm>
            <a:custGeom>
              <a:avLst/>
              <a:gdLst>
                <a:gd name="txL" fmla="*/ 0 w 1821"/>
                <a:gd name="txT" fmla="*/ 0 h 1522"/>
                <a:gd name="txR" fmla="*/ 1821 w 1821"/>
                <a:gd name="txB" fmla="*/ 1522 h 1522"/>
              </a:gdLst>
              <a:ahLst/>
              <a:cxnLst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</a:cxnLst>
              <a:rect l="txL" t="txT" r="txR" b="txB"/>
              <a:pathLst>
                <a:path w="1821" h="1522">
                  <a:moveTo>
                    <a:pt x="760" y="1504"/>
                  </a:moveTo>
                  <a:cubicBezTo>
                    <a:pt x="684" y="1522"/>
                    <a:pt x="699" y="1518"/>
                    <a:pt x="585" y="1511"/>
                  </a:cubicBezTo>
                  <a:cubicBezTo>
                    <a:pt x="556" y="1502"/>
                    <a:pt x="523" y="1504"/>
                    <a:pt x="497" y="1489"/>
                  </a:cubicBezTo>
                  <a:cubicBezTo>
                    <a:pt x="482" y="1480"/>
                    <a:pt x="470" y="1465"/>
                    <a:pt x="454" y="1460"/>
                  </a:cubicBezTo>
                  <a:cubicBezTo>
                    <a:pt x="439" y="1455"/>
                    <a:pt x="410" y="1446"/>
                    <a:pt x="410" y="1446"/>
                  </a:cubicBezTo>
                  <a:cubicBezTo>
                    <a:pt x="374" y="1394"/>
                    <a:pt x="297" y="1335"/>
                    <a:pt x="242" y="1300"/>
                  </a:cubicBezTo>
                  <a:cubicBezTo>
                    <a:pt x="237" y="1293"/>
                    <a:pt x="234" y="1284"/>
                    <a:pt x="228" y="1278"/>
                  </a:cubicBezTo>
                  <a:cubicBezTo>
                    <a:pt x="222" y="1272"/>
                    <a:pt x="212" y="1270"/>
                    <a:pt x="206" y="1263"/>
                  </a:cubicBezTo>
                  <a:cubicBezTo>
                    <a:pt x="201" y="1257"/>
                    <a:pt x="202" y="1248"/>
                    <a:pt x="198" y="1242"/>
                  </a:cubicBezTo>
                  <a:cubicBezTo>
                    <a:pt x="192" y="1234"/>
                    <a:pt x="183" y="1228"/>
                    <a:pt x="177" y="1220"/>
                  </a:cubicBezTo>
                  <a:cubicBezTo>
                    <a:pt x="160" y="1195"/>
                    <a:pt x="167" y="1189"/>
                    <a:pt x="147" y="1169"/>
                  </a:cubicBezTo>
                  <a:cubicBezTo>
                    <a:pt x="112" y="1134"/>
                    <a:pt x="138" y="1177"/>
                    <a:pt x="104" y="1132"/>
                  </a:cubicBezTo>
                  <a:cubicBezTo>
                    <a:pt x="59" y="1073"/>
                    <a:pt x="95" y="1101"/>
                    <a:pt x="53" y="1074"/>
                  </a:cubicBezTo>
                  <a:cubicBezTo>
                    <a:pt x="50" y="1067"/>
                    <a:pt x="50" y="1058"/>
                    <a:pt x="45" y="1052"/>
                  </a:cubicBezTo>
                  <a:cubicBezTo>
                    <a:pt x="40" y="1045"/>
                    <a:pt x="29" y="1044"/>
                    <a:pt x="24" y="1037"/>
                  </a:cubicBezTo>
                  <a:cubicBezTo>
                    <a:pt x="16" y="1024"/>
                    <a:pt x="14" y="1008"/>
                    <a:pt x="9" y="994"/>
                  </a:cubicBezTo>
                  <a:cubicBezTo>
                    <a:pt x="7" y="987"/>
                    <a:pt x="2" y="972"/>
                    <a:pt x="2" y="972"/>
                  </a:cubicBezTo>
                  <a:cubicBezTo>
                    <a:pt x="4" y="960"/>
                    <a:pt x="0" y="944"/>
                    <a:pt x="9" y="935"/>
                  </a:cubicBezTo>
                  <a:cubicBezTo>
                    <a:pt x="14" y="929"/>
                    <a:pt x="13" y="950"/>
                    <a:pt x="16" y="957"/>
                  </a:cubicBezTo>
                  <a:cubicBezTo>
                    <a:pt x="21" y="967"/>
                    <a:pt x="49" y="1003"/>
                    <a:pt x="53" y="1008"/>
                  </a:cubicBezTo>
                  <a:cubicBezTo>
                    <a:pt x="69" y="1057"/>
                    <a:pt x="89" y="1082"/>
                    <a:pt x="133" y="1110"/>
                  </a:cubicBezTo>
                  <a:cubicBezTo>
                    <a:pt x="167" y="1164"/>
                    <a:pt x="242" y="1162"/>
                    <a:pt x="301" y="1176"/>
                  </a:cubicBezTo>
                  <a:cubicBezTo>
                    <a:pt x="328" y="1189"/>
                    <a:pt x="345" y="1210"/>
                    <a:pt x="373" y="1220"/>
                  </a:cubicBezTo>
                  <a:cubicBezTo>
                    <a:pt x="388" y="1225"/>
                    <a:pt x="417" y="1234"/>
                    <a:pt x="417" y="1234"/>
                  </a:cubicBezTo>
                  <a:cubicBezTo>
                    <a:pt x="452" y="1261"/>
                    <a:pt x="484" y="1297"/>
                    <a:pt x="527" y="1307"/>
                  </a:cubicBezTo>
                  <a:cubicBezTo>
                    <a:pt x="561" y="1331"/>
                    <a:pt x="599" y="1340"/>
                    <a:pt x="636" y="1358"/>
                  </a:cubicBezTo>
                  <a:cubicBezTo>
                    <a:pt x="654" y="1385"/>
                    <a:pt x="645" y="1377"/>
                    <a:pt x="672" y="1395"/>
                  </a:cubicBezTo>
                  <a:cubicBezTo>
                    <a:pt x="687" y="1405"/>
                    <a:pt x="716" y="1424"/>
                    <a:pt x="716" y="1424"/>
                  </a:cubicBezTo>
                  <a:cubicBezTo>
                    <a:pt x="742" y="1463"/>
                    <a:pt x="725" y="1440"/>
                    <a:pt x="774" y="1489"/>
                  </a:cubicBezTo>
                  <a:cubicBezTo>
                    <a:pt x="781" y="1496"/>
                    <a:pt x="796" y="1511"/>
                    <a:pt x="796" y="1511"/>
                  </a:cubicBezTo>
                  <a:cubicBezTo>
                    <a:pt x="796" y="1511"/>
                    <a:pt x="769" y="1485"/>
                    <a:pt x="753" y="1475"/>
                  </a:cubicBezTo>
                  <a:cubicBezTo>
                    <a:pt x="738" y="1433"/>
                    <a:pt x="693" y="1414"/>
                    <a:pt x="665" y="1380"/>
                  </a:cubicBezTo>
                  <a:cubicBezTo>
                    <a:pt x="646" y="1357"/>
                    <a:pt x="625" y="1345"/>
                    <a:pt x="607" y="1322"/>
                  </a:cubicBezTo>
                  <a:cubicBezTo>
                    <a:pt x="572" y="1277"/>
                    <a:pt x="575" y="1278"/>
                    <a:pt x="534" y="1242"/>
                  </a:cubicBezTo>
                  <a:cubicBezTo>
                    <a:pt x="505" y="1216"/>
                    <a:pt x="485" y="1182"/>
                    <a:pt x="454" y="1161"/>
                  </a:cubicBezTo>
                  <a:cubicBezTo>
                    <a:pt x="433" y="1130"/>
                    <a:pt x="417" y="1097"/>
                    <a:pt x="395" y="1067"/>
                  </a:cubicBezTo>
                  <a:cubicBezTo>
                    <a:pt x="385" y="1034"/>
                    <a:pt x="370" y="1001"/>
                    <a:pt x="352" y="972"/>
                  </a:cubicBezTo>
                  <a:cubicBezTo>
                    <a:pt x="341" y="912"/>
                    <a:pt x="320" y="857"/>
                    <a:pt x="308" y="797"/>
                  </a:cubicBezTo>
                  <a:cubicBezTo>
                    <a:pt x="299" y="678"/>
                    <a:pt x="294" y="661"/>
                    <a:pt x="308" y="512"/>
                  </a:cubicBezTo>
                  <a:cubicBezTo>
                    <a:pt x="310" y="495"/>
                    <a:pt x="312" y="546"/>
                    <a:pt x="315" y="563"/>
                  </a:cubicBezTo>
                  <a:cubicBezTo>
                    <a:pt x="320" y="588"/>
                    <a:pt x="352" y="629"/>
                    <a:pt x="352" y="629"/>
                  </a:cubicBezTo>
                  <a:cubicBezTo>
                    <a:pt x="368" y="680"/>
                    <a:pt x="380" y="737"/>
                    <a:pt x="410" y="782"/>
                  </a:cubicBezTo>
                  <a:cubicBezTo>
                    <a:pt x="421" y="818"/>
                    <a:pt x="432" y="844"/>
                    <a:pt x="468" y="855"/>
                  </a:cubicBezTo>
                  <a:cubicBezTo>
                    <a:pt x="481" y="890"/>
                    <a:pt x="467" y="907"/>
                    <a:pt x="505" y="921"/>
                  </a:cubicBezTo>
                  <a:cubicBezTo>
                    <a:pt x="516" y="954"/>
                    <a:pt x="534" y="981"/>
                    <a:pt x="563" y="1001"/>
                  </a:cubicBezTo>
                  <a:cubicBezTo>
                    <a:pt x="573" y="1031"/>
                    <a:pt x="577" y="1044"/>
                    <a:pt x="600" y="1067"/>
                  </a:cubicBezTo>
                  <a:cubicBezTo>
                    <a:pt x="610" y="1131"/>
                    <a:pt x="605" y="1244"/>
                    <a:pt x="680" y="1271"/>
                  </a:cubicBezTo>
                  <a:cubicBezTo>
                    <a:pt x="694" y="1314"/>
                    <a:pt x="706" y="1372"/>
                    <a:pt x="731" y="1409"/>
                  </a:cubicBezTo>
                  <a:cubicBezTo>
                    <a:pt x="736" y="1424"/>
                    <a:pt x="740" y="1438"/>
                    <a:pt x="745" y="1453"/>
                  </a:cubicBezTo>
                  <a:cubicBezTo>
                    <a:pt x="748" y="1461"/>
                    <a:pt x="734" y="1439"/>
                    <a:pt x="731" y="1431"/>
                  </a:cubicBezTo>
                  <a:cubicBezTo>
                    <a:pt x="725" y="1417"/>
                    <a:pt x="720" y="1402"/>
                    <a:pt x="716" y="1387"/>
                  </a:cubicBezTo>
                  <a:cubicBezTo>
                    <a:pt x="707" y="1356"/>
                    <a:pt x="704" y="1324"/>
                    <a:pt x="694" y="1293"/>
                  </a:cubicBezTo>
                  <a:cubicBezTo>
                    <a:pt x="689" y="1278"/>
                    <a:pt x="680" y="1249"/>
                    <a:pt x="680" y="1249"/>
                  </a:cubicBezTo>
                  <a:cubicBezTo>
                    <a:pt x="672" y="1179"/>
                    <a:pt x="670" y="1107"/>
                    <a:pt x="658" y="1037"/>
                  </a:cubicBezTo>
                  <a:cubicBezTo>
                    <a:pt x="650" y="992"/>
                    <a:pt x="629" y="951"/>
                    <a:pt x="621" y="906"/>
                  </a:cubicBezTo>
                  <a:cubicBezTo>
                    <a:pt x="616" y="879"/>
                    <a:pt x="611" y="853"/>
                    <a:pt x="607" y="826"/>
                  </a:cubicBezTo>
                  <a:cubicBezTo>
                    <a:pt x="601" y="790"/>
                    <a:pt x="592" y="717"/>
                    <a:pt x="592" y="717"/>
                  </a:cubicBezTo>
                  <a:cubicBezTo>
                    <a:pt x="590" y="680"/>
                    <a:pt x="585" y="644"/>
                    <a:pt x="585" y="607"/>
                  </a:cubicBezTo>
                  <a:cubicBezTo>
                    <a:pt x="585" y="529"/>
                    <a:pt x="587" y="452"/>
                    <a:pt x="592" y="374"/>
                  </a:cubicBezTo>
                  <a:cubicBezTo>
                    <a:pt x="595" y="324"/>
                    <a:pt x="623" y="270"/>
                    <a:pt x="636" y="221"/>
                  </a:cubicBezTo>
                  <a:cubicBezTo>
                    <a:pt x="641" y="203"/>
                    <a:pt x="644" y="176"/>
                    <a:pt x="658" y="162"/>
                  </a:cubicBezTo>
                  <a:cubicBezTo>
                    <a:pt x="666" y="154"/>
                    <a:pt x="677" y="153"/>
                    <a:pt x="687" y="148"/>
                  </a:cubicBezTo>
                  <a:cubicBezTo>
                    <a:pt x="711" y="117"/>
                    <a:pt x="724" y="85"/>
                    <a:pt x="745" y="53"/>
                  </a:cubicBezTo>
                  <a:cubicBezTo>
                    <a:pt x="748" y="43"/>
                    <a:pt x="747" y="32"/>
                    <a:pt x="753" y="24"/>
                  </a:cubicBezTo>
                  <a:cubicBezTo>
                    <a:pt x="761" y="12"/>
                    <a:pt x="799" y="0"/>
                    <a:pt x="753" y="17"/>
                  </a:cubicBezTo>
                  <a:cubicBezTo>
                    <a:pt x="747" y="32"/>
                    <a:pt x="737" y="45"/>
                    <a:pt x="731" y="60"/>
                  </a:cubicBezTo>
                  <a:cubicBezTo>
                    <a:pt x="704" y="133"/>
                    <a:pt x="742" y="68"/>
                    <a:pt x="709" y="119"/>
                  </a:cubicBezTo>
                  <a:cubicBezTo>
                    <a:pt x="701" y="153"/>
                    <a:pt x="692" y="184"/>
                    <a:pt x="672" y="213"/>
                  </a:cubicBezTo>
                  <a:cubicBezTo>
                    <a:pt x="655" y="266"/>
                    <a:pt x="662" y="242"/>
                    <a:pt x="651" y="286"/>
                  </a:cubicBezTo>
                  <a:cubicBezTo>
                    <a:pt x="655" y="513"/>
                    <a:pt x="656" y="645"/>
                    <a:pt x="672" y="841"/>
                  </a:cubicBezTo>
                  <a:cubicBezTo>
                    <a:pt x="677" y="982"/>
                    <a:pt x="685" y="1111"/>
                    <a:pt x="702" y="1249"/>
                  </a:cubicBezTo>
                  <a:cubicBezTo>
                    <a:pt x="706" y="1318"/>
                    <a:pt x="704" y="1358"/>
                    <a:pt x="723" y="1417"/>
                  </a:cubicBezTo>
                  <a:cubicBezTo>
                    <a:pt x="726" y="1380"/>
                    <a:pt x="730" y="1344"/>
                    <a:pt x="731" y="1307"/>
                  </a:cubicBezTo>
                  <a:cubicBezTo>
                    <a:pt x="735" y="1066"/>
                    <a:pt x="733" y="826"/>
                    <a:pt x="738" y="585"/>
                  </a:cubicBezTo>
                  <a:cubicBezTo>
                    <a:pt x="738" y="577"/>
                    <a:pt x="743" y="570"/>
                    <a:pt x="745" y="563"/>
                  </a:cubicBezTo>
                  <a:cubicBezTo>
                    <a:pt x="758" y="513"/>
                    <a:pt x="761" y="439"/>
                    <a:pt x="789" y="396"/>
                  </a:cubicBezTo>
                  <a:cubicBezTo>
                    <a:pt x="806" y="370"/>
                    <a:pt x="856" y="329"/>
                    <a:pt x="877" y="308"/>
                  </a:cubicBezTo>
                  <a:cubicBezTo>
                    <a:pt x="897" y="288"/>
                    <a:pt x="910" y="257"/>
                    <a:pt x="928" y="235"/>
                  </a:cubicBezTo>
                  <a:cubicBezTo>
                    <a:pt x="975" y="178"/>
                    <a:pt x="1045" y="151"/>
                    <a:pt x="1117" y="141"/>
                  </a:cubicBezTo>
                  <a:cubicBezTo>
                    <a:pt x="1135" y="136"/>
                    <a:pt x="1165" y="123"/>
                    <a:pt x="1183" y="141"/>
                  </a:cubicBezTo>
                  <a:cubicBezTo>
                    <a:pt x="1188" y="146"/>
                    <a:pt x="1168" y="145"/>
                    <a:pt x="1161" y="148"/>
                  </a:cubicBezTo>
                  <a:cubicBezTo>
                    <a:pt x="1145" y="156"/>
                    <a:pt x="1128" y="170"/>
                    <a:pt x="1117" y="184"/>
                  </a:cubicBezTo>
                  <a:cubicBezTo>
                    <a:pt x="1100" y="206"/>
                    <a:pt x="1065" y="246"/>
                    <a:pt x="1052" y="272"/>
                  </a:cubicBezTo>
                  <a:cubicBezTo>
                    <a:pt x="1033" y="310"/>
                    <a:pt x="1033" y="325"/>
                    <a:pt x="1001" y="359"/>
                  </a:cubicBezTo>
                  <a:cubicBezTo>
                    <a:pt x="992" y="383"/>
                    <a:pt x="987" y="408"/>
                    <a:pt x="979" y="432"/>
                  </a:cubicBezTo>
                  <a:cubicBezTo>
                    <a:pt x="971" y="498"/>
                    <a:pt x="972" y="566"/>
                    <a:pt x="949" y="629"/>
                  </a:cubicBezTo>
                  <a:cubicBezTo>
                    <a:pt x="939" y="721"/>
                    <a:pt x="930" y="813"/>
                    <a:pt x="920" y="906"/>
                  </a:cubicBezTo>
                  <a:cubicBezTo>
                    <a:pt x="917" y="931"/>
                    <a:pt x="906" y="979"/>
                    <a:pt x="906" y="979"/>
                  </a:cubicBezTo>
                  <a:cubicBezTo>
                    <a:pt x="898" y="1072"/>
                    <a:pt x="897" y="1171"/>
                    <a:pt x="855" y="1256"/>
                  </a:cubicBezTo>
                  <a:cubicBezTo>
                    <a:pt x="838" y="1290"/>
                    <a:pt x="842" y="1313"/>
                    <a:pt x="811" y="1344"/>
                  </a:cubicBezTo>
                  <a:cubicBezTo>
                    <a:pt x="779" y="1376"/>
                    <a:pt x="747" y="1400"/>
                    <a:pt x="716" y="1431"/>
                  </a:cubicBezTo>
                  <a:cubicBezTo>
                    <a:pt x="707" y="1440"/>
                    <a:pt x="736" y="1417"/>
                    <a:pt x="745" y="1409"/>
                  </a:cubicBezTo>
                  <a:cubicBezTo>
                    <a:pt x="753" y="1402"/>
                    <a:pt x="759" y="1393"/>
                    <a:pt x="767" y="1387"/>
                  </a:cubicBezTo>
                  <a:cubicBezTo>
                    <a:pt x="807" y="1359"/>
                    <a:pt x="858" y="1322"/>
                    <a:pt x="906" y="1307"/>
                  </a:cubicBezTo>
                  <a:cubicBezTo>
                    <a:pt x="933" y="1265"/>
                    <a:pt x="983" y="1229"/>
                    <a:pt x="1030" y="1212"/>
                  </a:cubicBezTo>
                  <a:cubicBezTo>
                    <a:pt x="1063" y="1179"/>
                    <a:pt x="1087" y="1146"/>
                    <a:pt x="1132" y="1132"/>
                  </a:cubicBezTo>
                  <a:cubicBezTo>
                    <a:pt x="1172" y="1102"/>
                    <a:pt x="1201" y="1072"/>
                    <a:pt x="1248" y="1052"/>
                  </a:cubicBezTo>
                  <a:cubicBezTo>
                    <a:pt x="1282" y="1018"/>
                    <a:pt x="1328" y="1004"/>
                    <a:pt x="1372" y="986"/>
                  </a:cubicBezTo>
                  <a:cubicBezTo>
                    <a:pt x="1402" y="956"/>
                    <a:pt x="1424" y="957"/>
                    <a:pt x="1467" y="950"/>
                  </a:cubicBezTo>
                  <a:cubicBezTo>
                    <a:pt x="1528" y="952"/>
                    <a:pt x="1589" y="949"/>
                    <a:pt x="1649" y="957"/>
                  </a:cubicBezTo>
                  <a:cubicBezTo>
                    <a:pt x="1702" y="964"/>
                    <a:pt x="1734" y="1072"/>
                    <a:pt x="1752" y="1110"/>
                  </a:cubicBezTo>
                  <a:cubicBezTo>
                    <a:pt x="1767" y="1143"/>
                    <a:pt x="1786" y="1173"/>
                    <a:pt x="1803" y="1205"/>
                  </a:cubicBezTo>
                  <a:cubicBezTo>
                    <a:pt x="1807" y="1213"/>
                    <a:pt x="1821" y="1219"/>
                    <a:pt x="1817" y="1227"/>
                  </a:cubicBezTo>
                  <a:cubicBezTo>
                    <a:pt x="1813" y="1234"/>
                    <a:pt x="1802" y="1223"/>
                    <a:pt x="1795" y="1220"/>
                  </a:cubicBezTo>
                  <a:cubicBezTo>
                    <a:pt x="1766" y="1207"/>
                    <a:pt x="1737" y="1188"/>
                    <a:pt x="1708" y="1176"/>
                  </a:cubicBezTo>
                  <a:cubicBezTo>
                    <a:pt x="1684" y="1166"/>
                    <a:pt x="1659" y="1161"/>
                    <a:pt x="1635" y="1154"/>
                  </a:cubicBezTo>
                  <a:cubicBezTo>
                    <a:pt x="1604" y="1145"/>
                    <a:pt x="1540" y="1132"/>
                    <a:pt x="1540" y="1132"/>
                  </a:cubicBezTo>
                  <a:cubicBezTo>
                    <a:pt x="1500" y="1113"/>
                    <a:pt x="1465" y="1118"/>
                    <a:pt x="1423" y="1132"/>
                  </a:cubicBezTo>
                  <a:cubicBezTo>
                    <a:pt x="1404" y="1162"/>
                    <a:pt x="1364" y="1171"/>
                    <a:pt x="1329" y="1183"/>
                  </a:cubicBezTo>
                  <a:cubicBezTo>
                    <a:pt x="1312" y="1208"/>
                    <a:pt x="1281" y="1240"/>
                    <a:pt x="1256" y="1256"/>
                  </a:cubicBezTo>
                  <a:cubicBezTo>
                    <a:pt x="1236" y="1285"/>
                    <a:pt x="1213" y="1317"/>
                    <a:pt x="1183" y="1336"/>
                  </a:cubicBezTo>
                  <a:cubicBezTo>
                    <a:pt x="1106" y="1449"/>
                    <a:pt x="859" y="1380"/>
                    <a:pt x="789" y="1380"/>
                  </a:cubicBezTo>
                  <a:lnTo>
                    <a:pt x="735" y="1312"/>
                  </a:lnTo>
                </a:path>
              </a:pathLst>
            </a:custGeom>
            <a:solidFill>
              <a:srgbClr val="00CC00"/>
            </a:solidFill>
            <a:ln w="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dirty="0">
                <a:latin typeface="Times New Roman" panose="02020603050405020304" pitchFamily="18" charset="0"/>
              </a:endParaRPr>
            </a:p>
          </p:txBody>
        </p:sp>
        <p:grpSp>
          <p:nvGrpSpPr>
            <p:cNvPr id="29765" name="Group 236"/>
            <p:cNvGrpSpPr/>
            <p:nvPr/>
          </p:nvGrpSpPr>
          <p:grpSpPr>
            <a:xfrm rot="701281">
              <a:off x="3200400" y="5105400"/>
              <a:ext cx="685800" cy="609600"/>
              <a:chOff x="1104" y="2880"/>
              <a:chExt cx="528" cy="480"/>
            </a:xfrm>
          </p:grpSpPr>
          <p:sp>
            <p:nvSpPr>
              <p:cNvPr id="29961" name="Oval 237"/>
              <p:cNvSpPr/>
              <p:nvPr/>
            </p:nvSpPr>
            <p:spPr>
              <a:xfrm>
                <a:off x="1344" y="3168"/>
                <a:ext cx="192" cy="192"/>
              </a:xfrm>
              <a:prstGeom prst="ellipse">
                <a:avLst/>
              </a:prstGeom>
              <a:solidFill>
                <a:srgbClr val="FFFF00"/>
              </a:solidFill>
              <a:ln w="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9962" name="Oval 238"/>
              <p:cNvSpPr/>
              <p:nvPr/>
            </p:nvSpPr>
            <p:spPr>
              <a:xfrm>
                <a:off x="1200" y="3168"/>
                <a:ext cx="192" cy="192"/>
              </a:xfrm>
              <a:prstGeom prst="ellipse">
                <a:avLst/>
              </a:prstGeom>
              <a:solidFill>
                <a:srgbClr val="FFFF00"/>
              </a:solidFill>
              <a:ln w="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9963" name="Oval 239"/>
              <p:cNvSpPr/>
              <p:nvPr/>
            </p:nvSpPr>
            <p:spPr>
              <a:xfrm>
                <a:off x="1440" y="3024"/>
                <a:ext cx="192" cy="192"/>
              </a:xfrm>
              <a:prstGeom prst="ellipse">
                <a:avLst/>
              </a:prstGeom>
              <a:solidFill>
                <a:srgbClr val="FFFF00"/>
              </a:solidFill>
              <a:ln w="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9964" name="Oval 240"/>
              <p:cNvSpPr/>
              <p:nvPr/>
            </p:nvSpPr>
            <p:spPr>
              <a:xfrm>
                <a:off x="1104" y="3024"/>
                <a:ext cx="192" cy="192"/>
              </a:xfrm>
              <a:prstGeom prst="ellipse">
                <a:avLst/>
              </a:prstGeom>
              <a:solidFill>
                <a:srgbClr val="FFFF00"/>
              </a:solidFill>
              <a:ln w="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9965" name="Oval 241"/>
              <p:cNvSpPr/>
              <p:nvPr/>
            </p:nvSpPr>
            <p:spPr>
              <a:xfrm>
                <a:off x="1200" y="2880"/>
                <a:ext cx="192" cy="192"/>
              </a:xfrm>
              <a:prstGeom prst="ellipse">
                <a:avLst/>
              </a:prstGeom>
              <a:solidFill>
                <a:srgbClr val="FFFF00"/>
              </a:solidFill>
              <a:ln w="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9966" name="Oval 242"/>
              <p:cNvSpPr/>
              <p:nvPr/>
            </p:nvSpPr>
            <p:spPr>
              <a:xfrm>
                <a:off x="1344" y="2880"/>
                <a:ext cx="192" cy="192"/>
              </a:xfrm>
              <a:prstGeom prst="ellipse">
                <a:avLst/>
              </a:prstGeom>
              <a:solidFill>
                <a:srgbClr val="FFFF00"/>
              </a:solidFill>
              <a:ln w="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9967" name="Oval 243"/>
              <p:cNvSpPr/>
              <p:nvPr/>
            </p:nvSpPr>
            <p:spPr>
              <a:xfrm>
                <a:off x="1248" y="2976"/>
                <a:ext cx="240" cy="288"/>
              </a:xfrm>
              <a:prstGeom prst="ellipse">
                <a:avLst/>
              </a:prstGeom>
              <a:gradFill rotWithShape="1">
                <a:gsLst>
                  <a:gs pos="0">
                    <a:srgbClr val="FF99FF"/>
                  </a:gs>
                  <a:gs pos="100000">
                    <a:srgbClr val="0066FF"/>
                  </a:gs>
                </a:gsLst>
                <a:path path="shape">
                  <a:fillToRect l="50000" t="50000" r="50000" b="50000"/>
                </a:path>
                <a:tileRect/>
              </a:gradFill>
              <a:ln w="3175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</p:grpSp>
        <p:sp>
          <p:nvSpPr>
            <p:cNvPr id="29766" name="Freeform 244"/>
            <p:cNvSpPr/>
            <p:nvPr/>
          </p:nvSpPr>
          <p:spPr>
            <a:xfrm rot="899285">
              <a:off x="4114800" y="4495800"/>
              <a:ext cx="914400" cy="422275"/>
            </a:xfrm>
            <a:custGeom>
              <a:avLst/>
              <a:gdLst>
                <a:gd name="txL" fmla="*/ 0 w 1821"/>
                <a:gd name="txT" fmla="*/ 0 h 1522"/>
                <a:gd name="txR" fmla="*/ 1821 w 1821"/>
                <a:gd name="txB" fmla="*/ 1522 h 1522"/>
              </a:gdLst>
              <a:ahLst/>
              <a:cxnLst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</a:cxnLst>
              <a:rect l="txL" t="txT" r="txR" b="txB"/>
              <a:pathLst>
                <a:path w="1821" h="1522">
                  <a:moveTo>
                    <a:pt x="760" y="1504"/>
                  </a:moveTo>
                  <a:cubicBezTo>
                    <a:pt x="684" y="1522"/>
                    <a:pt x="699" y="1518"/>
                    <a:pt x="585" y="1511"/>
                  </a:cubicBezTo>
                  <a:cubicBezTo>
                    <a:pt x="556" y="1502"/>
                    <a:pt x="523" y="1504"/>
                    <a:pt x="497" y="1489"/>
                  </a:cubicBezTo>
                  <a:cubicBezTo>
                    <a:pt x="482" y="1480"/>
                    <a:pt x="470" y="1465"/>
                    <a:pt x="454" y="1460"/>
                  </a:cubicBezTo>
                  <a:cubicBezTo>
                    <a:pt x="439" y="1455"/>
                    <a:pt x="410" y="1446"/>
                    <a:pt x="410" y="1446"/>
                  </a:cubicBezTo>
                  <a:cubicBezTo>
                    <a:pt x="374" y="1394"/>
                    <a:pt x="297" y="1335"/>
                    <a:pt x="242" y="1300"/>
                  </a:cubicBezTo>
                  <a:cubicBezTo>
                    <a:pt x="237" y="1293"/>
                    <a:pt x="234" y="1284"/>
                    <a:pt x="228" y="1278"/>
                  </a:cubicBezTo>
                  <a:cubicBezTo>
                    <a:pt x="222" y="1272"/>
                    <a:pt x="212" y="1270"/>
                    <a:pt x="206" y="1263"/>
                  </a:cubicBezTo>
                  <a:cubicBezTo>
                    <a:pt x="201" y="1257"/>
                    <a:pt x="202" y="1248"/>
                    <a:pt x="198" y="1242"/>
                  </a:cubicBezTo>
                  <a:cubicBezTo>
                    <a:pt x="192" y="1234"/>
                    <a:pt x="183" y="1228"/>
                    <a:pt x="177" y="1220"/>
                  </a:cubicBezTo>
                  <a:cubicBezTo>
                    <a:pt x="160" y="1195"/>
                    <a:pt x="167" y="1189"/>
                    <a:pt x="147" y="1169"/>
                  </a:cubicBezTo>
                  <a:cubicBezTo>
                    <a:pt x="112" y="1134"/>
                    <a:pt x="138" y="1177"/>
                    <a:pt x="104" y="1132"/>
                  </a:cubicBezTo>
                  <a:cubicBezTo>
                    <a:pt x="59" y="1073"/>
                    <a:pt x="95" y="1101"/>
                    <a:pt x="53" y="1074"/>
                  </a:cubicBezTo>
                  <a:cubicBezTo>
                    <a:pt x="50" y="1067"/>
                    <a:pt x="50" y="1058"/>
                    <a:pt x="45" y="1052"/>
                  </a:cubicBezTo>
                  <a:cubicBezTo>
                    <a:pt x="40" y="1045"/>
                    <a:pt x="29" y="1044"/>
                    <a:pt x="24" y="1037"/>
                  </a:cubicBezTo>
                  <a:cubicBezTo>
                    <a:pt x="16" y="1024"/>
                    <a:pt x="14" y="1008"/>
                    <a:pt x="9" y="994"/>
                  </a:cubicBezTo>
                  <a:cubicBezTo>
                    <a:pt x="7" y="987"/>
                    <a:pt x="2" y="972"/>
                    <a:pt x="2" y="972"/>
                  </a:cubicBezTo>
                  <a:cubicBezTo>
                    <a:pt x="4" y="960"/>
                    <a:pt x="0" y="944"/>
                    <a:pt x="9" y="935"/>
                  </a:cubicBezTo>
                  <a:cubicBezTo>
                    <a:pt x="14" y="929"/>
                    <a:pt x="13" y="950"/>
                    <a:pt x="16" y="957"/>
                  </a:cubicBezTo>
                  <a:cubicBezTo>
                    <a:pt x="21" y="967"/>
                    <a:pt x="49" y="1003"/>
                    <a:pt x="53" y="1008"/>
                  </a:cubicBezTo>
                  <a:cubicBezTo>
                    <a:pt x="69" y="1057"/>
                    <a:pt x="89" y="1082"/>
                    <a:pt x="133" y="1110"/>
                  </a:cubicBezTo>
                  <a:cubicBezTo>
                    <a:pt x="167" y="1164"/>
                    <a:pt x="242" y="1162"/>
                    <a:pt x="301" y="1176"/>
                  </a:cubicBezTo>
                  <a:cubicBezTo>
                    <a:pt x="328" y="1189"/>
                    <a:pt x="345" y="1210"/>
                    <a:pt x="373" y="1220"/>
                  </a:cubicBezTo>
                  <a:cubicBezTo>
                    <a:pt x="388" y="1225"/>
                    <a:pt x="417" y="1234"/>
                    <a:pt x="417" y="1234"/>
                  </a:cubicBezTo>
                  <a:cubicBezTo>
                    <a:pt x="452" y="1261"/>
                    <a:pt x="484" y="1297"/>
                    <a:pt x="527" y="1307"/>
                  </a:cubicBezTo>
                  <a:cubicBezTo>
                    <a:pt x="561" y="1331"/>
                    <a:pt x="599" y="1340"/>
                    <a:pt x="636" y="1358"/>
                  </a:cubicBezTo>
                  <a:cubicBezTo>
                    <a:pt x="654" y="1385"/>
                    <a:pt x="645" y="1377"/>
                    <a:pt x="672" y="1395"/>
                  </a:cubicBezTo>
                  <a:cubicBezTo>
                    <a:pt x="687" y="1405"/>
                    <a:pt x="716" y="1424"/>
                    <a:pt x="716" y="1424"/>
                  </a:cubicBezTo>
                  <a:cubicBezTo>
                    <a:pt x="742" y="1463"/>
                    <a:pt x="725" y="1440"/>
                    <a:pt x="774" y="1489"/>
                  </a:cubicBezTo>
                  <a:cubicBezTo>
                    <a:pt x="781" y="1496"/>
                    <a:pt x="796" y="1511"/>
                    <a:pt x="796" y="1511"/>
                  </a:cubicBezTo>
                  <a:cubicBezTo>
                    <a:pt x="796" y="1511"/>
                    <a:pt x="769" y="1485"/>
                    <a:pt x="753" y="1475"/>
                  </a:cubicBezTo>
                  <a:cubicBezTo>
                    <a:pt x="738" y="1433"/>
                    <a:pt x="693" y="1414"/>
                    <a:pt x="665" y="1380"/>
                  </a:cubicBezTo>
                  <a:cubicBezTo>
                    <a:pt x="646" y="1357"/>
                    <a:pt x="625" y="1345"/>
                    <a:pt x="607" y="1322"/>
                  </a:cubicBezTo>
                  <a:cubicBezTo>
                    <a:pt x="572" y="1277"/>
                    <a:pt x="575" y="1278"/>
                    <a:pt x="534" y="1242"/>
                  </a:cubicBezTo>
                  <a:cubicBezTo>
                    <a:pt x="505" y="1216"/>
                    <a:pt x="485" y="1182"/>
                    <a:pt x="454" y="1161"/>
                  </a:cubicBezTo>
                  <a:cubicBezTo>
                    <a:pt x="433" y="1130"/>
                    <a:pt x="417" y="1097"/>
                    <a:pt x="395" y="1067"/>
                  </a:cubicBezTo>
                  <a:cubicBezTo>
                    <a:pt x="385" y="1034"/>
                    <a:pt x="370" y="1001"/>
                    <a:pt x="352" y="972"/>
                  </a:cubicBezTo>
                  <a:cubicBezTo>
                    <a:pt x="341" y="912"/>
                    <a:pt x="320" y="857"/>
                    <a:pt x="308" y="797"/>
                  </a:cubicBezTo>
                  <a:cubicBezTo>
                    <a:pt x="299" y="678"/>
                    <a:pt x="294" y="661"/>
                    <a:pt x="308" y="512"/>
                  </a:cubicBezTo>
                  <a:cubicBezTo>
                    <a:pt x="310" y="495"/>
                    <a:pt x="312" y="546"/>
                    <a:pt x="315" y="563"/>
                  </a:cubicBezTo>
                  <a:cubicBezTo>
                    <a:pt x="320" y="588"/>
                    <a:pt x="352" y="629"/>
                    <a:pt x="352" y="629"/>
                  </a:cubicBezTo>
                  <a:cubicBezTo>
                    <a:pt x="368" y="680"/>
                    <a:pt x="380" y="737"/>
                    <a:pt x="410" y="782"/>
                  </a:cubicBezTo>
                  <a:cubicBezTo>
                    <a:pt x="421" y="818"/>
                    <a:pt x="432" y="844"/>
                    <a:pt x="468" y="855"/>
                  </a:cubicBezTo>
                  <a:cubicBezTo>
                    <a:pt x="481" y="890"/>
                    <a:pt x="467" y="907"/>
                    <a:pt x="505" y="921"/>
                  </a:cubicBezTo>
                  <a:cubicBezTo>
                    <a:pt x="516" y="954"/>
                    <a:pt x="534" y="981"/>
                    <a:pt x="563" y="1001"/>
                  </a:cubicBezTo>
                  <a:cubicBezTo>
                    <a:pt x="573" y="1031"/>
                    <a:pt x="577" y="1044"/>
                    <a:pt x="600" y="1067"/>
                  </a:cubicBezTo>
                  <a:cubicBezTo>
                    <a:pt x="610" y="1131"/>
                    <a:pt x="605" y="1244"/>
                    <a:pt x="680" y="1271"/>
                  </a:cubicBezTo>
                  <a:cubicBezTo>
                    <a:pt x="694" y="1314"/>
                    <a:pt x="706" y="1372"/>
                    <a:pt x="731" y="1409"/>
                  </a:cubicBezTo>
                  <a:cubicBezTo>
                    <a:pt x="736" y="1424"/>
                    <a:pt x="740" y="1438"/>
                    <a:pt x="745" y="1453"/>
                  </a:cubicBezTo>
                  <a:cubicBezTo>
                    <a:pt x="748" y="1461"/>
                    <a:pt x="734" y="1439"/>
                    <a:pt x="731" y="1431"/>
                  </a:cubicBezTo>
                  <a:cubicBezTo>
                    <a:pt x="725" y="1417"/>
                    <a:pt x="720" y="1402"/>
                    <a:pt x="716" y="1387"/>
                  </a:cubicBezTo>
                  <a:cubicBezTo>
                    <a:pt x="707" y="1356"/>
                    <a:pt x="704" y="1324"/>
                    <a:pt x="694" y="1293"/>
                  </a:cubicBezTo>
                  <a:cubicBezTo>
                    <a:pt x="689" y="1278"/>
                    <a:pt x="680" y="1249"/>
                    <a:pt x="680" y="1249"/>
                  </a:cubicBezTo>
                  <a:cubicBezTo>
                    <a:pt x="672" y="1179"/>
                    <a:pt x="670" y="1107"/>
                    <a:pt x="658" y="1037"/>
                  </a:cubicBezTo>
                  <a:cubicBezTo>
                    <a:pt x="650" y="992"/>
                    <a:pt x="629" y="951"/>
                    <a:pt x="621" y="906"/>
                  </a:cubicBezTo>
                  <a:cubicBezTo>
                    <a:pt x="616" y="879"/>
                    <a:pt x="611" y="853"/>
                    <a:pt x="607" y="826"/>
                  </a:cubicBezTo>
                  <a:cubicBezTo>
                    <a:pt x="601" y="790"/>
                    <a:pt x="592" y="717"/>
                    <a:pt x="592" y="717"/>
                  </a:cubicBezTo>
                  <a:cubicBezTo>
                    <a:pt x="590" y="680"/>
                    <a:pt x="585" y="644"/>
                    <a:pt x="585" y="607"/>
                  </a:cubicBezTo>
                  <a:cubicBezTo>
                    <a:pt x="585" y="529"/>
                    <a:pt x="587" y="452"/>
                    <a:pt x="592" y="374"/>
                  </a:cubicBezTo>
                  <a:cubicBezTo>
                    <a:pt x="595" y="324"/>
                    <a:pt x="623" y="270"/>
                    <a:pt x="636" y="221"/>
                  </a:cubicBezTo>
                  <a:cubicBezTo>
                    <a:pt x="641" y="203"/>
                    <a:pt x="644" y="176"/>
                    <a:pt x="658" y="162"/>
                  </a:cubicBezTo>
                  <a:cubicBezTo>
                    <a:pt x="666" y="154"/>
                    <a:pt x="677" y="153"/>
                    <a:pt x="687" y="148"/>
                  </a:cubicBezTo>
                  <a:cubicBezTo>
                    <a:pt x="711" y="117"/>
                    <a:pt x="724" y="85"/>
                    <a:pt x="745" y="53"/>
                  </a:cubicBezTo>
                  <a:cubicBezTo>
                    <a:pt x="748" y="43"/>
                    <a:pt x="747" y="32"/>
                    <a:pt x="753" y="24"/>
                  </a:cubicBezTo>
                  <a:cubicBezTo>
                    <a:pt x="761" y="12"/>
                    <a:pt x="799" y="0"/>
                    <a:pt x="753" y="17"/>
                  </a:cubicBezTo>
                  <a:cubicBezTo>
                    <a:pt x="747" y="32"/>
                    <a:pt x="737" y="45"/>
                    <a:pt x="731" y="60"/>
                  </a:cubicBezTo>
                  <a:cubicBezTo>
                    <a:pt x="704" y="133"/>
                    <a:pt x="742" y="68"/>
                    <a:pt x="709" y="119"/>
                  </a:cubicBezTo>
                  <a:cubicBezTo>
                    <a:pt x="701" y="153"/>
                    <a:pt x="692" y="184"/>
                    <a:pt x="672" y="213"/>
                  </a:cubicBezTo>
                  <a:cubicBezTo>
                    <a:pt x="655" y="266"/>
                    <a:pt x="662" y="242"/>
                    <a:pt x="651" y="286"/>
                  </a:cubicBezTo>
                  <a:cubicBezTo>
                    <a:pt x="655" y="513"/>
                    <a:pt x="656" y="645"/>
                    <a:pt x="672" y="841"/>
                  </a:cubicBezTo>
                  <a:cubicBezTo>
                    <a:pt x="677" y="982"/>
                    <a:pt x="685" y="1111"/>
                    <a:pt x="702" y="1249"/>
                  </a:cubicBezTo>
                  <a:cubicBezTo>
                    <a:pt x="706" y="1318"/>
                    <a:pt x="704" y="1358"/>
                    <a:pt x="723" y="1417"/>
                  </a:cubicBezTo>
                  <a:cubicBezTo>
                    <a:pt x="726" y="1380"/>
                    <a:pt x="730" y="1344"/>
                    <a:pt x="731" y="1307"/>
                  </a:cubicBezTo>
                  <a:cubicBezTo>
                    <a:pt x="735" y="1066"/>
                    <a:pt x="733" y="826"/>
                    <a:pt x="738" y="585"/>
                  </a:cubicBezTo>
                  <a:cubicBezTo>
                    <a:pt x="738" y="577"/>
                    <a:pt x="743" y="570"/>
                    <a:pt x="745" y="563"/>
                  </a:cubicBezTo>
                  <a:cubicBezTo>
                    <a:pt x="758" y="513"/>
                    <a:pt x="761" y="439"/>
                    <a:pt x="789" y="396"/>
                  </a:cubicBezTo>
                  <a:cubicBezTo>
                    <a:pt x="806" y="370"/>
                    <a:pt x="856" y="329"/>
                    <a:pt x="877" y="308"/>
                  </a:cubicBezTo>
                  <a:cubicBezTo>
                    <a:pt x="897" y="288"/>
                    <a:pt x="910" y="257"/>
                    <a:pt x="928" y="235"/>
                  </a:cubicBezTo>
                  <a:cubicBezTo>
                    <a:pt x="975" y="178"/>
                    <a:pt x="1045" y="151"/>
                    <a:pt x="1117" y="141"/>
                  </a:cubicBezTo>
                  <a:cubicBezTo>
                    <a:pt x="1135" y="136"/>
                    <a:pt x="1165" y="123"/>
                    <a:pt x="1183" y="141"/>
                  </a:cubicBezTo>
                  <a:cubicBezTo>
                    <a:pt x="1188" y="146"/>
                    <a:pt x="1168" y="145"/>
                    <a:pt x="1161" y="148"/>
                  </a:cubicBezTo>
                  <a:cubicBezTo>
                    <a:pt x="1145" y="156"/>
                    <a:pt x="1128" y="170"/>
                    <a:pt x="1117" y="184"/>
                  </a:cubicBezTo>
                  <a:cubicBezTo>
                    <a:pt x="1100" y="206"/>
                    <a:pt x="1065" y="246"/>
                    <a:pt x="1052" y="272"/>
                  </a:cubicBezTo>
                  <a:cubicBezTo>
                    <a:pt x="1033" y="310"/>
                    <a:pt x="1033" y="325"/>
                    <a:pt x="1001" y="359"/>
                  </a:cubicBezTo>
                  <a:cubicBezTo>
                    <a:pt x="992" y="383"/>
                    <a:pt x="987" y="408"/>
                    <a:pt x="979" y="432"/>
                  </a:cubicBezTo>
                  <a:cubicBezTo>
                    <a:pt x="971" y="498"/>
                    <a:pt x="972" y="566"/>
                    <a:pt x="949" y="629"/>
                  </a:cubicBezTo>
                  <a:cubicBezTo>
                    <a:pt x="939" y="721"/>
                    <a:pt x="930" y="813"/>
                    <a:pt x="920" y="906"/>
                  </a:cubicBezTo>
                  <a:cubicBezTo>
                    <a:pt x="917" y="931"/>
                    <a:pt x="906" y="979"/>
                    <a:pt x="906" y="979"/>
                  </a:cubicBezTo>
                  <a:cubicBezTo>
                    <a:pt x="898" y="1072"/>
                    <a:pt x="897" y="1171"/>
                    <a:pt x="855" y="1256"/>
                  </a:cubicBezTo>
                  <a:cubicBezTo>
                    <a:pt x="838" y="1290"/>
                    <a:pt x="842" y="1313"/>
                    <a:pt x="811" y="1344"/>
                  </a:cubicBezTo>
                  <a:cubicBezTo>
                    <a:pt x="779" y="1376"/>
                    <a:pt x="747" y="1400"/>
                    <a:pt x="716" y="1431"/>
                  </a:cubicBezTo>
                  <a:cubicBezTo>
                    <a:pt x="707" y="1440"/>
                    <a:pt x="736" y="1417"/>
                    <a:pt x="745" y="1409"/>
                  </a:cubicBezTo>
                  <a:cubicBezTo>
                    <a:pt x="753" y="1402"/>
                    <a:pt x="759" y="1393"/>
                    <a:pt x="767" y="1387"/>
                  </a:cubicBezTo>
                  <a:cubicBezTo>
                    <a:pt x="807" y="1359"/>
                    <a:pt x="858" y="1322"/>
                    <a:pt x="906" y="1307"/>
                  </a:cubicBezTo>
                  <a:cubicBezTo>
                    <a:pt x="933" y="1265"/>
                    <a:pt x="983" y="1229"/>
                    <a:pt x="1030" y="1212"/>
                  </a:cubicBezTo>
                  <a:cubicBezTo>
                    <a:pt x="1063" y="1179"/>
                    <a:pt x="1087" y="1146"/>
                    <a:pt x="1132" y="1132"/>
                  </a:cubicBezTo>
                  <a:cubicBezTo>
                    <a:pt x="1172" y="1102"/>
                    <a:pt x="1201" y="1072"/>
                    <a:pt x="1248" y="1052"/>
                  </a:cubicBezTo>
                  <a:cubicBezTo>
                    <a:pt x="1282" y="1018"/>
                    <a:pt x="1328" y="1004"/>
                    <a:pt x="1372" y="986"/>
                  </a:cubicBezTo>
                  <a:cubicBezTo>
                    <a:pt x="1402" y="956"/>
                    <a:pt x="1424" y="957"/>
                    <a:pt x="1467" y="950"/>
                  </a:cubicBezTo>
                  <a:cubicBezTo>
                    <a:pt x="1528" y="952"/>
                    <a:pt x="1589" y="949"/>
                    <a:pt x="1649" y="957"/>
                  </a:cubicBezTo>
                  <a:cubicBezTo>
                    <a:pt x="1702" y="964"/>
                    <a:pt x="1734" y="1072"/>
                    <a:pt x="1752" y="1110"/>
                  </a:cubicBezTo>
                  <a:cubicBezTo>
                    <a:pt x="1767" y="1143"/>
                    <a:pt x="1786" y="1173"/>
                    <a:pt x="1803" y="1205"/>
                  </a:cubicBezTo>
                  <a:cubicBezTo>
                    <a:pt x="1807" y="1213"/>
                    <a:pt x="1821" y="1219"/>
                    <a:pt x="1817" y="1227"/>
                  </a:cubicBezTo>
                  <a:cubicBezTo>
                    <a:pt x="1813" y="1234"/>
                    <a:pt x="1802" y="1223"/>
                    <a:pt x="1795" y="1220"/>
                  </a:cubicBezTo>
                  <a:cubicBezTo>
                    <a:pt x="1766" y="1207"/>
                    <a:pt x="1737" y="1188"/>
                    <a:pt x="1708" y="1176"/>
                  </a:cubicBezTo>
                  <a:cubicBezTo>
                    <a:pt x="1684" y="1166"/>
                    <a:pt x="1659" y="1161"/>
                    <a:pt x="1635" y="1154"/>
                  </a:cubicBezTo>
                  <a:cubicBezTo>
                    <a:pt x="1604" y="1145"/>
                    <a:pt x="1540" y="1132"/>
                    <a:pt x="1540" y="1132"/>
                  </a:cubicBezTo>
                  <a:cubicBezTo>
                    <a:pt x="1500" y="1113"/>
                    <a:pt x="1465" y="1118"/>
                    <a:pt x="1423" y="1132"/>
                  </a:cubicBezTo>
                  <a:cubicBezTo>
                    <a:pt x="1404" y="1162"/>
                    <a:pt x="1364" y="1171"/>
                    <a:pt x="1329" y="1183"/>
                  </a:cubicBezTo>
                  <a:cubicBezTo>
                    <a:pt x="1312" y="1208"/>
                    <a:pt x="1281" y="1240"/>
                    <a:pt x="1256" y="1256"/>
                  </a:cubicBezTo>
                  <a:cubicBezTo>
                    <a:pt x="1236" y="1285"/>
                    <a:pt x="1213" y="1317"/>
                    <a:pt x="1183" y="1336"/>
                  </a:cubicBezTo>
                  <a:cubicBezTo>
                    <a:pt x="1106" y="1449"/>
                    <a:pt x="859" y="1380"/>
                    <a:pt x="789" y="1380"/>
                  </a:cubicBezTo>
                  <a:lnTo>
                    <a:pt x="735" y="1312"/>
                  </a:lnTo>
                </a:path>
              </a:pathLst>
            </a:custGeom>
            <a:solidFill>
              <a:srgbClr val="00CC00"/>
            </a:solidFill>
            <a:ln w="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dirty="0">
                <a:latin typeface="Times New Roman" panose="02020603050405020304" pitchFamily="18" charset="0"/>
              </a:endParaRPr>
            </a:p>
          </p:txBody>
        </p:sp>
        <p:pic>
          <p:nvPicPr>
            <p:cNvPr id="29767" name="Picture 7" descr="SAO_CHAY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267200" y="3124200"/>
              <a:ext cx="762000" cy="457200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9768" name="Picture 7" descr="SAO_CHAY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048000" y="5562600"/>
              <a:ext cx="762000" cy="457200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9769" name="Picture 7" descr="SAO_CHAY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209800" y="2438400"/>
              <a:ext cx="762000" cy="457200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9770" name="Picture 7" descr="SAO_CHAY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200400" y="1524000"/>
              <a:ext cx="762000" cy="457200"/>
            </a:xfrm>
            <a:prstGeom prst="rect">
              <a:avLst/>
            </a:prstGeom>
            <a:noFill/>
            <a:ln w="9525">
              <a:noFill/>
            </a:ln>
          </p:spPr>
        </p:pic>
        <p:grpSp>
          <p:nvGrpSpPr>
            <p:cNvPr id="29771" name="Group 249"/>
            <p:cNvGrpSpPr/>
            <p:nvPr/>
          </p:nvGrpSpPr>
          <p:grpSpPr>
            <a:xfrm>
              <a:off x="5562600" y="5943600"/>
              <a:ext cx="677863" cy="636588"/>
              <a:chOff x="1490" y="1767"/>
              <a:chExt cx="427" cy="497"/>
            </a:xfrm>
          </p:grpSpPr>
          <p:sp>
            <p:nvSpPr>
              <p:cNvPr id="29954" name="Oval 250"/>
              <p:cNvSpPr/>
              <p:nvPr/>
            </p:nvSpPr>
            <p:spPr>
              <a:xfrm rot="701281">
                <a:off x="1653" y="2072"/>
                <a:ext cx="157" cy="192"/>
              </a:xfrm>
              <a:prstGeom prst="ellipse">
                <a:avLst/>
              </a:prstGeom>
              <a:solidFill>
                <a:srgbClr val="9966FF"/>
              </a:solidFill>
              <a:ln w="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9955" name="Oval 251"/>
              <p:cNvSpPr/>
              <p:nvPr/>
            </p:nvSpPr>
            <p:spPr>
              <a:xfrm rot="701281">
                <a:off x="1539" y="2049"/>
                <a:ext cx="157" cy="192"/>
              </a:xfrm>
              <a:prstGeom prst="ellipse">
                <a:avLst/>
              </a:prstGeom>
              <a:solidFill>
                <a:srgbClr val="9966FF"/>
              </a:solidFill>
              <a:ln w="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9956" name="Oval 252"/>
              <p:cNvSpPr/>
              <p:nvPr/>
            </p:nvSpPr>
            <p:spPr>
              <a:xfrm rot="701281">
                <a:off x="1760" y="1947"/>
                <a:ext cx="157" cy="192"/>
              </a:xfrm>
              <a:prstGeom prst="ellipse">
                <a:avLst/>
              </a:prstGeom>
              <a:solidFill>
                <a:srgbClr val="9966FF"/>
              </a:solidFill>
              <a:ln w="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9957" name="Oval 253"/>
              <p:cNvSpPr/>
              <p:nvPr/>
            </p:nvSpPr>
            <p:spPr>
              <a:xfrm rot="701281">
                <a:off x="1490" y="1892"/>
                <a:ext cx="157" cy="192"/>
              </a:xfrm>
              <a:prstGeom prst="ellipse">
                <a:avLst/>
              </a:prstGeom>
              <a:solidFill>
                <a:srgbClr val="9966FF"/>
              </a:solidFill>
              <a:ln w="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9958" name="Oval 254"/>
              <p:cNvSpPr/>
              <p:nvPr/>
            </p:nvSpPr>
            <p:spPr>
              <a:xfrm rot="701281">
                <a:off x="1597" y="1767"/>
                <a:ext cx="157" cy="192"/>
              </a:xfrm>
              <a:prstGeom prst="ellipse">
                <a:avLst/>
              </a:prstGeom>
              <a:solidFill>
                <a:srgbClr val="9966FF"/>
              </a:solidFill>
              <a:ln w="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9959" name="Oval 255"/>
              <p:cNvSpPr/>
              <p:nvPr/>
            </p:nvSpPr>
            <p:spPr>
              <a:xfrm rot="701281">
                <a:off x="1711" y="1790"/>
                <a:ext cx="157" cy="192"/>
              </a:xfrm>
              <a:prstGeom prst="ellipse">
                <a:avLst/>
              </a:prstGeom>
              <a:solidFill>
                <a:srgbClr val="9966FF"/>
              </a:solidFill>
              <a:ln w="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9960" name="Oval 256"/>
              <p:cNvSpPr/>
              <p:nvPr/>
            </p:nvSpPr>
            <p:spPr>
              <a:xfrm rot="701281">
                <a:off x="1584" y="1872"/>
                <a:ext cx="196" cy="288"/>
              </a:xfrm>
              <a:prstGeom prst="ellipse">
                <a:avLst/>
              </a:prstGeom>
              <a:solidFill>
                <a:srgbClr val="FFFF00"/>
              </a:solidFill>
              <a:ln w="3175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</p:grpSp>
        <p:grpSp>
          <p:nvGrpSpPr>
            <p:cNvPr id="29772" name="Group 257"/>
            <p:cNvGrpSpPr/>
            <p:nvPr/>
          </p:nvGrpSpPr>
          <p:grpSpPr>
            <a:xfrm>
              <a:off x="4114800" y="4724400"/>
              <a:ext cx="609600" cy="636588"/>
              <a:chOff x="1490" y="1767"/>
              <a:chExt cx="427" cy="497"/>
            </a:xfrm>
          </p:grpSpPr>
          <p:sp>
            <p:nvSpPr>
              <p:cNvPr id="29947" name="Oval 258"/>
              <p:cNvSpPr/>
              <p:nvPr/>
            </p:nvSpPr>
            <p:spPr>
              <a:xfrm rot="701281">
                <a:off x="1653" y="2072"/>
                <a:ext cx="157" cy="192"/>
              </a:xfrm>
              <a:prstGeom prst="ellipse">
                <a:avLst/>
              </a:prstGeom>
              <a:solidFill>
                <a:srgbClr val="9966FF"/>
              </a:solidFill>
              <a:ln w="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9948" name="Oval 259"/>
              <p:cNvSpPr/>
              <p:nvPr/>
            </p:nvSpPr>
            <p:spPr>
              <a:xfrm rot="701281">
                <a:off x="1539" y="2049"/>
                <a:ext cx="157" cy="192"/>
              </a:xfrm>
              <a:prstGeom prst="ellipse">
                <a:avLst/>
              </a:prstGeom>
              <a:solidFill>
                <a:srgbClr val="9966FF"/>
              </a:solidFill>
              <a:ln w="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9949" name="Oval 260"/>
              <p:cNvSpPr/>
              <p:nvPr/>
            </p:nvSpPr>
            <p:spPr>
              <a:xfrm rot="701281">
                <a:off x="1760" y="1947"/>
                <a:ext cx="157" cy="192"/>
              </a:xfrm>
              <a:prstGeom prst="ellipse">
                <a:avLst/>
              </a:prstGeom>
              <a:solidFill>
                <a:srgbClr val="9966FF"/>
              </a:solidFill>
              <a:ln w="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9950" name="Oval 261"/>
              <p:cNvSpPr/>
              <p:nvPr/>
            </p:nvSpPr>
            <p:spPr>
              <a:xfrm rot="701281">
                <a:off x="1490" y="1892"/>
                <a:ext cx="157" cy="192"/>
              </a:xfrm>
              <a:prstGeom prst="ellipse">
                <a:avLst/>
              </a:prstGeom>
              <a:solidFill>
                <a:srgbClr val="9966FF"/>
              </a:solidFill>
              <a:ln w="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9951" name="Oval 262"/>
              <p:cNvSpPr/>
              <p:nvPr/>
            </p:nvSpPr>
            <p:spPr>
              <a:xfrm rot="701281">
                <a:off x="1597" y="1767"/>
                <a:ext cx="157" cy="192"/>
              </a:xfrm>
              <a:prstGeom prst="ellipse">
                <a:avLst/>
              </a:prstGeom>
              <a:solidFill>
                <a:srgbClr val="9966FF"/>
              </a:solidFill>
              <a:ln w="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9952" name="Oval 263"/>
              <p:cNvSpPr/>
              <p:nvPr/>
            </p:nvSpPr>
            <p:spPr>
              <a:xfrm rot="701281">
                <a:off x="1711" y="1790"/>
                <a:ext cx="157" cy="192"/>
              </a:xfrm>
              <a:prstGeom prst="ellipse">
                <a:avLst/>
              </a:prstGeom>
              <a:solidFill>
                <a:srgbClr val="9966FF"/>
              </a:solidFill>
              <a:ln w="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9953" name="Oval 264"/>
              <p:cNvSpPr/>
              <p:nvPr/>
            </p:nvSpPr>
            <p:spPr>
              <a:xfrm rot="701281">
                <a:off x="1584" y="1872"/>
                <a:ext cx="196" cy="288"/>
              </a:xfrm>
              <a:prstGeom prst="ellipse">
                <a:avLst/>
              </a:prstGeom>
              <a:solidFill>
                <a:srgbClr val="FFFF00"/>
              </a:solidFill>
              <a:ln w="3175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</p:grpSp>
        <p:grpSp>
          <p:nvGrpSpPr>
            <p:cNvPr id="29773" name="Group 265"/>
            <p:cNvGrpSpPr/>
            <p:nvPr/>
          </p:nvGrpSpPr>
          <p:grpSpPr>
            <a:xfrm>
              <a:off x="2514600" y="5410200"/>
              <a:ext cx="677863" cy="788988"/>
              <a:chOff x="1490" y="1767"/>
              <a:chExt cx="427" cy="497"/>
            </a:xfrm>
          </p:grpSpPr>
          <p:sp>
            <p:nvSpPr>
              <p:cNvPr id="29940" name="Oval 266"/>
              <p:cNvSpPr/>
              <p:nvPr/>
            </p:nvSpPr>
            <p:spPr>
              <a:xfrm rot="701281">
                <a:off x="1653" y="2072"/>
                <a:ext cx="157" cy="192"/>
              </a:xfrm>
              <a:prstGeom prst="ellipse">
                <a:avLst/>
              </a:prstGeom>
              <a:solidFill>
                <a:srgbClr val="9966FF"/>
              </a:solidFill>
              <a:ln w="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9941" name="Oval 267"/>
              <p:cNvSpPr/>
              <p:nvPr/>
            </p:nvSpPr>
            <p:spPr>
              <a:xfrm rot="701281">
                <a:off x="1539" y="2049"/>
                <a:ext cx="157" cy="192"/>
              </a:xfrm>
              <a:prstGeom prst="ellipse">
                <a:avLst/>
              </a:prstGeom>
              <a:solidFill>
                <a:srgbClr val="9966FF"/>
              </a:solidFill>
              <a:ln w="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9942" name="Oval 268"/>
              <p:cNvSpPr/>
              <p:nvPr/>
            </p:nvSpPr>
            <p:spPr>
              <a:xfrm rot="701281">
                <a:off x="1760" y="1947"/>
                <a:ext cx="157" cy="192"/>
              </a:xfrm>
              <a:prstGeom prst="ellipse">
                <a:avLst/>
              </a:prstGeom>
              <a:solidFill>
                <a:srgbClr val="9966FF"/>
              </a:solidFill>
              <a:ln w="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9943" name="Oval 269"/>
              <p:cNvSpPr/>
              <p:nvPr/>
            </p:nvSpPr>
            <p:spPr>
              <a:xfrm rot="701281">
                <a:off x="1490" y="1892"/>
                <a:ext cx="157" cy="192"/>
              </a:xfrm>
              <a:prstGeom prst="ellipse">
                <a:avLst/>
              </a:prstGeom>
              <a:solidFill>
                <a:srgbClr val="9966FF"/>
              </a:solidFill>
              <a:ln w="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9944" name="Oval 270"/>
              <p:cNvSpPr/>
              <p:nvPr/>
            </p:nvSpPr>
            <p:spPr>
              <a:xfrm rot="701281">
                <a:off x="1597" y="1767"/>
                <a:ext cx="157" cy="192"/>
              </a:xfrm>
              <a:prstGeom prst="ellipse">
                <a:avLst/>
              </a:prstGeom>
              <a:solidFill>
                <a:srgbClr val="9966FF"/>
              </a:solidFill>
              <a:ln w="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9945" name="Oval 271"/>
              <p:cNvSpPr/>
              <p:nvPr/>
            </p:nvSpPr>
            <p:spPr>
              <a:xfrm rot="701281">
                <a:off x="1711" y="1790"/>
                <a:ext cx="157" cy="192"/>
              </a:xfrm>
              <a:prstGeom prst="ellipse">
                <a:avLst/>
              </a:prstGeom>
              <a:solidFill>
                <a:srgbClr val="9966FF"/>
              </a:solidFill>
              <a:ln w="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9946" name="Oval 272"/>
              <p:cNvSpPr/>
              <p:nvPr/>
            </p:nvSpPr>
            <p:spPr>
              <a:xfrm rot="701281">
                <a:off x="1584" y="1872"/>
                <a:ext cx="196" cy="288"/>
              </a:xfrm>
              <a:prstGeom prst="ellipse">
                <a:avLst/>
              </a:prstGeom>
              <a:solidFill>
                <a:srgbClr val="FFFF00"/>
              </a:solidFill>
              <a:ln w="3175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</p:grpSp>
        <p:grpSp>
          <p:nvGrpSpPr>
            <p:cNvPr id="29774" name="Group 273"/>
            <p:cNvGrpSpPr/>
            <p:nvPr/>
          </p:nvGrpSpPr>
          <p:grpSpPr>
            <a:xfrm>
              <a:off x="3200400" y="5791200"/>
              <a:ext cx="677863" cy="788988"/>
              <a:chOff x="1490" y="1767"/>
              <a:chExt cx="427" cy="497"/>
            </a:xfrm>
          </p:grpSpPr>
          <p:sp>
            <p:nvSpPr>
              <p:cNvPr id="29933" name="Oval 274"/>
              <p:cNvSpPr/>
              <p:nvPr/>
            </p:nvSpPr>
            <p:spPr>
              <a:xfrm rot="701281">
                <a:off x="1653" y="2072"/>
                <a:ext cx="157" cy="192"/>
              </a:xfrm>
              <a:prstGeom prst="ellipse">
                <a:avLst/>
              </a:prstGeom>
              <a:solidFill>
                <a:srgbClr val="9966FF"/>
              </a:solidFill>
              <a:ln w="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9934" name="Oval 275"/>
              <p:cNvSpPr/>
              <p:nvPr/>
            </p:nvSpPr>
            <p:spPr>
              <a:xfrm rot="701281">
                <a:off x="1539" y="2049"/>
                <a:ext cx="157" cy="192"/>
              </a:xfrm>
              <a:prstGeom prst="ellipse">
                <a:avLst/>
              </a:prstGeom>
              <a:solidFill>
                <a:srgbClr val="9966FF"/>
              </a:solidFill>
              <a:ln w="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9935" name="Oval 276"/>
              <p:cNvSpPr/>
              <p:nvPr/>
            </p:nvSpPr>
            <p:spPr>
              <a:xfrm rot="701281">
                <a:off x="1760" y="1947"/>
                <a:ext cx="157" cy="192"/>
              </a:xfrm>
              <a:prstGeom prst="ellipse">
                <a:avLst/>
              </a:prstGeom>
              <a:solidFill>
                <a:srgbClr val="9966FF"/>
              </a:solidFill>
              <a:ln w="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9936" name="Oval 277"/>
              <p:cNvSpPr/>
              <p:nvPr/>
            </p:nvSpPr>
            <p:spPr>
              <a:xfrm rot="701281">
                <a:off x="1490" y="1892"/>
                <a:ext cx="157" cy="192"/>
              </a:xfrm>
              <a:prstGeom prst="ellipse">
                <a:avLst/>
              </a:prstGeom>
              <a:solidFill>
                <a:srgbClr val="9966FF"/>
              </a:solidFill>
              <a:ln w="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9937" name="Oval 278"/>
              <p:cNvSpPr/>
              <p:nvPr/>
            </p:nvSpPr>
            <p:spPr>
              <a:xfrm rot="701281">
                <a:off x="1597" y="1767"/>
                <a:ext cx="157" cy="192"/>
              </a:xfrm>
              <a:prstGeom prst="ellipse">
                <a:avLst/>
              </a:prstGeom>
              <a:solidFill>
                <a:srgbClr val="9966FF"/>
              </a:solidFill>
              <a:ln w="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9938" name="Oval 279"/>
              <p:cNvSpPr/>
              <p:nvPr/>
            </p:nvSpPr>
            <p:spPr>
              <a:xfrm rot="701281">
                <a:off x="1711" y="1790"/>
                <a:ext cx="157" cy="192"/>
              </a:xfrm>
              <a:prstGeom prst="ellipse">
                <a:avLst/>
              </a:prstGeom>
              <a:solidFill>
                <a:srgbClr val="9966FF"/>
              </a:solidFill>
              <a:ln w="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9939" name="Oval 280"/>
              <p:cNvSpPr/>
              <p:nvPr/>
            </p:nvSpPr>
            <p:spPr>
              <a:xfrm rot="701281">
                <a:off x="1584" y="1872"/>
                <a:ext cx="196" cy="288"/>
              </a:xfrm>
              <a:prstGeom prst="ellipse">
                <a:avLst/>
              </a:prstGeom>
              <a:solidFill>
                <a:srgbClr val="FFFF00"/>
              </a:solidFill>
              <a:ln w="3175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</p:grpSp>
        <p:grpSp>
          <p:nvGrpSpPr>
            <p:cNvPr id="29775" name="Group 281"/>
            <p:cNvGrpSpPr/>
            <p:nvPr/>
          </p:nvGrpSpPr>
          <p:grpSpPr>
            <a:xfrm rot="701281">
              <a:off x="6858000" y="4495800"/>
              <a:ext cx="382588" cy="433388"/>
              <a:chOff x="1104" y="2880"/>
              <a:chExt cx="528" cy="480"/>
            </a:xfrm>
          </p:grpSpPr>
          <p:sp>
            <p:nvSpPr>
              <p:cNvPr id="29926" name="Oval 282"/>
              <p:cNvSpPr/>
              <p:nvPr/>
            </p:nvSpPr>
            <p:spPr>
              <a:xfrm>
                <a:off x="1344" y="3168"/>
                <a:ext cx="192" cy="192"/>
              </a:xfrm>
              <a:prstGeom prst="ellipse">
                <a:avLst/>
              </a:prstGeom>
              <a:solidFill>
                <a:srgbClr val="FFFF00"/>
              </a:solidFill>
              <a:ln w="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9927" name="Oval 283"/>
              <p:cNvSpPr/>
              <p:nvPr/>
            </p:nvSpPr>
            <p:spPr>
              <a:xfrm>
                <a:off x="1200" y="3168"/>
                <a:ext cx="192" cy="192"/>
              </a:xfrm>
              <a:prstGeom prst="ellipse">
                <a:avLst/>
              </a:prstGeom>
              <a:solidFill>
                <a:srgbClr val="FFFF00"/>
              </a:solidFill>
              <a:ln w="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9928" name="Oval 284"/>
              <p:cNvSpPr/>
              <p:nvPr/>
            </p:nvSpPr>
            <p:spPr>
              <a:xfrm>
                <a:off x="1440" y="3024"/>
                <a:ext cx="192" cy="192"/>
              </a:xfrm>
              <a:prstGeom prst="ellipse">
                <a:avLst/>
              </a:prstGeom>
              <a:solidFill>
                <a:srgbClr val="FFFF00"/>
              </a:solidFill>
              <a:ln w="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9929" name="Oval 285"/>
              <p:cNvSpPr/>
              <p:nvPr/>
            </p:nvSpPr>
            <p:spPr>
              <a:xfrm>
                <a:off x="1104" y="3024"/>
                <a:ext cx="192" cy="192"/>
              </a:xfrm>
              <a:prstGeom prst="ellipse">
                <a:avLst/>
              </a:prstGeom>
              <a:solidFill>
                <a:srgbClr val="FFFF00"/>
              </a:solidFill>
              <a:ln w="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9930" name="Oval 286"/>
              <p:cNvSpPr/>
              <p:nvPr/>
            </p:nvSpPr>
            <p:spPr>
              <a:xfrm>
                <a:off x="1200" y="2880"/>
                <a:ext cx="192" cy="192"/>
              </a:xfrm>
              <a:prstGeom prst="ellipse">
                <a:avLst/>
              </a:prstGeom>
              <a:solidFill>
                <a:srgbClr val="FFFF00"/>
              </a:solidFill>
              <a:ln w="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9931" name="Oval 287"/>
              <p:cNvSpPr/>
              <p:nvPr/>
            </p:nvSpPr>
            <p:spPr>
              <a:xfrm>
                <a:off x="1344" y="2880"/>
                <a:ext cx="192" cy="192"/>
              </a:xfrm>
              <a:prstGeom prst="ellipse">
                <a:avLst/>
              </a:prstGeom>
              <a:solidFill>
                <a:srgbClr val="FFFF00"/>
              </a:solidFill>
              <a:ln w="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9932" name="Oval 288"/>
              <p:cNvSpPr/>
              <p:nvPr/>
            </p:nvSpPr>
            <p:spPr>
              <a:xfrm>
                <a:off x="1248" y="2976"/>
                <a:ext cx="240" cy="288"/>
              </a:xfrm>
              <a:prstGeom prst="ellipse">
                <a:avLst/>
              </a:prstGeom>
              <a:gradFill rotWithShape="1">
                <a:gsLst>
                  <a:gs pos="0">
                    <a:srgbClr val="FF99FF"/>
                  </a:gs>
                  <a:gs pos="100000">
                    <a:srgbClr val="0066FF"/>
                  </a:gs>
                </a:gsLst>
                <a:path path="shape">
                  <a:fillToRect l="50000" t="50000" r="50000" b="50000"/>
                </a:path>
                <a:tileRect/>
              </a:gradFill>
              <a:ln w="3175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</p:grpSp>
        <p:pic>
          <p:nvPicPr>
            <p:cNvPr id="29776" name="Picture 297" descr="3d butterfly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810000" y="3289300"/>
              <a:ext cx="457200" cy="266700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9777" name="Picture 298" descr="3d butterfly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886200" y="3657600"/>
              <a:ext cx="609600" cy="355600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9778" name="Picture 299" descr="3d butterfly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352800" y="3962400"/>
              <a:ext cx="609600" cy="355600"/>
            </a:xfrm>
            <a:prstGeom prst="rect">
              <a:avLst/>
            </a:prstGeom>
            <a:noFill/>
            <a:ln w="9525">
              <a:noFill/>
            </a:ln>
          </p:spPr>
        </p:pic>
        <p:grpSp>
          <p:nvGrpSpPr>
            <p:cNvPr id="29779" name="Group 300"/>
            <p:cNvGrpSpPr/>
            <p:nvPr/>
          </p:nvGrpSpPr>
          <p:grpSpPr>
            <a:xfrm rot="701281">
              <a:off x="4724400" y="4038600"/>
              <a:ext cx="403225" cy="277813"/>
              <a:chOff x="1104" y="2880"/>
              <a:chExt cx="528" cy="480"/>
            </a:xfrm>
          </p:grpSpPr>
          <p:sp>
            <p:nvSpPr>
              <p:cNvPr id="29919" name="Oval 301"/>
              <p:cNvSpPr/>
              <p:nvPr/>
            </p:nvSpPr>
            <p:spPr>
              <a:xfrm>
                <a:off x="1344" y="3168"/>
                <a:ext cx="192" cy="192"/>
              </a:xfrm>
              <a:prstGeom prst="ellipse">
                <a:avLst/>
              </a:prstGeom>
              <a:solidFill>
                <a:srgbClr val="FFFF00"/>
              </a:solidFill>
              <a:ln w="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9920" name="Oval 302"/>
              <p:cNvSpPr/>
              <p:nvPr/>
            </p:nvSpPr>
            <p:spPr>
              <a:xfrm>
                <a:off x="1200" y="3168"/>
                <a:ext cx="192" cy="192"/>
              </a:xfrm>
              <a:prstGeom prst="ellipse">
                <a:avLst/>
              </a:prstGeom>
              <a:solidFill>
                <a:srgbClr val="FFFF00"/>
              </a:solidFill>
              <a:ln w="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9921" name="Oval 303"/>
              <p:cNvSpPr/>
              <p:nvPr/>
            </p:nvSpPr>
            <p:spPr>
              <a:xfrm>
                <a:off x="1440" y="3024"/>
                <a:ext cx="192" cy="192"/>
              </a:xfrm>
              <a:prstGeom prst="ellipse">
                <a:avLst/>
              </a:prstGeom>
              <a:solidFill>
                <a:srgbClr val="FFFF00"/>
              </a:solidFill>
              <a:ln w="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9922" name="Oval 304"/>
              <p:cNvSpPr/>
              <p:nvPr/>
            </p:nvSpPr>
            <p:spPr>
              <a:xfrm>
                <a:off x="1104" y="3024"/>
                <a:ext cx="192" cy="192"/>
              </a:xfrm>
              <a:prstGeom prst="ellipse">
                <a:avLst/>
              </a:prstGeom>
              <a:solidFill>
                <a:srgbClr val="FFFF00"/>
              </a:solidFill>
              <a:ln w="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9923" name="Oval 305"/>
              <p:cNvSpPr/>
              <p:nvPr/>
            </p:nvSpPr>
            <p:spPr>
              <a:xfrm>
                <a:off x="1200" y="2880"/>
                <a:ext cx="192" cy="192"/>
              </a:xfrm>
              <a:prstGeom prst="ellipse">
                <a:avLst/>
              </a:prstGeom>
              <a:solidFill>
                <a:srgbClr val="FFFF00"/>
              </a:solidFill>
              <a:ln w="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9924" name="Oval 306"/>
              <p:cNvSpPr/>
              <p:nvPr/>
            </p:nvSpPr>
            <p:spPr>
              <a:xfrm>
                <a:off x="1344" y="2880"/>
                <a:ext cx="192" cy="192"/>
              </a:xfrm>
              <a:prstGeom prst="ellipse">
                <a:avLst/>
              </a:prstGeom>
              <a:solidFill>
                <a:srgbClr val="FFFF00"/>
              </a:solidFill>
              <a:ln w="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9925" name="Oval 307"/>
              <p:cNvSpPr/>
              <p:nvPr/>
            </p:nvSpPr>
            <p:spPr>
              <a:xfrm>
                <a:off x="1248" y="2976"/>
                <a:ext cx="240" cy="288"/>
              </a:xfrm>
              <a:prstGeom prst="ellipse">
                <a:avLst/>
              </a:prstGeom>
              <a:gradFill rotWithShape="1">
                <a:gsLst>
                  <a:gs pos="0">
                    <a:srgbClr val="FF99FF"/>
                  </a:gs>
                  <a:gs pos="100000">
                    <a:srgbClr val="0066FF">
                      <a:alpha val="98000"/>
                    </a:srgbClr>
                  </a:gs>
                </a:gsLst>
                <a:path path="shape">
                  <a:fillToRect l="50000" t="50000" r="50000" b="50000"/>
                </a:path>
                <a:tileRect/>
              </a:gradFill>
              <a:ln w="3175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</p:grpSp>
        <p:grpSp>
          <p:nvGrpSpPr>
            <p:cNvPr id="29780" name="Group 308"/>
            <p:cNvGrpSpPr/>
            <p:nvPr/>
          </p:nvGrpSpPr>
          <p:grpSpPr>
            <a:xfrm rot="701281">
              <a:off x="6096000" y="4648200"/>
              <a:ext cx="381000" cy="304800"/>
              <a:chOff x="1104" y="2880"/>
              <a:chExt cx="528" cy="480"/>
            </a:xfrm>
          </p:grpSpPr>
          <p:sp>
            <p:nvSpPr>
              <p:cNvPr id="29912" name="Oval 309"/>
              <p:cNvSpPr/>
              <p:nvPr/>
            </p:nvSpPr>
            <p:spPr>
              <a:xfrm>
                <a:off x="1344" y="3168"/>
                <a:ext cx="192" cy="192"/>
              </a:xfrm>
              <a:prstGeom prst="ellipse">
                <a:avLst/>
              </a:prstGeom>
              <a:solidFill>
                <a:srgbClr val="FFFF00"/>
              </a:solidFill>
              <a:ln w="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9913" name="Oval 310"/>
              <p:cNvSpPr/>
              <p:nvPr/>
            </p:nvSpPr>
            <p:spPr>
              <a:xfrm>
                <a:off x="1200" y="3168"/>
                <a:ext cx="192" cy="192"/>
              </a:xfrm>
              <a:prstGeom prst="ellipse">
                <a:avLst/>
              </a:prstGeom>
              <a:solidFill>
                <a:srgbClr val="FFFF00"/>
              </a:solidFill>
              <a:ln w="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9914" name="Oval 311"/>
              <p:cNvSpPr/>
              <p:nvPr/>
            </p:nvSpPr>
            <p:spPr>
              <a:xfrm>
                <a:off x="1440" y="3024"/>
                <a:ext cx="192" cy="192"/>
              </a:xfrm>
              <a:prstGeom prst="ellipse">
                <a:avLst/>
              </a:prstGeom>
              <a:solidFill>
                <a:srgbClr val="FFFF00"/>
              </a:solidFill>
              <a:ln w="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9915" name="Oval 312"/>
              <p:cNvSpPr/>
              <p:nvPr/>
            </p:nvSpPr>
            <p:spPr>
              <a:xfrm>
                <a:off x="1104" y="3024"/>
                <a:ext cx="192" cy="192"/>
              </a:xfrm>
              <a:prstGeom prst="ellipse">
                <a:avLst/>
              </a:prstGeom>
              <a:solidFill>
                <a:srgbClr val="FFFF00"/>
              </a:solidFill>
              <a:ln w="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9916" name="Oval 313"/>
              <p:cNvSpPr/>
              <p:nvPr/>
            </p:nvSpPr>
            <p:spPr>
              <a:xfrm>
                <a:off x="1200" y="2880"/>
                <a:ext cx="192" cy="192"/>
              </a:xfrm>
              <a:prstGeom prst="ellipse">
                <a:avLst/>
              </a:prstGeom>
              <a:solidFill>
                <a:srgbClr val="FFFF00"/>
              </a:solidFill>
              <a:ln w="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9917" name="Oval 314"/>
              <p:cNvSpPr/>
              <p:nvPr/>
            </p:nvSpPr>
            <p:spPr>
              <a:xfrm>
                <a:off x="1344" y="2880"/>
                <a:ext cx="192" cy="192"/>
              </a:xfrm>
              <a:prstGeom prst="ellipse">
                <a:avLst/>
              </a:prstGeom>
              <a:solidFill>
                <a:srgbClr val="FFFF00"/>
              </a:solidFill>
              <a:ln w="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9918" name="Oval 315"/>
              <p:cNvSpPr/>
              <p:nvPr/>
            </p:nvSpPr>
            <p:spPr>
              <a:xfrm>
                <a:off x="1248" y="2976"/>
                <a:ext cx="240" cy="288"/>
              </a:xfrm>
              <a:prstGeom prst="ellipse">
                <a:avLst/>
              </a:prstGeom>
              <a:gradFill rotWithShape="1">
                <a:gsLst>
                  <a:gs pos="0">
                    <a:srgbClr val="FF99FF"/>
                  </a:gs>
                  <a:gs pos="100000">
                    <a:srgbClr val="0066FF">
                      <a:alpha val="98000"/>
                    </a:srgbClr>
                  </a:gs>
                </a:gsLst>
                <a:path path="shape">
                  <a:fillToRect l="50000" t="50000" r="50000" b="50000"/>
                </a:path>
                <a:tileRect/>
              </a:gradFill>
              <a:ln w="3175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</p:grpSp>
        <p:pic>
          <p:nvPicPr>
            <p:cNvPr id="29781" name="Picture 7" descr="SAO_CHAY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71600" y="1295400"/>
              <a:ext cx="762000" cy="457200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9782" name="Picture 7" descr="SAO_CHAY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733800" y="4800600"/>
              <a:ext cx="762000" cy="457200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9783" name="Picture 7" descr="SAO_CHAY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76800" y="3200400"/>
              <a:ext cx="762000" cy="457200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9784" name="Picture 21" descr="D:\AAA\anh dep\gif_icon382.gif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3211920">
              <a:off x="2135187" y="5103812"/>
              <a:ext cx="533400" cy="384175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9785" name="Picture 321" descr="TREE4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52400" y="1905000"/>
              <a:ext cx="1527175" cy="2508250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9786" name="Picture 322" descr="TREE4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886200" y="1600200"/>
              <a:ext cx="1155700" cy="1898650"/>
            </a:xfrm>
            <a:prstGeom prst="rect">
              <a:avLst/>
            </a:prstGeom>
            <a:noFill/>
            <a:ln w="9525">
              <a:noFill/>
            </a:ln>
          </p:spPr>
        </p:pic>
        <p:grpSp>
          <p:nvGrpSpPr>
            <p:cNvPr id="29787" name="Group 323"/>
            <p:cNvGrpSpPr/>
            <p:nvPr/>
          </p:nvGrpSpPr>
          <p:grpSpPr>
            <a:xfrm rot="701281">
              <a:off x="5943600" y="3124200"/>
              <a:ext cx="442913" cy="228600"/>
              <a:chOff x="1104" y="2880"/>
              <a:chExt cx="528" cy="480"/>
            </a:xfrm>
          </p:grpSpPr>
          <p:sp>
            <p:nvSpPr>
              <p:cNvPr id="29905" name="Oval 324"/>
              <p:cNvSpPr/>
              <p:nvPr/>
            </p:nvSpPr>
            <p:spPr>
              <a:xfrm>
                <a:off x="1344" y="3168"/>
                <a:ext cx="192" cy="192"/>
              </a:xfrm>
              <a:prstGeom prst="ellipse">
                <a:avLst/>
              </a:prstGeom>
              <a:solidFill>
                <a:srgbClr val="FFFF00"/>
              </a:solidFill>
              <a:ln w="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9906" name="Oval 325"/>
              <p:cNvSpPr/>
              <p:nvPr/>
            </p:nvSpPr>
            <p:spPr>
              <a:xfrm>
                <a:off x="1200" y="3168"/>
                <a:ext cx="192" cy="192"/>
              </a:xfrm>
              <a:prstGeom prst="ellipse">
                <a:avLst/>
              </a:prstGeom>
              <a:solidFill>
                <a:srgbClr val="FFFF00"/>
              </a:solidFill>
              <a:ln w="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9907" name="Oval 326"/>
              <p:cNvSpPr/>
              <p:nvPr/>
            </p:nvSpPr>
            <p:spPr>
              <a:xfrm>
                <a:off x="1440" y="3024"/>
                <a:ext cx="192" cy="192"/>
              </a:xfrm>
              <a:prstGeom prst="ellipse">
                <a:avLst/>
              </a:prstGeom>
              <a:solidFill>
                <a:srgbClr val="FFFF00"/>
              </a:solidFill>
              <a:ln w="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9908" name="Oval 327"/>
              <p:cNvSpPr/>
              <p:nvPr/>
            </p:nvSpPr>
            <p:spPr>
              <a:xfrm>
                <a:off x="1104" y="3024"/>
                <a:ext cx="192" cy="192"/>
              </a:xfrm>
              <a:prstGeom prst="ellipse">
                <a:avLst/>
              </a:prstGeom>
              <a:solidFill>
                <a:srgbClr val="FFFF00"/>
              </a:solidFill>
              <a:ln w="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9909" name="Oval 328"/>
              <p:cNvSpPr/>
              <p:nvPr/>
            </p:nvSpPr>
            <p:spPr>
              <a:xfrm>
                <a:off x="1200" y="2880"/>
                <a:ext cx="192" cy="192"/>
              </a:xfrm>
              <a:prstGeom prst="ellipse">
                <a:avLst/>
              </a:prstGeom>
              <a:solidFill>
                <a:srgbClr val="FFFF00"/>
              </a:solidFill>
              <a:ln w="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9910" name="Oval 329"/>
              <p:cNvSpPr/>
              <p:nvPr/>
            </p:nvSpPr>
            <p:spPr>
              <a:xfrm>
                <a:off x="1344" y="2880"/>
                <a:ext cx="192" cy="192"/>
              </a:xfrm>
              <a:prstGeom prst="ellipse">
                <a:avLst/>
              </a:prstGeom>
              <a:solidFill>
                <a:srgbClr val="FFFF00"/>
              </a:solidFill>
              <a:ln w="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9911" name="Oval 330"/>
              <p:cNvSpPr/>
              <p:nvPr/>
            </p:nvSpPr>
            <p:spPr>
              <a:xfrm>
                <a:off x="1248" y="2976"/>
                <a:ext cx="240" cy="288"/>
              </a:xfrm>
              <a:prstGeom prst="ellipse">
                <a:avLst/>
              </a:prstGeom>
              <a:gradFill rotWithShape="1">
                <a:gsLst>
                  <a:gs pos="0">
                    <a:srgbClr val="FF00FF"/>
                  </a:gs>
                  <a:gs pos="100000">
                    <a:srgbClr val="0099FF"/>
                  </a:gs>
                </a:gsLst>
                <a:path path="shape">
                  <a:fillToRect l="50000" t="50000" r="50000" b="50000"/>
                </a:path>
                <a:tileRect/>
              </a:gradFill>
              <a:ln w="3175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</p:grpSp>
        <p:grpSp>
          <p:nvGrpSpPr>
            <p:cNvPr id="29788" name="Group 337"/>
            <p:cNvGrpSpPr/>
            <p:nvPr/>
          </p:nvGrpSpPr>
          <p:grpSpPr>
            <a:xfrm rot="701281">
              <a:off x="6248400" y="4495800"/>
              <a:ext cx="442913" cy="228600"/>
              <a:chOff x="1104" y="2880"/>
              <a:chExt cx="528" cy="480"/>
            </a:xfrm>
          </p:grpSpPr>
          <p:sp>
            <p:nvSpPr>
              <p:cNvPr id="29898" name="Oval 338"/>
              <p:cNvSpPr/>
              <p:nvPr/>
            </p:nvSpPr>
            <p:spPr>
              <a:xfrm>
                <a:off x="1344" y="3168"/>
                <a:ext cx="192" cy="192"/>
              </a:xfrm>
              <a:prstGeom prst="ellipse">
                <a:avLst/>
              </a:prstGeom>
              <a:solidFill>
                <a:srgbClr val="FFFF00"/>
              </a:solidFill>
              <a:ln w="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9899" name="Oval 339"/>
              <p:cNvSpPr/>
              <p:nvPr/>
            </p:nvSpPr>
            <p:spPr>
              <a:xfrm>
                <a:off x="1200" y="3168"/>
                <a:ext cx="192" cy="192"/>
              </a:xfrm>
              <a:prstGeom prst="ellipse">
                <a:avLst/>
              </a:prstGeom>
              <a:solidFill>
                <a:srgbClr val="FFFF00"/>
              </a:solidFill>
              <a:ln w="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9900" name="Oval 340"/>
              <p:cNvSpPr/>
              <p:nvPr/>
            </p:nvSpPr>
            <p:spPr>
              <a:xfrm>
                <a:off x="1440" y="3024"/>
                <a:ext cx="192" cy="192"/>
              </a:xfrm>
              <a:prstGeom prst="ellipse">
                <a:avLst/>
              </a:prstGeom>
              <a:solidFill>
                <a:srgbClr val="FFFF00"/>
              </a:solidFill>
              <a:ln w="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9901" name="Oval 341"/>
              <p:cNvSpPr/>
              <p:nvPr/>
            </p:nvSpPr>
            <p:spPr>
              <a:xfrm>
                <a:off x="1104" y="3024"/>
                <a:ext cx="192" cy="192"/>
              </a:xfrm>
              <a:prstGeom prst="ellipse">
                <a:avLst/>
              </a:prstGeom>
              <a:solidFill>
                <a:srgbClr val="FFFF00"/>
              </a:solidFill>
              <a:ln w="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9902" name="Oval 342"/>
              <p:cNvSpPr/>
              <p:nvPr/>
            </p:nvSpPr>
            <p:spPr>
              <a:xfrm>
                <a:off x="1200" y="2880"/>
                <a:ext cx="192" cy="192"/>
              </a:xfrm>
              <a:prstGeom prst="ellipse">
                <a:avLst/>
              </a:prstGeom>
              <a:solidFill>
                <a:srgbClr val="FFFF00"/>
              </a:solidFill>
              <a:ln w="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9903" name="Oval 343"/>
              <p:cNvSpPr/>
              <p:nvPr/>
            </p:nvSpPr>
            <p:spPr>
              <a:xfrm>
                <a:off x="1344" y="2880"/>
                <a:ext cx="192" cy="192"/>
              </a:xfrm>
              <a:prstGeom prst="ellipse">
                <a:avLst/>
              </a:prstGeom>
              <a:solidFill>
                <a:srgbClr val="FFFF00"/>
              </a:solidFill>
              <a:ln w="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9904" name="Oval 344"/>
              <p:cNvSpPr/>
              <p:nvPr/>
            </p:nvSpPr>
            <p:spPr>
              <a:xfrm>
                <a:off x="1248" y="2976"/>
                <a:ext cx="240" cy="288"/>
              </a:xfrm>
              <a:prstGeom prst="ellipse">
                <a:avLst/>
              </a:prstGeom>
              <a:gradFill rotWithShape="1">
                <a:gsLst>
                  <a:gs pos="0">
                    <a:srgbClr val="FF00FF"/>
                  </a:gs>
                  <a:gs pos="100000">
                    <a:srgbClr val="0099FF"/>
                  </a:gs>
                </a:gsLst>
                <a:path path="shape">
                  <a:fillToRect l="50000" t="50000" r="50000" b="50000"/>
                </a:path>
                <a:tileRect/>
              </a:gradFill>
              <a:ln w="3175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</p:grpSp>
        <p:grpSp>
          <p:nvGrpSpPr>
            <p:cNvPr id="29789" name="Group 345"/>
            <p:cNvGrpSpPr/>
            <p:nvPr/>
          </p:nvGrpSpPr>
          <p:grpSpPr>
            <a:xfrm rot="701281">
              <a:off x="5257800" y="3886200"/>
              <a:ext cx="442913" cy="228600"/>
              <a:chOff x="1104" y="2880"/>
              <a:chExt cx="528" cy="480"/>
            </a:xfrm>
          </p:grpSpPr>
          <p:sp>
            <p:nvSpPr>
              <p:cNvPr id="29891" name="Oval 346"/>
              <p:cNvSpPr/>
              <p:nvPr/>
            </p:nvSpPr>
            <p:spPr>
              <a:xfrm>
                <a:off x="1344" y="3168"/>
                <a:ext cx="192" cy="192"/>
              </a:xfrm>
              <a:prstGeom prst="ellipse">
                <a:avLst/>
              </a:prstGeom>
              <a:solidFill>
                <a:srgbClr val="FFFF00"/>
              </a:solidFill>
              <a:ln w="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9892" name="Oval 347"/>
              <p:cNvSpPr/>
              <p:nvPr/>
            </p:nvSpPr>
            <p:spPr>
              <a:xfrm>
                <a:off x="1200" y="3168"/>
                <a:ext cx="192" cy="192"/>
              </a:xfrm>
              <a:prstGeom prst="ellipse">
                <a:avLst/>
              </a:prstGeom>
              <a:solidFill>
                <a:srgbClr val="FFFF00"/>
              </a:solidFill>
              <a:ln w="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9893" name="Oval 348"/>
              <p:cNvSpPr/>
              <p:nvPr/>
            </p:nvSpPr>
            <p:spPr>
              <a:xfrm>
                <a:off x="1440" y="3024"/>
                <a:ext cx="192" cy="192"/>
              </a:xfrm>
              <a:prstGeom prst="ellipse">
                <a:avLst/>
              </a:prstGeom>
              <a:solidFill>
                <a:srgbClr val="FFFF00"/>
              </a:solidFill>
              <a:ln w="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9894" name="Oval 349"/>
              <p:cNvSpPr/>
              <p:nvPr/>
            </p:nvSpPr>
            <p:spPr>
              <a:xfrm>
                <a:off x="1104" y="3024"/>
                <a:ext cx="192" cy="192"/>
              </a:xfrm>
              <a:prstGeom prst="ellipse">
                <a:avLst/>
              </a:prstGeom>
              <a:solidFill>
                <a:srgbClr val="FFFF00"/>
              </a:solidFill>
              <a:ln w="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9895" name="Oval 350"/>
              <p:cNvSpPr/>
              <p:nvPr/>
            </p:nvSpPr>
            <p:spPr>
              <a:xfrm>
                <a:off x="1200" y="2880"/>
                <a:ext cx="192" cy="192"/>
              </a:xfrm>
              <a:prstGeom prst="ellipse">
                <a:avLst/>
              </a:prstGeom>
              <a:solidFill>
                <a:srgbClr val="FFFF00"/>
              </a:solidFill>
              <a:ln w="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9896" name="Oval 351"/>
              <p:cNvSpPr/>
              <p:nvPr/>
            </p:nvSpPr>
            <p:spPr>
              <a:xfrm>
                <a:off x="1344" y="2880"/>
                <a:ext cx="192" cy="192"/>
              </a:xfrm>
              <a:prstGeom prst="ellipse">
                <a:avLst/>
              </a:prstGeom>
              <a:solidFill>
                <a:srgbClr val="FFFF00"/>
              </a:solidFill>
              <a:ln w="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9897" name="Oval 352"/>
              <p:cNvSpPr/>
              <p:nvPr/>
            </p:nvSpPr>
            <p:spPr>
              <a:xfrm>
                <a:off x="1248" y="2976"/>
                <a:ext cx="240" cy="288"/>
              </a:xfrm>
              <a:prstGeom prst="ellipse">
                <a:avLst/>
              </a:prstGeom>
              <a:gradFill rotWithShape="1">
                <a:gsLst>
                  <a:gs pos="0">
                    <a:srgbClr val="FF00FF"/>
                  </a:gs>
                  <a:gs pos="100000">
                    <a:srgbClr val="0099FF"/>
                  </a:gs>
                </a:gsLst>
                <a:path path="shape">
                  <a:fillToRect l="50000" t="50000" r="50000" b="50000"/>
                </a:path>
                <a:tileRect/>
              </a:gradFill>
              <a:ln w="3175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</p:grpSp>
        <p:grpSp>
          <p:nvGrpSpPr>
            <p:cNvPr id="29790" name="Group 353"/>
            <p:cNvGrpSpPr/>
            <p:nvPr/>
          </p:nvGrpSpPr>
          <p:grpSpPr>
            <a:xfrm rot="701281">
              <a:off x="5943600" y="3124200"/>
              <a:ext cx="442913" cy="228600"/>
              <a:chOff x="1104" y="2880"/>
              <a:chExt cx="528" cy="480"/>
            </a:xfrm>
          </p:grpSpPr>
          <p:sp>
            <p:nvSpPr>
              <p:cNvPr id="29884" name="Oval 354"/>
              <p:cNvSpPr/>
              <p:nvPr/>
            </p:nvSpPr>
            <p:spPr>
              <a:xfrm>
                <a:off x="1344" y="3168"/>
                <a:ext cx="192" cy="192"/>
              </a:xfrm>
              <a:prstGeom prst="ellipse">
                <a:avLst/>
              </a:prstGeom>
              <a:solidFill>
                <a:srgbClr val="FFFF00"/>
              </a:solidFill>
              <a:ln w="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9885" name="Oval 355"/>
              <p:cNvSpPr/>
              <p:nvPr/>
            </p:nvSpPr>
            <p:spPr>
              <a:xfrm>
                <a:off x="1200" y="3168"/>
                <a:ext cx="192" cy="192"/>
              </a:xfrm>
              <a:prstGeom prst="ellipse">
                <a:avLst/>
              </a:prstGeom>
              <a:solidFill>
                <a:srgbClr val="FFFF00"/>
              </a:solidFill>
              <a:ln w="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9886" name="Oval 356"/>
              <p:cNvSpPr/>
              <p:nvPr/>
            </p:nvSpPr>
            <p:spPr>
              <a:xfrm>
                <a:off x="1440" y="3024"/>
                <a:ext cx="192" cy="192"/>
              </a:xfrm>
              <a:prstGeom prst="ellipse">
                <a:avLst/>
              </a:prstGeom>
              <a:solidFill>
                <a:srgbClr val="FFFF00"/>
              </a:solidFill>
              <a:ln w="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9887" name="Oval 357"/>
              <p:cNvSpPr/>
              <p:nvPr/>
            </p:nvSpPr>
            <p:spPr>
              <a:xfrm>
                <a:off x="1104" y="3024"/>
                <a:ext cx="192" cy="192"/>
              </a:xfrm>
              <a:prstGeom prst="ellipse">
                <a:avLst/>
              </a:prstGeom>
              <a:solidFill>
                <a:srgbClr val="FFFF00"/>
              </a:solidFill>
              <a:ln w="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9888" name="Oval 358"/>
              <p:cNvSpPr/>
              <p:nvPr/>
            </p:nvSpPr>
            <p:spPr>
              <a:xfrm>
                <a:off x="1200" y="2880"/>
                <a:ext cx="192" cy="192"/>
              </a:xfrm>
              <a:prstGeom prst="ellipse">
                <a:avLst/>
              </a:prstGeom>
              <a:solidFill>
                <a:srgbClr val="FFFF00"/>
              </a:solidFill>
              <a:ln w="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9889" name="Oval 359"/>
              <p:cNvSpPr/>
              <p:nvPr/>
            </p:nvSpPr>
            <p:spPr>
              <a:xfrm>
                <a:off x="1344" y="2880"/>
                <a:ext cx="192" cy="192"/>
              </a:xfrm>
              <a:prstGeom prst="ellipse">
                <a:avLst/>
              </a:prstGeom>
              <a:solidFill>
                <a:srgbClr val="FFFF00"/>
              </a:solidFill>
              <a:ln w="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9890" name="Oval 360"/>
              <p:cNvSpPr/>
              <p:nvPr/>
            </p:nvSpPr>
            <p:spPr>
              <a:xfrm>
                <a:off x="1248" y="2976"/>
                <a:ext cx="240" cy="288"/>
              </a:xfrm>
              <a:prstGeom prst="ellipse">
                <a:avLst/>
              </a:prstGeom>
              <a:gradFill rotWithShape="1">
                <a:gsLst>
                  <a:gs pos="0">
                    <a:srgbClr val="FF00FF"/>
                  </a:gs>
                  <a:gs pos="100000">
                    <a:srgbClr val="0099FF"/>
                  </a:gs>
                </a:gsLst>
                <a:path path="shape">
                  <a:fillToRect l="50000" t="50000" r="50000" b="50000"/>
                </a:path>
                <a:tileRect/>
              </a:gradFill>
              <a:ln w="3175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</p:grpSp>
        <p:grpSp>
          <p:nvGrpSpPr>
            <p:cNvPr id="29791" name="Group 361"/>
            <p:cNvGrpSpPr/>
            <p:nvPr/>
          </p:nvGrpSpPr>
          <p:grpSpPr>
            <a:xfrm rot="701281">
              <a:off x="5943600" y="4038600"/>
              <a:ext cx="442913" cy="228600"/>
              <a:chOff x="1104" y="2880"/>
              <a:chExt cx="528" cy="480"/>
            </a:xfrm>
          </p:grpSpPr>
          <p:sp>
            <p:nvSpPr>
              <p:cNvPr id="29877" name="Oval 362"/>
              <p:cNvSpPr/>
              <p:nvPr/>
            </p:nvSpPr>
            <p:spPr>
              <a:xfrm>
                <a:off x="1344" y="3168"/>
                <a:ext cx="192" cy="192"/>
              </a:xfrm>
              <a:prstGeom prst="ellipse">
                <a:avLst/>
              </a:prstGeom>
              <a:solidFill>
                <a:srgbClr val="FFFF00"/>
              </a:solidFill>
              <a:ln w="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9878" name="Oval 363"/>
              <p:cNvSpPr/>
              <p:nvPr/>
            </p:nvSpPr>
            <p:spPr>
              <a:xfrm>
                <a:off x="1200" y="3168"/>
                <a:ext cx="192" cy="192"/>
              </a:xfrm>
              <a:prstGeom prst="ellipse">
                <a:avLst/>
              </a:prstGeom>
              <a:solidFill>
                <a:srgbClr val="FFFF00"/>
              </a:solidFill>
              <a:ln w="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9879" name="Oval 364"/>
              <p:cNvSpPr/>
              <p:nvPr/>
            </p:nvSpPr>
            <p:spPr>
              <a:xfrm>
                <a:off x="1440" y="3024"/>
                <a:ext cx="192" cy="192"/>
              </a:xfrm>
              <a:prstGeom prst="ellipse">
                <a:avLst/>
              </a:prstGeom>
              <a:solidFill>
                <a:srgbClr val="FFFF00"/>
              </a:solidFill>
              <a:ln w="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9880" name="Oval 365"/>
              <p:cNvSpPr/>
              <p:nvPr/>
            </p:nvSpPr>
            <p:spPr>
              <a:xfrm>
                <a:off x="1104" y="3024"/>
                <a:ext cx="192" cy="192"/>
              </a:xfrm>
              <a:prstGeom prst="ellipse">
                <a:avLst/>
              </a:prstGeom>
              <a:solidFill>
                <a:srgbClr val="FFFF00"/>
              </a:solidFill>
              <a:ln w="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9881" name="Oval 366"/>
              <p:cNvSpPr/>
              <p:nvPr/>
            </p:nvSpPr>
            <p:spPr>
              <a:xfrm>
                <a:off x="1200" y="2880"/>
                <a:ext cx="192" cy="192"/>
              </a:xfrm>
              <a:prstGeom prst="ellipse">
                <a:avLst/>
              </a:prstGeom>
              <a:solidFill>
                <a:srgbClr val="FFFF00"/>
              </a:solidFill>
              <a:ln w="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9882" name="Oval 367"/>
              <p:cNvSpPr/>
              <p:nvPr/>
            </p:nvSpPr>
            <p:spPr>
              <a:xfrm>
                <a:off x="1344" y="2880"/>
                <a:ext cx="192" cy="192"/>
              </a:xfrm>
              <a:prstGeom prst="ellipse">
                <a:avLst/>
              </a:prstGeom>
              <a:solidFill>
                <a:srgbClr val="FFFF00"/>
              </a:solidFill>
              <a:ln w="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9883" name="Oval 368"/>
              <p:cNvSpPr/>
              <p:nvPr/>
            </p:nvSpPr>
            <p:spPr>
              <a:xfrm>
                <a:off x="1248" y="2976"/>
                <a:ext cx="240" cy="288"/>
              </a:xfrm>
              <a:prstGeom prst="ellipse">
                <a:avLst/>
              </a:prstGeom>
              <a:gradFill rotWithShape="1">
                <a:gsLst>
                  <a:gs pos="0">
                    <a:srgbClr val="FF00FF"/>
                  </a:gs>
                  <a:gs pos="100000">
                    <a:srgbClr val="0099FF"/>
                  </a:gs>
                </a:gsLst>
                <a:path path="shape">
                  <a:fillToRect l="50000" t="50000" r="50000" b="50000"/>
                </a:path>
                <a:tileRect/>
              </a:gradFill>
              <a:ln w="3175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</p:grpSp>
        <p:grpSp>
          <p:nvGrpSpPr>
            <p:cNvPr id="29792" name="Group 369"/>
            <p:cNvGrpSpPr/>
            <p:nvPr/>
          </p:nvGrpSpPr>
          <p:grpSpPr>
            <a:xfrm rot="701281">
              <a:off x="5486400" y="3200400"/>
              <a:ext cx="442913" cy="228600"/>
              <a:chOff x="1104" y="2880"/>
              <a:chExt cx="528" cy="480"/>
            </a:xfrm>
          </p:grpSpPr>
          <p:sp>
            <p:nvSpPr>
              <p:cNvPr id="29870" name="Oval 370"/>
              <p:cNvSpPr/>
              <p:nvPr/>
            </p:nvSpPr>
            <p:spPr>
              <a:xfrm>
                <a:off x="1344" y="3168"/>
                <a:ext cx="192" cy="192"/>
              </a:xfrm>
              <a:prstGeom prst="ellipse">
                <a:avLst/>
              </a:prstGeom>
              <a:solidFill>
                <a:srgbClr val="FFFF00"/>
              </a:solidFill>
              <a:ln w="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9871" name="Oval 371"/>
              <p:cNvSpPr/>
              <p:nvPr/>
            </p:nvSpPr>
            <p:spPr>
              <a:xfrm>
                <a:off x="1200" y="3168"/>
                <a:ext cx="192" cy="192"/>
              </a:xfrm>
              <a:prstGeom prst="ellipse">
                <a:avLst/>
              </a:prstGeom>
              <a:solidFill>
                <a:srgbClr val="FFFF00"/>
              </a:solidFill>
              <a:ln w="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9872" name="Oval 372"/>
              <p:cNvSpPr/>
              <p:nvPr/>
            </p:nvSpPr>
            <p:spPr>
              <a:xfrm>
                <a:off x="1440" y="3024"/>
                <a:ext cx="192" cy="192"/>
              </a:xfrm>
              <a:prstGeom prst="ellipse">
                <a:avLst/>
              </a:prstGeom>
              <a:solidFill>
                <a:srgbClr val="FFFF00"/>
              </a:solidFill>
              <a:ln w="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9873" name="Oval 373"/>
              <p:cNvSpPr/>
              <p:nvPr/>
            </p:nvSpPr>
            <p:spPr>
              <a:xfrm>
                <a:off x="1104" y="3024"/>
                <a:ext cx="192" cy="192"/>
              </a:xfrm>
              <a:prstGeom prst="ellipse">
                <a:avLst/>
              </a:prstGeom>
              <a:solidFill>
                <a:srgbClr val="FFFF00"/>
              </a:solidFill>
              <a:ln w="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9874" name="Oval 374"/>
              <p:cNvSpPr/>
              <p:nvPr/>
            </p:nvSpPr>
            <p:spPr>
              <a:xfrm>
                <a:off x="1200" y="2880"/>
                <a:ext cx="192" cy="192"/>
              </a:xfrm>
              <a:prstGeom prst="ellipse">
                <a:avLst/>
              </a:prstGeom>
              <a:solidFill>
                <a:srgbClr val="FFFF00"/>
              </a:solidFill>
              <a:ln w="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9875" name="Oval 375"/>
              <p:cNvSpPr/>
              <p:nvPr/>
            </p:nvSpPr>
            <p:spPr>
              <a:xfrm>
                <a:off x="1344" y="2880"/>
                <a:ext cx="192" cy="192"/>
              </a:xfrm>
              <a:prstGeom prst="ellipse">
                <a:avLst/>
              </a:prstGeom>
              <a:solidFill>
                <a:srgbClr val="FFFF00"/>
              </a:solidFill>
              <a:ln w="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9876" name="Oval 376"/>
              <p:cNvSpPr/>
              <p:nvPr/>
            </p:nvSpPr>
            <p:spPr>
              <a:xfrm>
                <a:off x="1248" y="2976"/>
                <a:ext cx="240" cy="288"/>
              </a:xfrm>
              <a:prstGeom prst="ellipse">
                <a:avLst/>
              </a:prstGeom>
              <a:gradFill rotWithShape="1">
                <a:gsLst>
                  <a:gs pos="0">
                    <a:srgbClr val="FF00FF"/>
                  </a:gs>
                  <a:gs pos="100000">
                    <a:srgbClr val="0099FF"/>
                  </a:gs>
                </a:gsLst>
                <a:path path="shape">
                  <a:fillToRect l="50000" t="50000" r="50000" b="50000"/>
                </a:path>
                <a:tileRect/>
              </a:gradFill>
              <a:ln w="3175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</p:grpSp>
        <p:grpSp>
          <p:nvGrpSpPr>
            <p:cNvPr id="29793" name="Group 377"/>
            <p:cNvGrpSpPr/>
            <p:nvPr/>
          </p:nvGrpSpPr>
          <p:grpSpPr>
            <a:xfrm rot="701281">
              <a:off x="5257800" y="4648200"/>
              <a:ext cx="442913" cy="228600"/>
              <a:chOff x="1104" y="2880"/>
              <a:chExt cx="528" cy="480"/>
            </a:xfrm>
          </p:grpSpPr>
          <p:sp>
            <p:nvSpPr>
              <p:cNvPr id="29863" name="Oval 378"/>
              <p:cNvSpPr/>
              <p:nvPr/>
            </p:nvSpPr>
            <p:spPr>
              <a:xfrm>
                <a:off x="1344" y="3168"/>
                <a:ext cx="192" cy="192"/>
              </a:xfrm>
              <a:prstGeom prst="ellipse">
                <a:avLst/>
              </a:prstGeom>
              <a:solidFill>
                <a:srgbClr val="FFFF00"/>
              </a:solidFill>
              <a:ln w="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9864" name="Oval 379"/>
              <p:cNvSpPr/>
              <p:nvPr/>
            </p:nvSpPr>
            <p:spPr>
              <a:xfrm>
                <a:off x="1200" y="3168"/>
                <a:ext cx="192" cy="192"/>
              </a:xfrm>
              <a:prstGeom prst="ellipse">
                <a:avLst/>
              </a:prstGeom>
              <a:solidFill>
                <a:srgbClr val="FFFF00"/>
              </a:solidFill>
              <a:ln w="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9865" name="Oval 380"/>
              <p:cNvSpPr/>
              <p:nvPr/>
            </p:nvSpPr>
            <p:spPr>
              <a:xfrm>
                <a:off x="1440" y="3024"/>
                <a:ext cx="192" cy="192"/>
              </a:xfrm>
              <a:prstGeom prst="ellipse">
                <a:avLst/>
              </a:prstGeom>
              <a:solidFill>
                <a:srgbClr val="FFFF00"/>
              </a:solidFill>
              <a:ln w="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9866" name="Oval 381"/>
              <p:cNvSpPr/>
              <p:nvPr/>
            </p:nvSpPr>
            <p:spPr>
              <a:xfrm>
                <a:off x="1104" y="3024"/>
                <a:ext cx="192" cy="192"/>
              </a:xfrm>
              <a:prstGeom prst="ellipse">
                <a:avLst/>
              </a:prstGeom>
              <a:solidFill>
                <a:srgbClr val="FFFF00"/>
              </a:solidFill>
              <a:ln w="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9867" name="Oval 382"/>
              <p:cNvSpPr/>
              <p:nvPr/>
            </p:nvSpPr>
            <p:spPr>
              <a:xfrm>
                <a:off x="1200" y="2880"/>
                <a:ext cx="192" cy="192"/>
              </a:xfrm>
              <a:prstGeom prst="ellipse">
                <a:avLst/>
              </a:prstGeom>
              <a:solidFill>
                <a:srgbClr val="FFFF00"/>
              </a:solidFill>
              <a:ln w="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9868" name="Oval 383"/>
              <p:cNvSpPr/>
              <p:nvPr/>
            </p:nvSpPr>
            <p:spPr>
              <a:xfrm>
                <a:off x="1344" y="2880"/>
                <a:ext cx="192" cy="192"/>
              </a:xfrm>
              <a:prstGeom prst="ellipse">
                <a:avLst/>
              </a:prstGeom>
              <a:solidFill>
                <a:srgbClr val="FFFF00"/>
              </a:solidFill>
              <a:ln w="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9869" name="Oval 384"/>
              <p:cNvSpPr/>
              <p:nvPr/>
            </p:nvSpPr>
            <p:spPr>
              <a:xfrm>
                <a:off x="1248" y="2976"/>
                <a:ext cx="240" cy="288"/>
              </a:xfrm>
              <a:prstGeom prst="ellipse">
                <a:avLst/>
              </a:prstGeom>
              <a:gradFill rotWithShape="1">
                <a:gsLst>
                  <a:gs pos="0">
                    <a:srgbClr val="FF00FF"/>
                  </a:gs>
                  <a:gs pos="100000">
                    <a:srgbClr val="0099FF"/>
                  </a:gs>
                </a:gsLst>
                <a:path path="shape">
                  <a:fillToRect l="50000" t="50000" r="50000" b="50000"/>
                </a:path>
                <a:tileRect/>
              </a:gradFill>
              <a:ln w="3175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</p:grpSp>
        <p:grpSp>
          <p:nvGrpSpPr>
            <p:cNvPr id="29794" name="Group 385"/>
            <p:cNvGrpSpPr/>
            <p:nvPr/>
          </p:nvGrpSpPr>
          <p:grpSpPr>
            <a:xfrm rot="701281">
              <a:off x="4724400" y="4114800"/>
              <a:ext cx="442913" cy="228600"/>
              <a:chOff x="1104" y="2880"/>
              <a:chExt cx="528" cy="480"/>
            </a:xfrm>
          </p:grpSpPr>
          <p:sp>
            <p:nvSpPr>
              <p:cNvPr id="29856" name="Oval 386"/>
              <p:cNvSpPr/>
              <p:nvPr/>
            </p:nvSpPr>
            <p:spPr>
              <a:xfrm>
                <a:off x="1344" y="3168"/>
                <a:ext cx="192" cy="192"/>
              </a:xfrm>
              <a:prstGeom prst="ellipse">
                <a:avLst/>
              </a:prstGeom>
              <a:solidFill>
                <a:srgbClr val="FFFF00"/>
              </a:solidFill>
              <a:ln w="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9857" name="Oval 387"/>
              <p:cNvSpPr/>
              <p:nvPr/>
            </p:nvSpPr>
            <p:spPr>
              <a:xfrm>
                <a:off x="1200" y="3168"/>
                <a:ext cx="192" cy="192"/>
              </a:xfrm>
              <a:prstGeom prst="ellipse">
                <a:avLst/>
              </a:prstGeom>
              <a:solidFill>
                <a:srgbClr val="FFFF00"/>
              </a:solidFill>
              <a:ln w="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9858" name="Oval 388"/>
              <p:cNvSpPr/>
              <p:nvPr/>
            </p:nvSpPr>
            <p:spPr>
              <a:xfrm>
                <a:off x="1440" y="3024"/>
                <a:ext cx="192" cy="192"/>
              </a:xfrm>
              <a:prstGeom prst="ellipse">
                <a:avLst/>
              </a:prstGeom>
              <a:solidFill>
                <a:srgbClr val="FFFF00"/>
              </a:solidFill>
              <a:ln w="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9859" name="Oval 389"/>
              <p:cNvSpPr/>
              <p:nvPr/>
            </p:nvSpPr>
            <p:spPr>
              <a:xfrm>
                <a:off x="1104" y="3024"/>
                <a:ext cx="192" cy="192"/>
              </a:xfrm>
              <a:prstGeom prst="ellipse">
                <a:avLst/>
              </a:prstGeom>
              <a:solidFill>
                <a:srgbClr val="FFFF00"/>
              </a:solidFill>
              <a:ln w="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9860" name="Oval 390"/>
              <p:cNvSpPr/>
              <p:nvPr/>
            </p:nvSpPr>
            <p:spPr>
              <a:xfrm>
                <a:off x="1200" y="2880"/>
                <a:ext cx="192" cy="192"/>
              </a:xfrm>
              <a:prstGeom prst="ellipse">
                <a:avLst/>
              </a:prstGeom>
              <a:solidFill>
                <a:srgbClr val="FFFF00"/>
              </a:solidFill>
              <a:ln w="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9861" name="Oval 391"/>
              <p:cNvSpPr/>
              <p:nvPr/>
            </p:nvSpPr>
            <p:spPr>
              <a:xfrm>
                <a:off x="1344" y="2880"/>
                <a:ext cx="192" cy="192"/>
              </a:xfrm>
              <a:prstGeom prst="ellipse">
                <a:avLst/>
              </a:prstGeom>
              <a:solidFill>
                <a:srgbClr val="FFFF00"/>
              </a:solidFill>
              <a:ln w="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9862" name="Oval 392"/>
              <p:cNvSpPr/>
              <p:nvPr/>
            </p:nvSpPr>
            <p:spPr>
              <a:xfrm>
                <a:off x="1248" y="2976"/>
                <a:ext cx="240" cy="288"/>
              </a:xfrm>
              <a:prstGeom prst="ellipse">
                <a:avLst/>
              </a:prstGeom>
              <a:gradFill rotWithShape="1">
                <a:gsLst>
                  <a:gs pos="0">
                    <a:srgbClr val="FF00FF"/>
                  </a:gs>
                  <a:gs pos="100000">
                    <a:srgbClr val="0099FF"/>
                  </a:gs>
                </a:gsLst>
                <a:path path="shape">
                  <a:fillToRect l="50000" t="50000" r="50000" b="50000"/>
                </a:path>
                <a:tileRect/>
              </a:gradFill>
              <a:ln w="3175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</p:grpSp>
        <p:sp>
          <p:nvSpPr>
            <p:cNvPr id="29795" name="Freeform 393"/>
            <p:cNvSpPr/>
            <p:nvPr/>
          </p:nvSpPr>
          <p:spPr>
            <a:xfrm rot="899285">
              <a:off x="5181600" y="3962400"/>
              <a:ext cx="914400" cy="422275"/>
            </a:xfrm>
            <a:custGeom>
              <a:avLst/>
              <a:gdLst>
                <a:gd name="txL" fmla="*/ 0 w 1821"/>
                <a:gd name="txT" fmla="*/ 0 h 1522"/>
                <a:gd name="txR" fmla="*/ 1821 w 1821"/>
                <a:gd name="txB" fmla="*/ 1522 h 1522"/>
              </a:gdLst>
              <a:ahLst/>
              <a:cxnLst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</a:cxnLst>
              <a:rect l="txL" t="txT" r="txR" b="txB"/>
              <a:pathLst>
                <a:path w="1821" h="1522">
                  <a:moveTo>
                    <a:pt x="760" y="1504"/>
                  </a:moveTo>
                  <a:cubicBezTo>
                    <a:pt x="684" y="1522"/>
                    <a:pt x="699" y="1518"/>
                    <a:pt x="585" y="1511"/>
                  </a:cubicBezTo>
                  <a:cubicBezTo>
                    <a:pt x="556" y="1502"/>
                    <a:pt x="523" y="1504"/>
                    <a:pt x="497" y="1489"/>
                  </a:cubicBezTo>
                  <a:cubicBezTo>
                    <a:pt x="482" y="1480"/>
                    <a:pt x="470" y="1465"/>
                    <a:pt x="454" y="1460"/>
                  </a:cubicBezTo>
                  <a:cubicBezTo>
                    <a:pt x="439" y="1455"/>
                    <a:pt x="410" y="1446"/>
                    <a:pt x="410" y="1446"/>
                  </a:cubicBezTo>
                  <a:cubicBezTo>
                    <a:pt x="374" y="1394"/>
                    <a:pt x="297" y="1335"/>
                    <a:pt x="242" y="1300"/>
                  </a:cubicBezTo>
                  <a:cubicBezTo>
                    <a:pt x="237" y="1293"/>
                    <a:pt x="234" y="1284"/>
                    <a:pt x="228" y="1278"/>
                  </a:cubicBezTo>
                  <a:cubicBezTo>
                    <a:pt x="222" y="1272"/>
                    <a:pt x="212" y="1270"/>
                    <a:pt x="206" y="1263"/>
                  </a:cubicBezTo>
                  <a:cubicBezTo>
                    <a:pt x="201" y="1257"/>
                    <a:pt x="202" y="1248"/>
                    <a:pt x="198" y="1242"/>
                  </a:cubicBezTo>
                  <a:cubicBezTo>
                    <a:pt x="192" y="1234"/>
                    <a:pt x="183" y="1228"/>
                    <a:pt x="177" y="1220"/>
                  </a:cubicBezTo>
                  <a:cubicBezTo>
                    <a:pt x="160" y="1195"/>
                    <a:pt x="167" y="1189"/>
                    <a:pt x="147" y="1169"/>
                  </a:cubicBezTo>
                  <a:cubicBezTo>
                    <a:pt x="112" y="1134"/>
                    <a:pt x="138" y="1177"/>
                    <a:pt x="104" y="1132"/>
                  </a:cubicBezTo>
                  <a:cubicBezTo>
                    <a:pt x="59" y="1073"/>
                    <a:pt x="95" y="1101"/>
                    <a:pt x="53" y="1074"/>
                  </a:cubicBezTo>
                  <a:cubicBezTo>
                    <a:pt x="50" y="1067"/>
                    <a:pt x="50" y="1058"/>
                    <a:pt x="45" y="1052"/>
                  </a:cubicBezTo>
                  <a:cubicBezTo>
                    <a:pt x="40" y="1045"/>
                    <a:pt x="29" y="1044"/>
                    <a:pt x="24" y="1037"/>
                  </a:cubicBezTo>
                  <a:cubicBezTo>
                    <a:pt x="16" y="1024"/>
                    <a:pt x="14" y="1008"/>
                    <a:pt x="9" y="994"/>
                  </a:cubicBezTo>
                  <a:cubicBezTo>
                    <a:pt x="7" y="987"/>
                    <a:pt x="2" y="972"/>
                    <a:pt x="2" y="972"/>
                  </a:cubicBezTo>
                  <a:cubicBezTo>
                    <a:pt x="4" y="960"/>
                    <a:pt x="0" y="944"/>
                    <a:pt x="9" y="935"/>
                  </a:cubicBezTo>
                  <a:cubicBezTo>
                    <a:pt x="14" y="929"/>
                    <a:pt x="13" y="950"/>
                    <a:pt x="16" y="957"/>
                  </a:cubicBezTo>
                  <a:cubicBezTo>
                    <a:pt x="21" y="967"/>
                    <a:pt x="49" y="1003"/>
                    <a:pt x="53" y="1008"/>
                  </a:cubicBezTo>
                  <a:cubicBezTo>
                    <a:pt x="69" y="1057"/>
                    <a:pt x="89" y="1082"/>
                    <a:pt x="133" y="1110"/>
                  </a:cubicBezTo>
                  <a:cubicBezTo>
                    <a:pt x="167" y="1164"/>
                    <a:pt x="242" y="1162"/>
                    <a:pt x="301" y="1176"/>
                  </a:cubicBezTo>
                  <a:cubicBezTo>
                    <a:pt x="328" y="1189"/>
                    <a:pt x="345" y="1210"/>
                    <a:pt x="373" y="1220"/>
                  </a:cubicBezTo>
                  <a:cubicBezTo>
                    <a:pt x="388" y="1225"/>
                    <a:pt x="417" y="1234"/>
                    <a:pt x="417" y="1234"/>
                  </a:cubicBezTo>
                  <a:cubicBezTo>
                    <a:pt x="452" y="1261"/>
                    <a:pt x="484" y="1297"/>
                    <a:pt x="527" y="1307"/>
                  </a:cubicBezTo>
                  <a:cubicBezTo>
                    <a:pt x="561" y="1331"/>
                    <a:pt x="599" y="1340"/>
                    <a:pt x="636" y="1358"/>
                  </a:cubicBezTo>
                  <a:cubicBezTo>
                    <a:pt x="654" y="1385"/>
                    <a:pt x="645" y="1377"/>
                    <a:pt x="672" y="1395"/>
                  </a:cubicBezTo>
                  <a:cubicBezTo>
                    <a:pt x="687" y="1405"/>
                    <a:pt x="716" y="1424"/>
                    <a:pt x="716" y="1424"/>
                  </a:cubicBezTo>
                  <a:cubicBezTo>
                    <a:pt x="742" y="1463"/>
                    <a:pt x="725" y="1440"/>
                    <a:pt x="774" y="1489"/>
                  </a:cubicBezTo>
                  <a:cubicBezTo>
                    <a:pt x="781" y="1496"/>
                    <a:pt x="796" y="1511"/>
                    <a:pt x="796" y="1511"/>
                  </a:cubicBezTo>
                  <a:cubicBezTo>
                    <a:pt x="796" y="1511"/>
                    <a:pt x="769" y="1485"/>
                    <a:pt x="753" y="1475"/>
                  </a:cubicBezTo>
                  <a:cubicBezTo>
                    <a:pt x="738" y="1433"/>
                    <a:pt x="693" y="1414"/>
                    <a:pt x="665" y="1380"/>
                  </a:cubicBezTo>
                  <a:cubicBezTo>
                    <a:pt x="646" y="1357"/>
                    <a:pt x="625" y="1345"/>
                    <a:pt x="607" y="1322"/>
                  </a:cubicBezTo>
                  <a:cubicBezTo>
                    <a:pt x="572" y="1277"/>
                    <a:pt x="575" y="1278"/>
                    <a:pt x="534" y="1242"/>
                  </a:cubicBezTo>
                  <a:cubicBezTo>
                    <a:pt x="505" y="1216"/>
                    <a:pt x="485" y="1182"/>
                    <a:pt x="454" y="1161"/>
                  </a:cubicBezTo>
                  <a:cubicBezTo>
                    <a:pt x="433" y="1130"/>
                    <a:pt x="417" y="1097"/>
                    <a:pt x="395" y="1067"/>
                  </a:cubicBezTo>
                  <a:cubicBezTo>
                    <a:pt x="385" y="1034"/>
                    <a:pt x="370" y="1001"/>
                    <a:pt x="352" y="972"/>
                  </a:cubicBezTo>
                  <a:cubicBezTo>
                    <a:pt x="341" y="912"/>
                    <a:pt x="320" y="857"/>
                    <a:pt x="308" y="797"/>
                  </a:cubicBezTo>
                  <a:cubicBezTo>
                    <a:pt x="299" y="678"/>
                    <a:pt x="294" y="661"/>
                    <a:pt x="308" y="512"/>
                  </a:cubicBezTo>
                  <a:cubicBezTo>
                    <a:pt x="310" y="495"/>
                    <a:pt x="312" y="546"/>
                    <a:pt x="315" y="563"/>
                  </a:cubicBezTo>
                  <a:cubicBezTo>
                    <a:pt x="320" y="588"/>
                    <a:pt x="352" y="629"/>
                    <a:pt x="352" y="629"/>
                  </a:cubicBezTo>
                  <a:cubicBezTo>
                    <a:pt x="368" y="680"/>
                    <a:pt x="380" y="737"/>
                    <a:pt x="410" y="782"/>
                  </a:cubicBezTo>
                  <a:cubicBezTo>
                    <a:pt x="421" y="818"/>
                    <a:pt x="432" y="844"/>
                    <a:pt x="468" y="855"/>
                  </a:cubicBezTo>
                  <a:cubicBezTo>
                    <a:pt x="481" y="890"/>
                    <a:pt x="467" y="907"/>
                    <a:pt x="505" y="921"/>
                  </a:cubicBezTo>
                  <a:cubicBezTo>
                    <a:pt x="516" y="954"/>
                    <a:pt x="534" y="981"/>
                    <a:pt x="563" y="1001"/>
                  </a:cubicBezTo>
                  <a:cubicBezTo>
                    <a:pt x="573" y="1031"/>
                    <a:pt x="577" y="1044"/>
                    <a:pt x="600" y="1067"/>
                  </a:cubicBezTo>
                  <a:cubicBezTo>
                    <a:pt x="610" y="1131"/>
                    <a:pt x="605" y="1244"/>
                    <a:pt x="680" y="1271"/>
                  </a:cubicBezTo>
                  <a:cubicBezTo>
                    <a:pt x="694" y="1314"/>
                    <a:pt x="706" y="1372"/>
                    <a:pt x="731" y="1409"/>
                  </a:cubicBezTo>
                  <a:cubicBezTo>
                    <a:pt x="736" y="1424"/>
                    <a:pt x="740" y="1438"/>
                    <a:pt x="745" y="1453"/>
                  </a:cubicBezTo>
                  <a:cubicBezTo>
                    <a:pt x="748" y="1461"/>
                    <a:pt x="734" y="1439"/>
                    <a:pt x="731" y="1431"/>
                  </a:cubicBezTo>
                  <a:cubicBezTo>
                    <a:pt x="725" y="1417"/>
                    <a:pt x="720" y="1402"/>
                    <a:pt x="716" y="1387"/>
                  </a:cubicBezTo>
                  <a:cubicBezTo>
                    <a:pt x="707" y="1356"/>
                    <a:pt x="704" y="1324"/>
                    <a:pt x="694" y="1293"/>
                  </a:cubicBezTo>
                  <a:cubicBezTo>
                    <a:pt x="689" y="1278"/>
                    <a:pt x="680" y="1249"/>
                    <a:pt x="680" y="1249"/>
                  </a:cubicBezTo>
                  <a:cubicBezTo>
                    <a:pt x="672" y="1179"/>
                    <a:pt x="670" y="1107"/>
                    <a:pt x="658" y="1037"/>
                  </a:cubicBezTo>
                  <a:cubicBezTo>
                    <a:pt x="650" y="992"/>
                    <a:pt x="629" y="951"/>
                    <a:pt x="621" y="906"/>
                  </a:cubicBezTo>
                  <a:cubicBezTo>
                    <a:pt x="616" y="879"/>
                    <a:pt x="611" y="853"/>
                    <a:pt x="607" y="826"/>
                  </a:cubicBezTo>
                  <a:cubicBezTo>
                    <a:pt x="601" y="790"/>
                    <a:pt x="592" y="717"/>
                    <a:pt x="592" y="717"/>
                  </a:cubicBezTo>
                  <a:cubicBezTo>
                    <a:pt x="590" y="680"/>
                    <a:pt x="585" y="644"/>
                    <a:pt x="585" y="607"/>
                  </a:cubicBezTo>
                  <a:cubicBezTo>
                    <a:pt x="585" y="529"/>
                    <a:pt x="587" y="452"/>
                    <a:pt x="592" y="374"/>
                  </a:cubicBezTo>
                  <a:cubicBezTo>
                    <a:pt x="595" y="324"/>
                    <a:pt x="623" y="270"/>
                    <a:pt x="636" y="221"/>
                  </a:cubicBezTo>
                  <a:cubicBezTo>
                    <a:pt x="641" y="203"/>
                    <a:pt x="644" y="176"/>
                    <a:pt x="658" y="162"/>
                  </a:cubicBezTo>
                  <a:cubicBezTo>
                    <a:pt x="666" y="154"/>
                    <a:pt x="677" y="153"/>
                    <a:pt x="687" y="148"/>
                  </a:cubicBezTo>
                  <a:cubicBezTo>
                    <a:pt x="711" y="117"/>
                    <a:pt x="724" y="85"/>
                    <a:pt x="745" y="53"/>
                  </a:cubicBezTo>
                  <a:cubicBezTo>
                    <a:pt x="748" y="43"/>
                    <a:pt x="747" y="32"/>
                    <a:pt x="753" y="24"/>
                  </a:cubicBezTo>
                  <a:cubicBezTo>
                    <a:pt x="761" y="12"/>
                    <a:pt x="799" y="0"/>
                    <a:pt x="753" y="17"/>
                  </a:cubicBezTo>
                  <a:cubicBezTo>
                    <a:pt x="747" y="32"/>
                    <a:pt x="737" y="45"/>
                    <a:pt x="731" y="60"/>
                  </a:cubicBezTo>
                  <a:cubicBezTo>
                    <a:pt x="704" y="133"/>
                    <a:pt x="742" y="68"/>
                    <a:pt x="709" y="119"/>
                  </a:cubicBezTo>
                  <a:cubicBezTo>
                    <a:pt x="701" y="153"/>
                    <a:pt x="692" y="184"/>
                    <a:pt x="672" y="213"/>
                  </a:cubicBezTo>
                  <a:cubicBezTo>
                    <a:pt x="655" y="266"/>
                    <a:pt x="662" y="242"/>
                    <a:pt x="651" y="286"/>
                  </a:cubicBezTo>
                  <a:cubicBezTo>
                    <a:pt x="655" y="513"/>
                    <a:pt x="656" y="645"/>
                    <a:pt x="672" y="841"/>
                  </a:cubicBezTo>
                  <a:cubicBezTo>
                    <a:pt x="677" y="982"/>
                    <a:pt x="685" y="1111"/>
                    <a:pt x="702" y="1249"/>
                  </a:cubicBezTo>
                  <a:cubicBezTo>
                    <a:pt x="706" y="1318"/>
                    <a:pt x="704" y="1358"/>
                    <a:pt x="723" y="1417"/>
                  </a:cubicBezTo>
                  <a:cubicBezTo>
                    <a:pt x="726" y="1380"/>
                    <a:pt x="730" y="1344"/>
                    <a:pt x="731" y="1307"/>
                  </a:cubicBezTo>
                  <a:cubicBezTo>
                    <a:pt x="735" y="1066"/>
                    <a:pt x="733" y="826"/>
                    <a:pt x="738" y="585"/>
                  </a:cubicBezTo>
                  <a:cubicBezTo>
                    <a:pt x="738" y="577"/>
                    <a:pt x="743" y="570"/>
                    <a:pt x="745" y="563"/>
                  </a:cubicBezTo>
                  <a:cubicBezTo>
                    <a:pt x="758" y="513"/>
                    <a:pt x="761" y="439"/>
                    <a:pt x="789" y="396"/>
                  </a:cubicBezTo>
                  <a:cubicBezTo>
                    <a:pt x="806" y="370"/>
                    <a:pt x="856" y="329"/>
                    <a:pt x="877" y="308"/>
                  </a:cubicBezTo>
                  <a:cubicBezTo>
                    <a:pt x="897" y="288"/>
                    <a:pt x="910" y="257"/>
                    <a:pt x="928" y="235"/>
                  </a:cubicBezTo>
                  <a:cubicBezTo>
                    <a:pt x="975" y="178"/>
                    <a:pt x="1045" y="151"/>
                    <a:pt x="1117" y="141"/>
                  </a:cubicBezTo>
                  <a:cubicBezTo>
                    <a:pt x="1135" y="136"/>
                    <a:pt x="1165" y="123"/>
                    <a:pt x="1183" y="141"/>
                  </a:cubicBezTo>
                  <a:cubicBezTo>
                    <a:pt x="1188" y="146"/>
                    <a:pt x="1168" y="145"/>
                    <a:pt x="1161" y="148"/>
                  </a:cubicBezTo>
                  <a:cubicBezTo>
                    <a:pt x="1145" y="156"/>
                    <a:pt x="1128" y="170"/>
                    <a:pt x="1117" y="184"/>
                  </a:cubicBezTo>
                  <a:cubicBezTo>
                    <a:pt x="1100" y="206"/>
                    <a:pt x="1065" y="246"/>
                    <a:pt x="1052" y="272"/>
                  </a:cubicBezTo>
                  <a:cubicBezTo>
                    <a:pt x="1033" y="310"/>
                    <a:pt x="1033" y="325"/>
                    <a:pt x="1001" y="359"/>
                  </a:cubicBezTo>
                  <a:cubicBezTo>
                    <a:pt x="992" y="383"/>
                    <a:pt x="987" y="408"/>
                    <a:pt x="979" y="432"/>
                  </a:cubicBezTo>
                  <a:cubicBezTo>
                    <a:pt x="971" y="498"/>
                    <a:pt x="972" y="566"/>
                    <a:pt x="949" y="629"/>
                  </a:cubicBezTo>
                  <a:cubicBezTo>
                    <a:pt x="939" y="721"/>
                    <a:pt x="930" y="813"/>
                    <a:pt x="920" y="906"/>
                  </a:cubicBezTo>
                  <a:cubicBezTo>
                    <a:pt x="917" y="931"/>
                    <a:pt x="906" y="979"/>
                    <a:pt x="906" y="979"/>
                  </a:cubicBezTo>
                  <a:cubicBezTo>
                    <a:pt x="898" y="1072"/>
                    <a:pt x="897" y="1171"/>
                    <a:pt x="855" y="1256"/>
                  </a:cubicBezTo>
                  <a:cubicBezTo>
                    <a:pt x="838" y="1290"/>
                    <a:pt x="842" y="1313"/>
                    <a:pt x="811" y="1344"/>
                  </a:cubicBezTo>
                  <a:cubicBezTo>
                    <a:pt x="779" y="1376"/>
                    <a:pt x="747" y="1400"/>
                    <a:pt x="716" y="1431"/>
                  </a:cubicBezTo>
                  <a:cubicBezTo>
                    <a:pt x="707" y="1440"/>
                    <a:pt x="736" y="1417"/>
                    <a:pt x="745" y="1409"/>
                  </a:cubicBezTo>
                  <a:cubicBezTo>
                    <a:pt x="753" y="1402"/>
                    <a:pt x="759" y="1393"/>
                    <a:pt x="767" y="1387"/>
                  </a:cubicBezTo>
                  <a:cubicBezTo>
                    <a:pt x="807" y="1359"/>
                    <a:pt x="858" y="1322"/>
                    <a:pt x="906" y="1307"/>
                  </a:cubicBezTo>
                  <a:cubicBezTo>
                    <a:pt x="933" y="1265"/>
                    <a:pt x="983" y="1229"/>
                    <a:pt x="1030" y="1212"/>
                  </a:cubicBezTo>
                  <a:cubicBezTo>
                    <a:pt x="1063" y="1179"/>
                    <a:pt x="1087" y="1146"/>
                    <a:pt x="1132" y="1132"/>
                  </a:cubicBezTo>
                  <a:cubicBezTo>
                    <a:pt x="1172" y="1102"/>
                    <a:pt x="1201" y="1072"/>
                    <a:pt x="1248" y="1052"/>
                  </a:cubicBezTo>
                  <a:cubicBezTo>
                    <a:pt x="1282" y="1018"/>
                    <a:pt x="1328" y="1004"/>
                    <a:pt x="1372" y="986"/>
                  </a:cubicBezTo>
                  <a:cubicBezTo>
                    <a:pt x="1402" y="956"/>
                    <a:pt x="1424" y="957"/>
                    <a:pt x="1467" y="950"/>
                  </a:cubicBezTo>
                  <a:cubicBezTo>
                    <a:pt x="1528" y="952"/>
                    <a:pt x="1589" y="949"/>
                    <a:pt x="1649" y="957"/>
                  </a:cubicBezTo>
                  <a:cubicBezTo>
                    <a:pt x="1702" y="964"/>
                    <a:pt x="1734" y="1072"/>
                    <a:pt x="1752" y="1110"/>
                  </a:cubicBezTo>
                  <a:cubicBezTo>
                    <a:pt x="1767" y="1143"/>
                    <a:pt x="1786" y="1173"/>
                    <a:pt x="1803" y="1205"/>
                  </a:cubicBezTo>
                  <a:cubicBezTo>
                    <a:pt x="1807" y="1213"/>
                    <a:pt x="1821" y="1219"/>
                    <a:pt x="1817" y="1227"/>
                  </a:cubicBezTo>
                  <a:cubicBezTo>
                    <a:pt x="1813" y="1234"/>
                    <a:pt x="1802" y="1223"/>
                    <a:pt x="1795" y="1220"/>
                  </a:cubicBezTo>
                  <a:cubicBezTo>
                    <a:pt x="1766" y="1207"/>
                    <a:pt x="1737" y="1188"/>
                    <a:pt x="1708" y="1176"/>
                  </a:cubicBezTo>
                  <a:cubicBezTo>
                    <a:pt x="1684" y="1166"/>
                    <a:pt x="1659" y="1161"/>
                    <a:pt x="1635" y="1154"/>
                  </a:cubicBezTo>
                  <a:cubicBezTo>
                    <a:pt x="1604" y="1145"/>
                    <a:pt x="1540" y="1132"/>
                    <a:pt x="1540" y="1132"/>
                  </a:cubicBezTo>
                  <a:cubicBezTo>
                    <a:pt x="1500" y="1113"/>
                    <a:pt x="1465" y="1118"/>
                    <a:pt x="1423" y="1132"/>
                  </a:cubicBezTo>
                  <a:cubicBezTo>
                    <a:pt x="1404" y="1162"/>
                    <a:pt x="1364" y="1171"/>
                    <a:pt x="1329" y="1183"/>
                  </a:cubicBezTo>
                  <a:cubicBezTo>
                    <a:pt x="1312" y="1208"/>
                    <a:pt x="1281" y="1240"/>
                    <a:pt x="1256" y="1256"/>
                  </a:cubicBezTo>
                  <a:cubicBezTo>
                    <a:pt x="1236" y="1285"/>
                    <a:pt x="1213" y="1317"/>
                    <a:pt x="1183" y="1336"/>
                  </a:cubicBezTo>
                  <a:cubicBezTo>
                    <a:pt x="1106" y="1449"/>
                    <a:pt x="859" y="1380"/>
                    <a:pt x="789" y="1380"/>
                  </a:cubicBezTo>
                  <a:lnTo>
                    <a:pt x="735" y="1312"/>
                  </a:lnTo>
                </a:path>
              </a:pathLst>
            </a:custGeom>
            <a:solidFill>
              <a:srgbClr val="00CC00"/>
            </a:solidFill>
            <a:ln w="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dirty="0">
                <a:latin typeface="Times New Roman" panose="02020603050405020304" pitchFamily="18" charset="0"/>
              </a:endParaRPr>
            </a:p>
          </p:txBody>
        </p:sp>
        <p:sp>
          <p:nvSpPr>
            <p:cNvPr id="29796" name="Freeform 395"/>
            <p:cNvSpPr/>
            <p:nvPr/>
          </p:nvSpPr>
          <p:spPr>
            <a:xfrm rot="899285">
              <a:off x="5791200" y="4343400"/>
              <a:ext cx="914400" cy="422275"/>
            </a:xfrm>
            <a:custGeom>
              <a:avLst/>
              <a:gdLst>
                <a:gd name="txL" fmla="*/ 0 w 1821"/>
                <a:gd name="txT" fmla="*/ 0 h 1522"/>
                <a:gd name="txR" fmla="*/ 1821 w 1821"/>
                <a:gd name="txB" fmla="*/ 1522 h 1522"/>
              </a:gdLst>
              <a:ahLst/>
              <a:cxnLst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</a:cxnLst>
              <a:rect l="txL" t="txT" r="txR" b="txB"/>
              <a:pathLst>
                <a:path w="1821" h="1522">
                  <a:moveTo>
                    <a:pt x="760" y="1504"/>
                  </a:moveTo>
                  <a:cubicBezTo>
                    <a:pt x="684" y="1522"/>
                    <a:pt x="699" y="1518"/>
                    <a:pt x="585" y="1511"/>
                  </a:cubicBezTo>
                  <a:cubicBezTo>
                    <a:pt x="556" y="1502"/>
                    <a:pt x="523" y="1504"/>
                    <a:pt x="497" y="1489"/>
                  </a:cubicBezTo>
                  <a:cubicBezTo>
                    <a:pt x="482" y="1480"/>
                    <a:pt x="470" y="1465"/>
                    <a:pt x="454" y="1460"/>
                  </a:cubicBezTo>
                  <a:cubicBezTo>
                    <a:pt x="439" y="1455"/>
                    <a:pt x="410" y="1446"/>
                    <a:pt x="410" y="1446"/>
                  </a:cubicBezTo>
                  <a:cubicBezTo>
                    <a:pt x="374" y="1394"/>
                    <a:pt x="297" y="1335"/>
                    <a:pt x="242" y="1300"/>
                  </a:cubicBezTo>
                  <a:cubicBezTo>
                    <a:pt x="237" y="1293"/>
                    <a:pt x="234" y="1284"/>
                    <a:pt x="228" y="1278"/>
                  </a:cubicBezTo>
                  <a:cubicBezTo>
                    <a:pt x="222" y="1272"/>
                    <a:pt x="212" y="1270"/>
                    <a:pt x="206" y="1263"/>
                  </a:cubicBezTo>
                  <a:cubicBezTo>
                    <a:pt x="201" y="1257"/>
                    <a:pt x="202" y="1248"/>
                    <a:pt x="198" y="1242"/>
                  </a:cubicBezTo>
                  <a:cubicBezTo>
                    <a:pt x="192" y="1234"/>
                    <a:pt x="183" y="1228"/>
                    <a:pt x="177" y="1220"/>
                  </a:cubicBezTo>
                  <a:cubicBezTo>
                    <a:pt x="160" y="1195"/>
                    <a:pt x="167" y="1189"/>
                    <a:pt x="147" y="1169"/>
                  </a:cubicBezTo>
                  <a:cubicBezTo>
                    <a:pt x="112" y="1134"/>
                    <a:pt x="138" y="1177"/>
                    <a:pt x="104" y="1132"/>
                  </a:cubicBezTo>
                  <a:cubicBezTo>
                    <a:pt x="59" y="1073"/>
                    <a:pt x="95" y="1101"/>
                    <a:pt x="53" y="1074"/>
                  </a:cubicBezTo>
                  <a:cubicBezTo>
                    <a:pt x="50" y="1067"/>
                    <a:pt x="50" y="1058"/>
                    <a:pt x="45" y="1052"/>
                  </a:cubicBezTo>
                  <a:cubicBezTo>
                    <a:pt x="40" y="1045"/>
                    <a:pt x="29" y="1044"/>
                    <a:pt x="24" y="1037"/>
                  </a:cubicBezTo>
                  <a:cubicBezTo>
                    <a:pt x="16" y="1024"/>
                    <a:pt x="14" y="1008"/>
                    <a:pt x="9" y="994"/>
                  </a:cubicBezTo>
                  <a:cubicBezTo>
                    <a:pt x="7" y="987"/>
                    <a:pt x="2" y="972"/>
                    <a:pt x="2" y="972"/>
                  </a:cubicBezTo>
                  <a:cubicBezTo>
                    <a:pt x="4" y="960"/>
                    <a:pt x="0" y="944"/>
                    <a:pt x="9" y="935"/>
                  </a:cubicBezTo>
                  <a:cubicBezTo>
                    <a:pt x="14" y="929"/>
                    <a:pt x="13" y="950"/>
                    <a:pt x="16" y="957"/>
                  </a:cubicBezTo>
                  <a:cubicBezTo>
                    <a:pt x="21" y="967"/>
                    <a:pt x="49" y="1003"/>
                    <a:pt x="53" y="1008"/>
                  </a:cubicBezTo>
                  <a:cubicBezTo>
                    <a:pt x="69" y="1057"/>
                    <a:pt x="89" y="1082"/>
                    <a:pt x="133" y="1110"/>
                  </a:cubicBezTo>
                  <a:cubicBezTo>
                    <a:pt x="167" y="1164"/>
                    <a:pt x="242" y="1162"/>
                    <a:pt x="301" y="1176"/>
                  </a:cubicBezTo>
                  <a:cubicBezTo>
                    <a:pt x="328" y="1189"/>
                    <a:pt x="345" y="1210"/>
                    <a:pt x="373" y="1220"/>
                  </a:cubicBezTo>
                  <a:cubicBezTo>
                    <a:pt x="388" y="1225"/>
                    <a:pt x="417" y="1234"/>
                    <a:pt x="417" y="1234"/>
                  </a:cubicBezTo>
                  <a:cubicBezTo>
                    <a:pt x="452" y="1261"/>
                    <a:pt x="484" y="1297"/>
                    <a:pt x="527" y="1307"/>
                  </a:cubicBezTo>
                  <a:cubicBezTo>
                    <a:pt x="561" y="1331"/>
                    <a:pt x="599" y="1340"/>
                    <a:pt x="636" y="1358"/>
                  </a:cubicBezTo>
                  <a:cubicBezTo>
                    <a:pt x="654" y="1385"/>
                    <a:pt x="645" y="1377"/>
                    <a:pt x="672" y="1395"/>
                  </a:cubicBezTo>
                  <a:cubicBezTo>
                    <a:pt x="687" y="1405"/>
                    <a:pt x="716" y="1424"/>
                    <a:pt x="716" y="1424"/>
                  </a:cubicBezTo>
                  <a:cubicBezTo>
                    <a:pt x="742" y="1463"/>
                    <a:pt x="725" y="1440"/>
                    <a:pt x="774" y="1489"/>
                  </a:cubicBezTo>
                  <a:cubicBezTo>
                    <a:pt x="781" y="1496"/>
                    <a:pt x="796" y="1511"/>
                    <a:pt x="796" y="1511"/>
                  </a:cubicBezTo>
                  <a:cubicBezTo>
                    <a:pt x="796" y="1511"/>
                    <a:pt x="769" y="1485"/>
                    <a:pt x="753" y="1475"/>
                  </a:cubicBezTo>
                  <a:cubicBezTo>
                    <a:pt x="738" y="1433"/>
                    <a:pt x="693" y="1414"/>
                    <a:pt x="665" y="1380"/>
                  </a:cubicBezTo>
                  <a:cubicBezTo>
                    <a:pt x="646" y="1357"/>
                    <a:pt x="625" y="1345"/>
                    <a:pt x="607" y="1322"/>
                  </a:cubicBezTo>
                  <a:cubicBezTo>
                    <a:pt x="572" y="1277"/>
                    <a:pt x="575" y="1278"/>
                    <a:pt x="534" y="1242"/>
                  </a:cubicBezTo>
                  <a:cubicBezTo>
                    <a:pt x="505" y="1216"/>
                    <a:pt x="485" y="1182"/>
                    <a:pt x="454" y="1161"/>
                  </a:cubicBezTo>
                  <a:cubicBezTo>
                    <a:pt x="433" y="1130"/>
                    <a:pt x="417" y="1097"/>
                    <a:pt x="395" y="1067"/>
                  </a:cubicBezTo>
                  <a:cubicBezTo>
                    <a:pt x="385" y="1034"/>
                    <a:pt x="370" y="1001"/>
                    <a:pt x="352" y="972"/>
                  </a:cubicBezTo>
                  <a:cubicBezTo>
                    <a:pt x="341" y="912"/>
                    <a:pt x="320" y="857"/>
                    <a:pt x="308" y="797"/>
                  </a:cubicBezTo>
                  <a:cubicBezTo>
                    <a:pt x="299" y="678"/>
                    <a:pt x="294" y="661"/>
                    <a:pt x="308" y="512"/>
                  </a:cubicBezTo>
                  <a:cubicBezTo>
                    <a:pt x="310" y="495"/>
                    <a:pt x="312" y="546"/>
                    <a:pt x="315" y="563"/>
                  </a:cubicBezTo>
                  <a:cubicBezTo>
                    <a:pt x="320" y="588"/>
                    <a:pt x="352" y="629"/>
                    <a:pt x="352" y="629"/>
                  </a:cubicBezTo>
                  <a:cubicBezTo>
                    <a:pt x="368" y="680"/>
                    <a:pt x="380" y="737"/>
                    <a:pt x="410" y="782"/>
                  </a:cubicBezTo>
                  <a:cubicBezTo>
                    <a:pt x="421" y="818"/>
                    <a:pt x="432" y="844"/>
                    <a:pt x="468" y="855"/>
                  </a:cubicBezTo>
                  <a:cubicBezTo>
                    <a:pt x="481" y="890"/>
                    <a:pt x="467" y="907"/>
                    <a:pt x="505" y="921"/>
                  </a:cubicBezTo>
                  <a:cubicBezTo>
                    <a:pt x="516" y="954"/>
                    <a:pt x="534" y="981"/>
                    <a:pt x="563" y="1001"/>
                  </a:cubicBezTo>
                  <a:cubicBezTo>
                    <a:pt x="573" y="1031"/>
                    <a:pt x="577" y="1044"/>
                    <a:pt x="600" y="1067"/>
                  </a:cubicBezTo>
                  <a:cubicBezTo>
                    <a:pt x="610" y="1131"/>
                    <a:pt x="605" y="1244"/>
                    <a:pt x="680" y="1271"/>
                  </a:cubicBezTo>
                  <a:cubicBezTo>
                    <a:pt x="694" y="1314"/>
                    <a:pt x="706" y="1372"/>
                    <a:pt x="731" y="1409"/>
                  </a:cubicBezTo>
                  <a:cubicBezTo>
                    <a:pt x="736" y="1424"/>
                    <a:pt x="740" y="1438"/>
                    <a:pt x="745" y="1453"/>
                  </a:cubicBezTo>
                  <a:cubicBezTo>
                    <a:pt x="748" y="1461"/>
                    <a:pt x="734" y="1439"/>
                    <a:pt x="731" y="1431"/>
                  </a:cubicBezTo>
                  <a:cubicBezTo>
                    <a:pt x="725" y="1417"/>
                    <a:pt x="720" y="1402"/>
                    <a:pt x="716" y="1387"/>
                  </a:cubicBezTo>
                  <a:cubicBezTo>
                    <a:pt x="707" y="1356"/>
                    <a:pt x="704" y="1324"/>
                    <a:pt x="694" y="1293"/>
                  </a:cubicBezTo>
                  <a:cubicBezTo>
                    <a:pt x="689" y="1278"/>
                    <a:pt x="680" y="1249"/>
                    <a:pt x="680" y="1249"/>
                  </a:cubicBezTo>
                  <a:cubicBezTo>
                    <a:pt x="672" y="1179"/>
                    <a:pt x="670" y="1107"/>
                    <a:pt x="658" y="1037"/>
                  </a:cubicBezTo>
                  <a:cubicBezTo>
                    <a:pt x="650" y="992"/>
                    <a:pt x="629" y="951"/>
                    <a:pt x="621" y="906"/>
                  </a:cubicBezTo>
                  <a:cubicBezTo>
                    <a:pt x="616" y="879"/>
                    <a:pt x="611" y="853"/>
                    <a:pt x="607" y="826"/>
                  </a:cubicBezTo>
                  <a:cubicBezTo>
                    <a:pt x="601" y="790"/>
                    <a:pt x="592" y="717"/>
                    <a:pt x="592" y="717"/>
                  </a:cubicBezTo>
                  <a:cubicBezTo>
                    <a:pt x="590" y="680"/>
                    <a:pt x="585" y="644"/>
                    <a:pt x="585" y="607"/>
                  </a:cubicBezTo>
                  <a:cubicBezTo>
                    <a:pt x="585" y="529"/>
                    <a:pt x="587" y="452"/>
                    <a:pt x="592" y="374"/>
                  </a:cubicBezTo>
                  <a:cubicBezTo>
                    <a:pt x="595" y="324"/>
                    <a:pt x="623" y="270"/>
                    <a:pt x="636" y="221"/>
                  </a:cubicBezTo>
                  <a:cubicBezTo>
                    <a:pt x="641" y="203"/>
                    <a:pt x="644" y="176"/>
                    <a:pt x="658" y="162"/>
                  </a:cubicBezTo>
                  <a:cubicBezTo>
                    <a:pt x="666" y="154"/>
                    <a:pt x="677" y="153"/>
                    <a:pt x="687" y="148"/>
                  </a:cubicBezTo>
                  <a:cubicBezTo>
                    <a:pt x="711" y="117"/>
                    <a:pt x="724" y="85"/>
                    <a:pt x="745" y="53"/>
                  </a:cubicBezTo>
                  <a:cubicBezTo>
                    <a:pt x="748" y="43"/>
                    <a:pt x="747" y="32"/>
                    <a:pt x="753" y="24"/>
                  </a:cubicBezTo>
                  <a:cubicBezTo>
                    <a:pt x="761" y="12"/>
                    <a:pt x="799" y="0"/>
                    <a:pt x="753" y="17"/>
                  </a:cubicBezTo>
                  <a:cubicBezTo>
                    <a:pt x="747" y="32"/>
                    <a:pt x="737" y="45"/>
                    <a:pt x="731" y="60"/>
                  </a:cubicBezTo>
                  <a:cubicBezTo>
                    <a:pt x="704" y="133"/>
                    <a:pt x="742" y="68"/>
                    <a:pt x="709" y="119"/>
                  </a:cubicBezTo>
                  <a:cubicBezTo>
                    <a:pt x="701" y="153"/>
                    <a:pt x="692" y="184"/>
                    <a:pt x="672" y="213"/>
                  </a:cubicBezTo>
                  <a:cubicBezTo>
                    <a:pt x="655" y="266"/>
                    <a:pt x="662" y="242"/>
                    <a:pt x="651" y="286"/>
                  </a:cubicBezTo>
                  <a:cubicBezTo>
                    <a:pt x="655" y="513"/>
                    <a:pt x="656" y="645"/>
                    <a:pt x="672" y="841"/>
                  </a:cubicBezTo>
                  <a:cubicBezTo>
                    <a:pt x="677" y="982"/>
                    <a:pt x="685" y="1111"/>
                    <a:pt x="702" y="1249"/>
                  </a:cubicBezTo>
                  <a:cubicBezTo>
                    <a:pt x="706" y="1318"/>
                    <a:pt x="704" y="1358"/>
                    <a:pt x="723" y="1417"/>
                  </a:cubicBezTo>
                  <a:cubicBezTo>
                    <a:pt x="726" y="1380"/>
                    <a:pt x="730" y="1344"/>
                    <a:pt x="731" y="1307"/>
                  </a:cubicBezTo>
                  <a:cubicBezTo>
                    <a:pt x="735" y="1066"/>
                    <a:pt x="733" y="826"/>
                    <a:pt x="738" y="585"/>
                  </a:cubicBezTo>
                  <a:cubicBezTo>
                    <a:pt x="738" y="577"/>
                    <a:pt x="743" y="570"/>
                    <a:pt x="745" y="563"/>
                  </a:cubicBezTo>
                  <a:cubicBezTo>
                    <a:pt x="758" y="513"/>
                    <a:pt x="761" y="439"/>
                    <a:pt x="789" y="396"/>
                  </a:cubicBezTo>
                  <a:cubicBezTo>
                    <a:pt x="806" y="370"/>
                    <a:pt x="856" y="329"/>
                    <a:pt x="877" y="308"/>
                  </a:cubicBezTo>
                  <a:cubicBezTo>
                    <a:pt x="897" y="288"/>
                    <a:pt x="910" y="257"/>
                    <a:pt x="928" y="235"/>
                  </a:cubicBezTo>
                  <a:cubicBezTo>
                    <a:pt x="975" y="178"/>
                    <a:pt x="1045" y="151"/>
                    <a:pt x="1117" y="141"/>
                  </a:cubicBezTo>
                  <a:cubicBezTo>
                    <a:pt x="1135" y="136"/>
                    <a:pt x="1165" y="123"/>
                    <a:pt x="1183" y="141"/>
                  </a:cubicBezTo>
                  <a:cubicBezTo>
                    <a:pt x="1188" y="146"/>
                    <a:pt x="1168" y="145"/>
                    <a:pt x="1161" y="148"/>
                  </a:cubicBezTo>
                  <a:cubicBezTo>
                    <a:pt x="1145" y="156"/>
                    <a:pt x="1128" y="170"/>
                    <a:pt x="1117" y="184"/>
                  </a:cubicBezTo>
                  <a:cubicBezTo>
                    <a:pt x="1100" y="206"/>
                    <a:pt x="1065" y="246"/>
                    <a:pt x="1052" y="272"/>
                  </a:cubicBezTo>
                  <a:cubicBezTo>
                    <a:pt x="1033" y="310"/>
                    <a:pt x="1033" y="325"/>
                    <a:pt x="1001" y="359"/>
                  </a:cubicBezTo>
                  <a:cubicBezTo>
                    <a:pt x="992" y="383"/>
                    <a:pt x="987" y="408"/>
                    <a:pt x="979" y="432"/>
                  </a:cubicBezTo>
                  <a:cubicBezTo>
                    <a:pt x="971" y="498"/>
                    <a:pt x="972" y="566"/>
                    <a:pt x="949" y="629"/>
                  </a:cubicBezTo>
                  <a:cubicBezTo>
                    <a:pt x="939" y="721"/>
                    <a:pt x="930" y="813"/>
                    <a:pt x="920" y="906"/>
                  </a:cubicBezTo>
                  <a:cubicBezTo>
                    <a:pt x="917" y="931"/>
                    <a:pt x="906" y="979"/>
                    <a:pt x="906" y="979"/>
                  </a:cubicBezTo>
                  <a:cubicBezTo>
                    <a:pt x="898" y="1072"/>
                    <a:pt x="897" y="1171"/>
                    <a:pt x="855" y="1256"/>
                  </a:cubicBezTo>
                  <a:cubicBezTo>
                    <a:pt x="838" y="1290"/>
                    <a:pt x="842" y="1313"/>
                    <a:pt x="811" y="1344"/>
                  </a:cubicBezTo>
                  <a:cubicBezTo>
                    <a:pt x="779" y="1376"/>
                    <a:pt x="747" y="1400"/>
                    <a:pt x="716" y="1431"/>
                  </a:cubicBezTo>
                  <a:cubicBezTo>
                    <a:pt x="707" y="1440"/>
                    <a:pt x="736" y="1417"/>
                    <a:pt x="745" y="1409"/>
                  </a:cubicBezTo>
                  <a:cubicBezTo>
                    <a:pt x="753" y="1402"/>
                    <a:pt x="759" y="1393"/>
                    <a:pt x="767" y="1387"/>
                  </a:cubicBezTo>
                  <a:cubicBezTo>
                    <a:pt x="807" y="1359"/>
                    <a:pt x="858" y="1322"/>
                    <a:pt x="906" y="1307"/>
                  </a:cubicBezTo>
                  <a:cubicBezTo>
                    <a:pt x="933" y="1265"/>
                    <a:pt x="983" y="1229"/>
                    <a:pt x="1030" y="1212"/>
                  </a:cubicBezTo>
                  <a:cubicBezTo>
                    <a:pt x="1063" y="1179"/>
                    <a:pt x="1087" y="1146"/>
                    <a:pt x="1132" y="1132"/>
                  </a:cubicBezTo>
                  <a:cubicBezTo>
                    <a:pt x="1172" y="1102"/>
                    <a:pt x="1201" y="1072"/>
                    <a:pt x="1248" y="1052"/>
                  </a:cubicBezTo>
                  <a:cubicBezTo>
                    <a:pt x="1282" y="1018"/>
                    <a:pt x="1328" y="1004"/>
                    <a:pt x="1372" y="986"/>
                  </a:cubicBezTo>
                  <a:cubicBezTo>
                    <a:pt x="1402" y="956"/>
                    <a:pt x="1424" y="957"/>
                    <a:pt x="1467" y="950"/>
                  </a:cubicBezTo>
                  <a:cubicBezTo>
                    <a:pt x="1528" y="952"/>
                    <a:pt x="1589" y="949"/>
                    <a:pt x="1649" y="957"/>
                  </a:cubicBezTo>
                  <a:cubicBezTo>
                    <a:pt x="1702" y="964"/>
                    <a:pt x="1734" y="1072"/>
                    <a:pt x="1752" y="1110"/>
                  </a:cubicBezTo>
                  <a:cubicBezTo>
                    <a:pt x="1767" y="1143"/>
                    <a:pt x="1786" y="1173"/>
                    <a:pt x="1803" y="1205"/>
                  </a:cubicBezTo>
                  <a:cubicBezTo>
                    <a:pt x="1807" y="1213"/>
                    <a:pt x="1821" y="1219"/>
                    <a:pt x="1817" y="1227"/>
                  </a:cubicBezTo>
                  <a:cubicBezTo>
                    <a:pt x="1813" y="1234"/>
                    <a:pt x="1802" y="1223"/>
                    <a:pt x="1795" y="1220"/>
                  </a:cubicBezTo>
                  <a:cubicBezTo>
                    <a:pt x="1766" y="1207"/>
                    <a:pt x="1737" y="1188"/>
                    <a:pt x="1708" y="1176"/>
                  </a:cubicBezTo>
                  <a:cubicBezTo>
                    <a:pt x="1684" y="1166"/>
                    <a:pt x="1659" y="1161"/>
                    <a:pt x="1635" y="1154"/>
                  </a:cubicBezTo>
                  <a:cubicBezTo>
                    <a:pt x="1604" y="1145"/>
                    <a:pt x="1540" y="1132"/>
                    <a:pt x="1540" y="1132"/>
                  </a:cubicBezTo>
                  <a:cubicBezTo>
                    <a:pt x="1500" y="1113"/>
                    <a:pt x="1465" y="1118"/>
                    <a:pt x="1423" y="1132"/>
                  </a:cubicBezTo>
                  <a:cubicBezTo>
                    <a:pt x="1404" y="1162"/>
                    <a:pt x="1364" y="1171"/>
                    <a:pt x="1329" y="1183"/>
                  </a:cubicBezTo>
                  <a:cubicBezTo>
                    <a:pt x="1312" y="1208"/>
                    <a:pt x="1281" y="1240"/>
                    <a:pt x="1256" y="1256"/>
                  </a:cubicBezTo>
                  <a:cubicBezTo>
                    <a:pt x="1236" y="1285"/>
                    <a:pt x="1213" y="1317"/>
                    <a:pt x="1183" y="1336"/>
                  </a:cubicBezTo>
                  <a:cubicBezTo>
                    <a:pt x="1106" y="1449"/>
                    <a:pt x="859" y="1380"/>
                    <a:pt x="789" y="1380"/>
                  </a:cubicBezTo>
                  <a:lnTo>
                    <a:pt x="735" y="1312"/>
                  </a:lnTo>
                </a:path>
              </a:pathLst>
            </a:custGeom>
            <a:solidFill>
              <a:srgbClr val="00CC00"/>
            </a:solidFill>
            <a:ln w="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dirty="0">
                <a:latin typeface="Times New Roman" panose="02020603050405020304" pitchFamily="18" charset="0"/>
              </a:endParaRPr>
            </a:p>
          </p:txBody>
        </p:sp>
        <p:sp>
          <p:nvSpPr>
            <p:cNvPr id="29797" name="Freeform 394"/>
            <p:cNvSpPr/>
            <p:nvPr/>
          </p:nvSpPr>
          <p:spPr>
            <a:xfrm rot="899285">
              <a:off x="5029200" y="3429000"/>
              <a:ext cx="914400" cy="422275"/>
            </a:xfrm>
            <a:custGeom>
              <a:avLst/>
              <a:gdLst>
                <a:gd name="txL" fmla="*/ 0 w 1821"/>
                <a:gd name="txT" fmla="*/ 0 h 1522"/>
                <a:gd name="txR" fmla="*/ 1821 w 1821"/>
                <a:gd name="txB" fmla="*/ 1522 h 1522"/>
              </a:gdLst>
              <a:ahLst/>
              <a:cxnLst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</a:cxnLst>
              <a:rect l="txL" t="txT" r="txR" b="txB"/>
              <a:pathLst>
                <a:path w="1821" h="1522">
                  <a:moveTo>
                    <a:pt x="760" y="1504"/>
                  </a:moveTo>
                  <a:cubicBezTo>
                    <a:pt x="684" y="1522"/>
                    <a:pt x="699" y="1518"/>
                    <a:pt x="585" y="1511"/>
                  </a:cubicBezTo>
                  <a:cubicBezTo>
                    <a:pt x="556" y="1502"/>
                    <a:pt x="523" y="1504"/>
                    <a:pt x="497" y="1489"/>
                  </a:cubicBezTo>
                  <a:cubicBezTo>
                    <a:pt x="482" y="1480"/>
                    <a:pt x="470" y="1465"/>
                    <a:pt x="454" y="1460"/>
                  </a:cubicBezTo>
                  <a:cubicBezTo>
                    <a:pt x="439" y="1455"/>
                    <a:pt x="410" y="1446"/>
                    <a:pt x="410" y="1446"/>
                  </a:cubicBezTo>
                  <a:cubicBezTo>
                    <a:pt x="374" y="1394"/>
                    <a:pt x="297" y="1335"/>
                    <a:pt x="242" y="1300"/>
                  </a:cubicBezTo>
                  <a:cubicBezTo>
                    <a:pt x="237" y="1293"/>
                    <a:pt x="234" y="1284"/>
                    <a:pt x="228" y="1278"/>
                  </a:cubicBezTo>
                  <a:cubicBezTo>
                    <a:pt x="222" y="1272"/>
                    <a:pt x="212" y="1270"/>
                    <a:pt x="206" y="1263"/>
                  </a:cubicBezTo>
                  <a:cubicBezTo>
                    <a:pt x="201" y="1257"/>
                    <a:pt x="202" y="1248"/>
                    <a:pt x="198" y="1242"/>
                  </a:cubicBezTo>
                  <a:cubicBezTo>
                    <a:pt x="192" y="1234"/>
                    <a:pt x="183" y="1228"/>
                    <a:pt x="177" y="1220"/>
                  </a:cubicBezTo>
                  <a:cubicBezTo>
                    <a:pt x="160" y="1195"/>
                    <a:pt x="167" y="1189"/>
                    <a:pt x="147" y="1169"/>
                  </a:cubicBezTo>
                  <a:cubicBezTo>
                    <a:pt x="112" y="1134"/>
                    <a:pt x="138" y="1177"/>
                    <a:pt x="104" y="1132"/>
                  </a:cubicBezTo>
                  <a:cubicBezTo>
                    <a:pt x="59" y="1073"/>
                    <a:pt x="95" y="1101"/>
                    <a:pt x="53" y="1074"/>
                  </a:cubicBezTo>
                  <a:cubicBezTo>
                    <a:pt x="50" y="1067"/>
                    <a:pt x="50" y="1058"/>
                    <a:pt x="45" y="1052"/>
                  </a:cubicBezTo>
                  <a:cubicBezTo>
                    <a:pt x="40" y="1045"/>
                    <a:pt x="29" y="1044"/>
                    <a:pt x="24" y="1037"/>
                  </a:cubicBezTo>
                  <a:cubicBezTo>
                    <a:pt x="16" y="1024"/>
                    <a:pt x="14" y="1008"/>
                    <a:pt x="9" y="994"/>
                  </a:cubicBezTo>
                  <a:cubicBezTo>
                    <a:pt x="7" y="987"/>
                    <a:pt x="2" y="972"/>
                    <a:pt x="2" y="972"/>
                  </a:cubicBezTo>
                  <a:cubicBezTo>
                    <a:pt x="4" y="960"/>
                    <a:pt x="0" y="944"/>
                    <a:pt x="9" y="935"/>
                  </a:cubicBezTo>
                  <a:cubicBezTo>
                    <a:pt x="14" y="929"/>
                    <a:pt x="13" y="950"/>
                    <a:pt x="16" y="957"/>
                  </a:cubicBezTo>
                  <a:cubicBezTo>
                    <a:pt x="21" y="967"/>
                    <a:pt x="49" y="1003"/>
                    <a:pt x="53" y="1008"/>
                  </a:cubicBezTo>
                  <a:cubicBezTo>
                    <a:pt x="69" y="1057"/>
                    <a:pt x="89" y="1082"/>
                    <a:pt x="133" y="1110"/>
                  </a:cubicBezTo>
                  <a:cubicBezTo>
                    <a:pt x="167" y="1164"/>
                    <a:pt x="242" y="1162"/>
                    <a:pt x="301" y="1176"/>
                  </a:cubicBezTo>
                  <a:cubicBezTo>
                    <a:pt x="328" y="1189"/>
                    <a:pt x="345" y="1210"/>
                    <a:pt x="373" y="1220"/>
                  </a:cubicBezTo>
                  <a:cubicBezTo>
                    <a:pt x="388" y="1225"/>
                    <a:pt x="417" y="1234"/>
                    <a:pt x="417" y="1234"/>
                  </a:cubicBezTo>
                  <a:cubicBezTo>
                    <a:pt x="452" y="1261"/>
                    <a:pt x="484" y="1297"/>
                    <a:pt x="527" y="1307"/>
                  </a:cubicBezTo>
                  <a:cubicBezTo>
                    <a:pt x="561" y="1331"/>
                    <a:pt x="599" y="1340"/>
                    <a:pt x="636" y="1358"/>
                  </a:cubicBezTo>
                  <a:cubicBezTo>
                    <a:pt x="654" y="1385"/>
                    <a:pt x="645" y="1377"/>
                    <a:pt x="672" y="1395"/>
                  </a:cubicBezTo>
                  <a:cubicBezTo>
                    <a:pt x="687" y="1405"/>
                    <a:pt x="716" y="1424"/>
                    <a:pt x="716" y="1424"/>
                  </a:cubicBezTo>
                  <a:cubicBezTo>
                    <a:pt x="742" y="1463"/>
                    <a:pt x="725" y="1440"/>
                    <a:pt x="774" y="1489"/>
                  </a:cubicBezTo>
                  <a:cubicBezTo>
                    <a:pt x="781" y="1496"/>
                    <a:pt x="796" y="1511"/>
                    <a:pt x="796" y="1511"/>
                  </a:cubicBezTo>
                  <a:cubicBezTo>
                    <a:pt x="796" y="1511"/>
                    <a:pt x="769" y="1485"/>
                    <a:pt x="753" y="1475"/>
                  </a:cubicBezTo>
                  <a:cubicBezTo>
                    <a:pt x="738" y="1433"/>
                    <a:pt x="693" y="1414"/>
                    <a:pt x="665" y="1380"/>
                  </a:cubicBezTo>
                  <a:cubicBezTo>
                    <a:pt x="646" y="1357"/>
                    <a:pt x="625" y="1345"/>
                    <a:pt x="607" y="1322"/>
                  </a:cubicBezTo>
                  <a:cubicBezTo>
                    <a:pt x="572" y="1277"/>
                    <a:pt x="575" y="1278"/>
                    <a:pt x="534" y="1242"/>
                  </a:cubicBezTo>
                  <a:cubicBezTo>
                    <a:pt x="505" y="1216"/>
                    <a:pt x="485" y="1182"/>
                    <a:pt x="454" y="1161"/>
                  </a:cubicBezTo>
                  <a:cubicBezTo>
                    <a:pt x="433" y="1130"/>
                    <a:pt x="417" y="1097"/>
                    <a:pt x="395" y="1067"/>
                  </a:cubicBezTo>
                  <a:cubicBezTo>
                    <a:pt x="385" y="1034"/>
                    <a:pt x="370" y="1001"/>
                    <a:pt x="352" y="972"/>
                  </a:cubicBezTo>
                  <a:cubicBezTo>
                    <a:pt x="341" y="912"/>
                    <a:pt x="320" y="857"/>
                    <a:pt x="308" y="797"/>
                  </a:cubicBezTo>
                  <a:cubicBezTo>
                    <a:pt x="299" y="678"/>
                    <a:pt x="294" y="661"/>
                    <a:pt x="308" y="512"/>
                  </a:cubicBezTo>
                  <a:cubicBezTo>
                    <a:pt x="310" y="495"/>
                    <a:pt x="312" y="546"/>
                    <a:pt x="315" y="563"/>
                  </a:cubicBezTo>
                  <a:cubicBezTo>
                    <a:pt x="320" y="588"/>
                    <a:pt x="352" y="629"/>
                    <a:pt x="352" y="629"/>
                  </a:cubicBezTo>
                  <a:cubicBezTo>
                    <a:pt x="368" y="680"/>
                    <a:pt x="380" y="737"/>
                    <a:pt x="410" y="782"/>
                  </a:cubicBezTo>
                  <a:cubicBezTo>
                    <a:pt x="421" y="818"/>
                    <a:pt x="432" y="844"/>
                    <a:pt x="468" y="855"/>
                  </a:cubicBezTo>
                  <a:cubicBezTo>
                    <a:pt x="481" y="890"/>
                    <a:pt x="467" y="907"/>
                    <a:pt x="505" y="921"/>
                  </a:cubicBezTo>
                  <a:cubicBezTo>
                    <a:pt x="516" y="954"/>
                    <a:pt x="534" y="981"/>
                    <a:pt x="563" y="1001"/>
                  </a:cubicBezTo>
                  <a:cubicBezTo>
                    <a:pt x="573" y="1031"/>
                    <a:pt x="577" y="1044"/>
                    <a:pt x="600" y="1067"/>
                  </a:cubicBezTo>
                  <a:cubicBezTo>
                    <a:pt x="610" y="1131"/>
                    <a:pt x="605" y="1244"/>
                    <a:pt x="680" y="1271"/>
                  </a:cubicBezTo>
                  <a:cubicBezTo>
                    <a:pt x="694" y="1314"/>
                    <a:pt x="706" y="1372"/>
                    <a:pt x="731" y="1409"/>
                  </a:cubicBezTo>
                  <a:cubicBezTo>
                    <a:pt x="736" y="1424"/>
                    <a:pt x="740" y="1438"/>
                    <a:pt x="745" y="1453"/>
                  </a:cubicBezTo>
                  <a:cubicBezTo>
                    <a:pt x="748" y="1461"/>
                    <a:pt x="734" y="1439"/>
                    <a:pt x="731" y="1431"/>
                  </a:cubicBezTo>
                  <a:cubicBezTo>
                    <a:pt x="725" y="1417"/>
                    <a:pt x="720" y="1402"/>
                    <a:pt x="716" y="1387"/>
                  </a:cubicBezTo>
                  <a:cubicBezTo>
                    <a:pt x="707" y="1356"/>
                    <a:pt x="704" y="1324"/>
                    <a:pt x="694" y="1293"/>
                  </a:cubicBezTo>
                  <a:cubicBezTo>
                    <a:pt x="689" y="1278"/>
                    <a:pt x="680" y="1249"/>
                    <a:pt x="680" y="1249"/>
                  </a:cubicBezTo>
                  <a:cubicBezTo>
                    <a:pt x="672" y="1179"/>
                    <a:pt x="670" y="1107"/>
                    <a:pt x="658" y="1037"/>
                  </a:cubicBezTo>
                  <a:cubicBezTo>
                    <a:pt x="650" y="992"/>
                    <a:pt x="629" y="951"/>
                    <a:pt x="621" y="906"/>
                  </a:cubicBezTo>
                  <a:cubicBezTo>
                    <a:pt x="616" y="879"/>
                    <a:pt x="611" y="853"/>
                    <a:pt x="607" y="826"/>
                  </a:cubicBezTo>
                  <a:cubicBezTo>
                    <a:pt x="601" y="790"/>
                    <a:pt x="592" y="717"/>
                    <a:pt x="592" y="717"/>
                  </a:cubicBezTo>
                  <a:cubicBezTo>
                    <a:pt x="590" y="680"/>
                    <a:pt x="585" y="644"/>
                    <a:pt x="585" y="607"/>
                  </a:cubicBezTo>
                  <a:cubicBezTo>
                    <a:pt x="585" y="529"/>
                    <a:pt x="587" y="452"/>
                    <a:pt x="592" y="374"/>
                  </a:cubicBezTo>
                  <a:cubicBezTo>
                    <a:pt x="595" y="324"/>
                    <a:pt x="623" y="270"/>
                    <a:pt x="636" y="221"/>
                  </a:cubicBezTo>
                  <a:cubicBezTo>
                    <a:pt x="641" y="203"/>
                    <a:pt x="644" y="176"/>
                    <a:pt x="658" y="162"/>
                  </a:cubicBezTo>
                  <a:cubicBezTo>
                    <a:pt x="666" y="154"/>
                    <a:pt x="677" y="153"/>
                    <a:pt x="687" y="148"/>
                  </a:cubicBezTo>
                  <a:cubicBezTo>
                    <a:pt x="711" y="117"/>
                    <a:pt x="724" y="85"/>
                    <a:pt x="745" y="53"/>
                  </a:cubicBezTo>
                  <a:cubicBezTo>
                    <a:pt x="748" y="43"/>
                    <a:pt x="747" y="32"/>
                    <a:pt x="753" y="24"/>
                  </a:cubicBezTo>
                  <a:cubicBezTo>
                    <a:pt x="761" y="12"/>
                    <a:pt x="799" y="0"/>
                    <a:pt x="753" y="17"/>
                  </a:cubicBezTo>
                  <a:cubicBezTo>
                    <a:pt x="747" y="32"/>
                    <a:pt x="737" y="45"/>
                    <a:pt x="731" y="60"/>
                  </a:cubicBezTo>
                  <a:cubicBezTo>
                    <a:pt x="704" y="133"/>
                    <a:pt x="742" y="68"/>
                    <a:pt x="709" y="119"/>
                  </a:cubicBezTo>
                  <a:cubicBezTo>
                    <a:pt x="701" y="153"/>
                    <a:pt x="692" y="184"/>
                    <a:pt x="672" y="213"/>
                  </a:cubicBezTo>
                  <a:cubicBezTo>
                    <a:pt x="655" y="266"/>
                    <a:pt x="662" y="242"/>
                    <a:pt x="651" y="286"/>
                  </a:cubicBezTo>
                  <a:cubicBezTo>
                    <a:pt x="655" y="513"/>
                    <a:pt x="656" y="645"/>
                    <a:pt x="672" y="841"/>
                  </a:cubicBezTo>
                  <a:cubicBezTo>
                    <a:pt x="677" y="982"/>
                    <a:pt x="685" y="1111"/>
                    <a:pt x="702" y="1249"/>
                  </a:cubicBezTo>
                  <a:cubicBezTo>
                    <a:pt x="706" y="1318"/>
                    <a:pt x="704" y="1358"/>
                    <a:pt x="723" y="1417"/>
                  </a:cubicBezTo>
                  <a:cubicBezTo>
                    <a:pt x="726" y="1380"/>
                    <a:pt x="730" y="1344"/>
                    <a:pt x="731" y="1307"/>
                  </a:cubicBezTo>
                  <a:cubicBezTo>
                    <a:pt x="735" y="1066"/>
                    <a:pt x="733" y="826"/>
                    <a:pt x="738" y="585"/>
                  </a:cubicBezTo>
                  <a:cubicBezTo>
                    <a:pt x="738" y="577"/>
                    <a:pt x="743" y="570"/>
                    <a:pt x="745" y="563"/>
                  </a:cubicBezTo>
                  <a:cubicBezTo>
                    <a:pt x="758" y="513"/>
                    <a:pt x="761" y="439"/>
                    <a:pt x="789" y="396"/>
                  </a:cubicBezTo>
                  <a:cubicBezTo>
                    <a:pt x="806" y="370"/>
                    <a:pt x="856" y="329"/>
                    <a:pt x="877" y="308"/>
                  </a:cubicBezTo>
                  <a:cubicBezTo>
                    <a:pt x="897" y="288"/>
                    <a:pt x="910" y="257"/>
                    <a:pt x="928" y="235"/>
                  </a:cubicBezTo>
                  <a:cubicBezTo>
                    <a:pt x="975" y="178"/>
                    <a:pt x="1045" y="151"/>
                    <a:pt x="1117" y="141"/>
                  </a:cubicBezTo>
                  <a:cubicBezTo>
                    <a:pt x="1135" y="136"/>
                    <a:pt x="1165" y="123"/>
                    <a:pt x="1183" y="141"/>
                  </a:cubicBezTo>
                  <a:cubicBezTo>
                    <a:pt x="1188" y="146"/>
                    <a:pt x="1168" y="145"/>
                    <a:pt x="1161" y="148"/>
                  </a:cubicBezTo>
                  <a:cubicBezTo>
                    <a:pt x="1145" y="156"/>
                    <a:pt x="1128" y="170"/>
                    <a:pt x="1117" y="184"/>
                  </a:cubicBezTo>
                  <a:cubicBezTo>
                    <a:pt x="1100" y="206"/>
                    <a:pt x="1065" y="246"/>
                    <a:pt x="1052" y="272"/>
                  </a:cubicBezTo>
                  <a:cubicBezTo>
                    <a:pt x="1033" y="310"/>
                    <a:pt x="1033" y="325"/>
                    <a:pt x="1001" y="359"/>
                  </a:cubicBezTo>
                  <a:cubicBezTo>
                    <a:pt x="992" y="383"/>
                    <a:pt x="987" y="408"/>
                    <a:pt x="979" y="432"/>
                  </a:cubicBezTo>
                  <a:cubicBezTo>
                    <a:pt x="971" y="498"/>
                    <a:pt x="972" y="566"/>
                    <a:pt x="949" y="629"/>
                  </a:cubicBezTo>
                  <a:cubicBezTo>
                    <a:pt x="939" y="721"/>
                    <a:pt x="930" y="813"/>
                    <a:pt x="920" y="906"/>
                  </a:cubicBezTo>
                  <a:cubicBezTo>
                    <a:pt x="917" y="931"/>
                    <a:pt x="906" y="979"/>
                    <a:pt x="906" y="979"/>
                  </a:cubicBezTo>
                  <a:cubicBezTo>
                    <a:pt x="898" y="1072"/>
                    <a:pt x="897" y="1171"/>
                    <a:pt x="855" y="1256"/>
                  </a:cubicBezTo>
                  <a:cubicBezTo>
                    <a:pt x="838" y="1290"/>
                    <a:pt x="842" y="1313"/>
                    <a:pt x="811" y="1344"/>
                  </a:cubicBezTo>
                  <a:cubicBezTo>
                    <a:pt x="779" y="1376"/>
                    <a:pt x="747" y="1400"/>
                    <a:pt x="716" y="1431"/>
                  </a:cubicBezTo>
                  <a:cubicBezTo>
                    <a:pt x="707" y="1440"/>
                    <a:pt x="736" y="1417"/>
                    <a:pt x="745" y="1409"/>
                  </a:cubicBezTo>
                  <a:cubicBezTo>
                    <a:pt x="753" y="1402"/>
                    <a:pt x="759" y="1393"/>
                    <a:pt x="767" y="1387"/>
                  </a:cubicBezTo>
                  <a:cubicBezTo>
                    <a:pt x="807" y="1359"/>
                    <a:pt x="858" y="1322"/>
                    <a:pt x="906" y="1307"/>
                  </a:cubicBezTo>
                  <a:cubicBezTo>
                    <a:pt x="933" y="1265"/>
                    <a:pt x="983" y="1229"/>
                    <a:pt x="1030" y="1212"/>
                  </a:cubicBezTo>
                  <a:cubicBezTo>
                    <a:pt x="1063" y="1179"/>
                    <a:pt x="1087" y="1146"/>
                    <a:pt x="1132" y="1132"/>
                  </a:cubicBezTo>
                  <a:cubicBezTo>
                    <a:pt x="1172" y="1102"/>
                    <a:pt x="1201" y="1072"/>
                    <a:pt x="1248" y="1052"/>
                  </a:cubicBezTo>
                  <a:cubicBezTo>
                    <a:pt x="1282" y="1018"/>
                    <a:pt x="1328" y="1004"/>
                    <a:pt x="1372" y="986"/>
                  </a:cubicBezTo>
                  <a:cubicBezTo>
                    <a:pt x="1402" y="956"/>
                    <a:pt x="1424" y="957"/>
                    <a:pt x="1467" y="950"/>
                  </a:cubicBezTo>
                  <a:cubicBezTo>
                    <a:pt x="1528" y="952"/>
                    <a:pt x="1589" y="949"/>
                    <a:pt x="1649" y="957"/>
                  </a:cubicBezTo>
                  <a:cubicBezTo>
                    <a:pt x="1702" y="964"/>
                    <a:pt x="1734" y="1072"/>
                    <a:pt x="1752" y="1110"/>
                  </a:cubicBezTo>
                  <a:cubicBezTo>
                    <a:pt x="1767" y="1143"/>
                    <a:pt x="1786" y="1173"/>
                    <a:pt x="1803" y="1205"/>
                  </a:cubicBezTo>
                  <a:cubicBezTo>
                    <a:pt x="1807" y="1213"/>
                    <a:pt x="1821" y="1219"/>
                    <a:pt x="1817" y="1227"/>
                  </a:cubicBezTo>
                  <a:cubicBezTo>
                    <a:pt x="1813" y="1234"/>
                    <a:pt x="1802" y="1223"/>
                    <a:pt x="1795" y="1220"/>
                  </a:cubicBezTo>
                  <a:cubicBezTo>
                    <a:pt x="1766" y="1207"/>
                    <a:pt x="1737" y="1188"/>
                    <a:pt x="1708" y="1176"/>
                  </a:cubicBezTo>
                  <a:cubicBezTo>
                    <a:pt x="1684" y="1166"/>
                    <a:pt x="1659" y="1161"/>
                    <a:pt x="1635" y="1154"/>
                  </a:cubicBezTo>
                  <a:cubicBezTo>
                    <a:pt x="1604" y="1145"/>
                    <a:pt x="1540" y="1132"/>
                    <a:pt x="1540" y="1132"/>
                  </a:cubicBezTo>
                  <a:cubicBezTo>
                    <a:pt x="1500" y="1113"/>
                    <a:pt x="1465" y="1118"/>
                    <a:pt x="1423" y="1132"/>
                  </a:cubicBezTo>
                  <a:cubicBezTo>
                    <a:pt x="1404" y="1162"/>
                    <a:pt x="1364" y="1171"/>
                    <a:pt x="1329" y="1183"/>
                  </a:cubicBezTo>
                  <a:cubicBezTo>
                    <a:pt x="1312" y="1208"/>
                    <a:pt x="1281" y="1240"/>
                    <a:pt x="1256" y="1256"/>
                  </a:cubicBezTo>
                  <a:cubicBezTo>
                    <a:pt x="1236" y="1285"/>
                    <a:pt x="1213" y="1317"/>
                    <a:pt x="1183" y="1336"/>
                  </a:cubicBezTo>
                  <a:cubicBezTo>
                    <a:pt x="1106" y="1449"/>
                    <a:pt x="859" y="1380"/>
                    <a:pt x="789" y="1380"/>
                  </a:cubicBezTo>
                  <a:lnTo>
                    <a:pt x="735" y="1312"/>
                  </a:lnTo>
                </a:path>
              </a:pathLst>
            </a:custGeom>
            <a:solidFill>
              <a:srgbClr val="00CC00"/>
            </a:solidFill>
            <a:ln w="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dirty="0">
                <a:latin typeface="Times New Roman" panose="02020603050405020304" pitchFamily="18" charset="0"/>
              </a:endParaRPr>
            </a:p>
          </p:txBody>
        </p:sp>
        <p:grpSp>
          <p:nvGrpSpPr>
            <p:cNvPr id="29798" name="Group 404"/>
            <p:cNvGrpSpPr/>
            <p:nvPr/>
          </p:nvGrpSpPr>
          <p:grpSpPr>
            <a:xfrm rot="701281">
              <a:off x="5029200" y="3352800"/>
              <a:ext cx="609600" cy="381000"/>
              <a:chOff x="1104" y="2880"/>
              <a:chExt cx="528" cy="480"/>
            </a:xfrm>
          </p:grpSpPr>
          <p:sp>
            <p:nvSpPr>
              <p:cNvPr id="29849" name="Oval 405"/>
              <p:cNvSpPr/>
              <p:nvPr/>
            </p:nvSpPr>
            <p:spPr>
              <a:xfrm>
                <a:off x="1344" y="3168"/>
                <a:ext cx="192" cy="192"/>
              </a:xfrm>
              <a:prstGeom prst="ellipse">
                <a:avLst/>
              </a:prstGeom>
              <a:solidFill>
                <a:srgbClr val="FFFF00"/>
              </a:solidFill>
              <a:ln w="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9850" name="Oval 406"/>
              <p:cNvSpPr/>
              <p:nvPr/>
            </p:nvSpPr>
            <p:spPr>
              <a:xfrm>
                <a:off x="1200" y="3168"/>
                <a:ext cx="192" cy="192"/>
              </a:xfrm>
              <a:prstGeom prst="ellipse">
                <a:avLst/>
              </a:prstGeom>
              <a:solidFill>
                <a:srgbClr val="FFFF00"/>
              </a:solidFill>
              <a:ln w="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9851" name="Oval 407"/>
              <p:cNvSpPr/>
              <p:nvPr/>
            </p:nvSpPr>
            <p:spPr>
              <a:xfrm>
                <a:off x="1440" y="3024"/>
                <a:ext cx="192" cy="192"/>
              </a:xfrm>
              <a:prstGeom prst="ellipse">
                <a:avLst/>
              </a:prstGeom>
              <a:solidFill>
                <a:srgbClr val="FFFF00"/>
              </a:solidFill>
              <a:ln w="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9852" name="Oval 408"/>
              <p:cNvSpPr/>
              <p:nvPr/>
            </p:nvSpPr>
            <p:spPr>
              <a:xfrm>
                <a:off x="1104" y="3024"/>
                <a:ext cx="192" cy="192"/>
              </a:xfrm>
              <a:prstGeom prst="ellipse">
                <a:avLst/>
              </a:prstGeom>
              <a:solidFill>
                <a:srgbClr val="FFFF00"/>
              </a:solidFill>
              <a:ln w="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9853" name="Oval 409"/>
              <p:cNvSpPr/>
              <p:nvPr/>
            </p:nvSpPr>
            <p:spPr>
              <a:xfrm>
                <a:off x="1200" y="2880"/>
                <a:ext cx="192" cy="192"/>
              </a:xfrm>
              <a:prstGeom prst="ellipse">
                <a:avLst/>
              </a:prstGeom>
              <a:solidFill>
                <a:srgbClr val="FFFF00"/>
              </a:solidFill>
              <a:ln w="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9854" name="Oval 410"/>
              <p:cNvSpPr/>
              <p:nvPr/>
            </p:nvSpPr>
            <p:spPr>
              <a:xfrm>
                <a:off x="1344" y="2880"/>
                <a:ext cx="192" cy="192"/>
              </a:xfrm>
              <a:prstGeom prst="ellipse">
                <a:avLst/>
              </a:prstGeom>
              <a:solidFill>
                <a:srgbClr val="FFFF00"/>
              </a:solidFill>
              <a:ln w="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9855" name="Oval 411"/>
              <p:cNvSpPr/>
              <p:nvPr/>
            </p:nvSpPr>
            <p:spPr>
              <a:xfrm>
                <a:off x="1248" y="2976"/>
                <a:ext cx="240" cy="288"/>
              </a:xfrm>
              <a:prstGeom prst="ellipse">
                <a:avLst/>
              </a:prstGeom>
              <a:gradFill rotWithShape="1">
                <a:gsLst>
                  <a:gs pos="0">
                    <a:srgbClr val="FF99FF"/>
                  </a:gs>
                  <a:gs pos="100000">
                    <a:srgbClr val="0066FF">
                      <a:alpha val="98000"/>
                    </a:srgbClr>
                  </a:gs>
                </a:gsLst>
                <a:path path="shape">
                  <a:fillToRect l="50000" t="50000" r="50000" b="50000"/>
                </a:path>
                <a:tileRect/>
              </a:gradFill>
              <a:ln w="3175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</p:grpSp>
        <p:grpSp>
          <p:nvGrpSpPr>
            <p:cNvPr id="29799" name="Group 412"/>
            <p:cNvGrpSpPr/>
            <p:nvPr/>
          </p:nvGrpSpPr>
          <p:grpSpPr>
            <a:xfrm rot="701281">
              <a:off x="5753100" y="3179763"/>
              <a:ext cx="533400" cy="228600"/>
              <a:chOff x="1104" y="2880"/>
              <a:chExt cx="528" cy="480"/>
            </a:xfrm>
          </p:grpSpPr>
          <p:sp>
            <p:nvSpPr>
              <p:cNvPr id="29842" name="Oval 413"/>
              <p:cNvSpPr/>
              <p:nvPr/>
            </p:nvSpPr>
            <p:spPr>
              <a:xfrm>
                <a:off x="1344" y="3168"/>
                <a:ext cx="192" cy="192"/>
              </a:xfrm>
              <a:prstGeom prst="ellipse">
                <a:avLst/>
              </a:prstGeom>
              <a:solidFill>
                <a:srgbClr val="FFFF00"/>
              </a:solidFill>
              <a:ln w="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9843" name="Oval 414"/>
              <p:cNvSpPr/>
              <p:nvPr/>
            </p:nvSpPr>
            <p:spPr>
              <a:xfrm>
                <a:off x="1200" y="3168"/>
                <a:ext cx="192" cy="192"/>
              </a:xfrm>
              <a:prstGeom prst="ellipse">
                <a:avLst/>
              </a:prstGeom>
              <a:solidFill>
                <a:srgbClr val="FFFF00"/>
              </a:solidFill>
              <a:ln w="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9844" name="Oval 415"/>
              <p:cNvSpPr/>
              <p:nvPr/>
            </p:nvSpPr>
            <p:spPr>
              <a:xfrm>
                <a:off x="1440" y="3024"/>
                <a:ext cx="192" cy="192"/>
              </a:xfrm>
              <a:prstGeom prst="ellipse">
                <a:avLst/>
              </a:prstGeom>
              <a:solidFill>
                <a:srgbClr val="FFFF00"/>
              </a:solidFill>
              <a:ln w="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9845" name="Oval 416"/>
              <p:cNvSpPr/>
              <p:nvPr/>
            </p:nvSpPr>
            <p:spPr>
              <a:xfrm>
                <a:off x="1104" y="3024"/>
                <a:ext cx="192" cy="192"/>
              </a:xfrm>
              <a:prstGeom prst="ellipse">
                <a:avLst/>
              </a:prstGeom>
              <a:solidFill>
                <a:srgbClr val="FFFF00"/>
              </a:solidFill>
              <a:ln w="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9846" name="Oval 417"/>
              <p:cNvSpPr/>
              <p:nvPr/>
            </p:nvSpPr>
            <p:spPr>
              <a:xfrm>
                <a:off x="1200" y="2880"/>
                <a:ext cx="192" cy="192"/>
              </a:xfrm>
              <a:prstGeom prst="ellipse">
                <a:avLst/>
              </a:prstGeom>
              <a:solidFill>
                <a:srgbClr val="FFFF00"/>
              </a:solidFill>
              <a:ln w="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9847" name="Oval 418"/>
              <p:cNvSpPr/>
              <p:nvPr/>
            </p:nvSpPr>
            <p:spPr>
              <a:xfrm>
                <a:off x="1344" y="2880"/>
                <a:ext cx="192" cy="192"/>
              </a:xfrm>
              <a:prstGeom prst="ellipse">
                <a:avLst/>
              </a:prstGeom>
              <a:solidFill>
                <a:srgbClr val="FFFF00"/>
              </a:solidFill>
              <a:ln w="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9848" name="Oval 419"/>
              <p:cNvSpPr/>
              <p:nvPr/>
            </p:nvSpPr>
            <p:spPr>
              <a:xfrm>
                <a:off x="1248" y="2976"/>
                <a:ext cx="240" cy="288"/>
              </a:xfrm>
              <a:prstGeom prst="ellipse">
                <a:avLst/>
              </a:prstGeom>
              <a:gradFill rotWithShape="1">
                <a:gsLst>
                  <a:gs pos="0">
                    <a:srgbClr val="FF99FF"/>
                  </a:gs>
                  <a:gs pos="100000">
                    <a:srgbClr val="0066FF">
                      <a:alpha val="98000"/>
                    </a:srgbClr>
                  </a:gs>
                </a:gsLst>
                <a:path path="shape">
                  <a:fillToRect l="50000" t="50000" r="50000" b="50000"/>
                </a:path>
                <a:tileRect/>
              </a:gradFill>
              <a:ln w="3175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</p:grpSp>
        <p:grpSp>
          <p:nvGrpSpPr>
            <p:cNvPr id="29800" name="Group 420"/>
            <p:cNvGrpSpPr/>
            <p:nvPr/>
          </p:nvGrpSpPr>
          <p:grpSpPr>
            <a:xfrm rot="701281">
              <a:off x="4114800" y="4267200"/>
              <a:ext cx="404813" cy="304800"/>
              <a:chOff x="1104" y="2880"/>
              <a:chExt cx="528" cy="480"/>
            </a:xfrm>
          </p:grpSpPr>
          <p:sp>
            <p:nvSpPr>
              <p:cNvPr id="29835" name="Oval 421"/>
              <p:cNvSpPr/>
              <p:nvPr/>
            </p:nvSpPr>
            <p:spPr>
              <a:xfrm>
                <a:off x="1344" y="3168"/>
                <a:ext cx="192" cy="192"/>
              </a:xfrm>
              <a:prstGeom prst="ellipse">
                <a:avLst/>
              </a:prstGeom>
              <a:solidFill>
                <a:srgbClr val="FFFF00"/>
              </a:solidFill>
              <a:ln w="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9836" name="Oval 422"/>
              <p:cNvSpPr/>
              <p:nvPr/>
            </p:nvSpPr>
            <p:spPr>
              <a:xfrm>
                <a:off x="1200" y="3168"/>
                <a:ext cx="192" cy="192"/>
              </a:xfrm>
              <a:prstGeom prst="ellipse">
                <a:avLst/>
              </a:prstGeom>
              <a:solidFill>
                <a:srgbClr val="FFFF00"/>
              </a:solidFill>
              <a:ln w="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9837" name="Oval 423"/>
              <p:cNvSpPr/>
              <p:nvPr/>
            </p:nvSpPr>
            <p:spPr>
              <a:xfrm>
                <a:off x="1440" y="3024"/>
                <a:ext cx="192" cy="192"/>
              </a:xfrm>
              <a:prstGeom prst="ellipse">
                <a:avLst/>
              </a:prstGeom>
              <a:solidFill>
                <a:srgbClr val="FFFF00"/>
              </a:solidFill>
              <a:ln w="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9838" name="Oval 424"/>
              <p:cNvSpPr/>
              <p:nvPr/>
            </p:nvSpPr>
            <p:spPr>
              <a:xfrm>
                <a:off x="1104" y="3024"/>
                <a:ext cx="192" cy="192"/>
              </a:xfrm>
              <a:prstGeom prst="ellipse">
                <a:avLst/>
              </a:prstGeom>
              <a:solidFill>
                <a:srgbClr val="FFFF00"/>
              </a:solidFill>
              <a:ln w="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9839" name="Oval 425"/>
              <p:cNvSpPr/>
              <p:nvPr/>
            </p:nvSpPr>
            <p:spPr>
              <a:xfrm>
                <a:off x="1200" y="2880"/>
                <a:ext cx="192" cy="192"/>
              </a:xfrm>
              <a:prstGeom prst="ellipse">
                <a:avLst/>
              </a:prstGeom>
              <a:solidFill>
                <a:srgbClr val="FFFF00"/>
              </a:solidFill>
              <a:ln w="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9840" name="Oval 426"/>
              <p:cNvSpPr/>
              <p:nvPr/>
            </p:nvSpPr>
            <p:spPr>
              <a:xfrm>
                <a:off x="1344" y="2880"/>
                <a:ext cx="192" cy="192"/>
              </a:xfrm>
              <a:prstGeom prst="ellipse">
                <a:avLst/>
              </a:prstGeom>
              <a:solidFill>
                <a:srgbClr val="FFFF00"/>
              </a:solidFill>
              <a:ln w="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9841" name="Oval 427"/>
              <p:cNvSpPr/>
              <p:nvPr/>
            </p:nvSpPr>
            <p:spPr>
              <a:xfrm>
                <a:off x="1248" y="2976"/>
                <a:ext cx="240" cy="288"/>
              </a:xfrm>
              <a:prstGeom prst="ellipse">
                <a:avLst/>
              </a:prstGeom>
              <a:gradFill rotWithShape="1">
                <a:gsLst>
                  <a:gs pos="0">
                    <a:srgbClr val="FF99FF"/>
                  </a:gs>
                  <a:gs pos="100000">
                    <a:srgbClr val="0066FF">
                      <a:alpha val="98000"/>
                    </a:srgbClr>
                  </a:gs>
                </a:gsLst>
                <a:path path="shape">
                  <a:fillToRect l="50000" t="50000" r="50000" b="50000"/>
                </a:path>
                <a:tileRect/>
              </a:gradFill>
              <a:ln w="3175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</p:grpSp>
        <p:grpSp>
          <p:nvGrpSpPr>
            <p:cNvPr id="29801" name="Group 428"/>
            <p:cNvGrpSpPr/>
            <p:nvPr/>
          </p:nvGrpSpPr>
          <p:grpSpPr>
            <a:xfrm rot="701281">
              <a:off x="5851525" y="3952875"/>
              <a:ext cx="609600" cy="457200"/>
              <a:chOff x="1104" y="2880"/>
              <a:chExt cx="528" cy="480"/>
            </a:xfrm>
          </p:grpSpPr>
          <p:sp>
            <p:nvSpPr>
              <p:cNvPr id="29828" name="Oval 429"/>
              <p:cNvSpPr/>
              <p:nvPr/>
            </p:nvSpPr>
            <p:spPr>
              <a:xfrm>
                <a:off x="1344" y="3168"/>
                <a:ext cx="192" cy="192"/>
              </a:xfrm>
              <a:prstGeom prst="ellipse">
                <a:avLst/>
              </a:prstGeom>
              <a:solidFill>
                <a:srgbClr val="FFFF00"/>
              </a:solidFill>
              <a:ln w="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9829" name="Oval 430"/>
              <p:cNvSpPr/>
              <p:nvPr/>
            </p:nvSpPr>
            <p:spPr>
              <a:xfrm>
                <a:off x="1200" y="3168"/>
                <a:ext cx="192" cy="192"/>
              </a:xfrm>
              <a:prstGeom prst="ellipse">
                <a:avLst/>
              </a:prstGeom>
              <a:solidFill>
                <a:srgbClr val="FFFF00"/>
              </a:solidFill>
              <a:ln w="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9830" name="Oval 431"/>
              <p:cNvSpPr/>
              <p:nvPr/>
            </p:nvSpPr>
            <p:spPr>
              <a:xfrm>
                <a:off x="1440" y="3024"/>
                <a:ext cx="192" cy="192"/>
              </a:xfrm>
              <a:prstGeom prst="ellipse">
                <a:avLst/>
              </a:prstGeom>
              <a:solidFill>
                <a:srgbClr val="FFFF00"/>
              </a:solidFill>
              <a:ln w="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9831" name="Oval 432"/>
              <p:cNvSpPr/>
              <p:nvPr/>
            </p:nvSpPr>
            <p:spPr>
              <a:xfrm>
                <a:off x="1104" y="3024"/>
                <a:ext cx="192" cy="192"/>
              </a:xfrm>
              <a:prstGeom prst="ellipse">
                <a:avLst/>
              </a:prstGeom>
              <a:solidFill>
                <a:srgbClr val="FFFF00"/>
              </a:solidFill>
              <a:ln w="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9832" name="Oval 433"/>
              <p:cNvSpPr/>
              <p:nvPr/>
            </p:nvSpPr>
            <p:spPr>
              <a:xfrm>
                <a:off x="1200" y="2880"/>
                <a:ext cx="192" cy="192"/>
              </a:xfrm>
              <a:prstGeom prst="ellipse">
                <a:avLst/>
              </a:prstGeom>
              <a:solidFill>
                <a:srgbClr val="FFFF00"/>
              </a:solidFill>
              <a:ln w="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9833" name="Oval 434"/>
              <p:cNvSpPr/>
              <p:nvPr/>
            </p:nvSpPr>
            <p:spPr>
              <a:xfrm>
                <a:off x="1344" y="2880"/>
                <a:ext cx="192" cy="192"/>
              </a:xfrm>
              <a:prstGeom prst="ellipse">
                <a:avLst/>
              </a:prstGeom>
              <a:solidFill>
                <a:srgbClr val="FFFF00"/>
              </a:solidFill>
              <a:ln w="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9834" name="Oval 435"/>
              <p:cNvSpPr/>
              <p:nvPr/>
            </p:nvSpPr>
            <p:spPr>
              <a:xfrm>
                <a:off x="1248" y="2976"/>
                <a:ext cx="240" cy="288"/>
              </a:xfrm>
              <a:prstGeom prst="ellipse">
                <a:avLst/>
              </a:prstGeom>
              <a:gradFill rotWithShape="1">
                <a:gsLst>
                  <a:gs pos="0">
                    <a:srgbClr val="FF99FF"/>
                  </a:gs>
                  <a:gs pos="100000">
                    <a:srgbClr val="0066FF">
                      <a:alpha val="98000"/>
                    </a:srgbClr>
                  </a:gs>
                </a:gsLst>
                <a:path path="shape">
                  <a:fillToRect l="50000" t="50000" r="50000" b="50000"/>
                </a:path>
                <a:tileRect/>
              </a:gradFill>
              <a:ln w="3175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</p:grpSp>
        <p:sp>
          <p:nvSpPr>
            <p:cNvPr id="29802" name="Freeform 436"/>
            <p:cNvSpPr/>
            <p:nvPr/>
          </p:nvSpPr>
          <p:spPr>
            <a:xfrm rot="899285">
              <a:off x="4572000" y="4191000"/>
              <a:ext cx="914400" cy="422275"/>
            </a:xfrm>
            <a:custGeom>
              <a:avLst/>
              <a:gdLst>
                <a:gd name="txL" fmla="*/ 0 w 1821"/>
                <a:gd name="txT" fmla="*/ 0 h 1522"/>
                <a:gd name="txR" fmla="*/ 1821 w 1821"/>
                <a:gd name="txB" fmla="*/ 1522 h 1522"/>
              </a:gdLst>
              <a:ahLst/>
              <a:cxnLst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</a:cxnLst>
              <a:rect l="txL" t="txT" r="txR" b="txB"/>
              <a:pathLst>
                <a:path w="1821" h="1522">
                  <a:moveTo>
                    <a:pt x="760" y="1504"/>
                  </a:moveTo>
                  <a:cubicBezTo>
                    <a:pt x="684" y="1522"/>
                    <a:pt x="699" y="1518"/>
                    <a:pt x="585" y="1511"/>
                  </a:cubicBezTo>
                  <a:cubicBezTo>
                    <a:pt x="556" y="1502"/>
                    <a:pt x="523" y="1504"/>
                    <a:pt x="497" y="1489"/>
                  </a:cubicBezTo>
                  <a:cubicBezTo>
                    <a:pt x="482" y="1480"/>
                    <a:pt x="470" y="1465"/>
                    <a:pt x="454" y="1460"/>
                  </a:cubicBezTo>
                  <a:cubicBezTo>
                    <a:pt x="439" y="1455"/>
                    <a:pt x="410" y="1446"/>
                    <a:pt x="410" y="1446"/>
                  </a:cubicBezTo>
                  <a:cubicBezTo>
                    <a:pt x="374" y="1394"/>
                    <a:pt x="297" y="1335"/>
                    <a:pt x="242" y="1300"/>
                  </a:cubicBezTo>
                  <a:cubicBezTo>
                    <a:pt x="237" y="1293"/>
                    <a:pt x="234" y="1284"/>
                    <a:pt x="228" y="1278"/>
                  </a:cubicBezTo>
                  <a:cubicBezTo>
                    <a:pt x="222" y="1272"/>
                    <a:pt x="212" y="1270"/>
                    <a:pt x="206" y="1263"/>
                  </a:cubicBezTo>
                  <a:cubicBezTo>
                    <a:pt x="201" y="1257"/>
                    <a:pt x="202" y="1248"/>
                    <a:pt x="198" y="1242"/>
                  </a:cubicBezTo>
                  <a:cubicBezTo>
                    <a:pt x="192" y="1234"/>
                    <a:pt x="183" y="1228"/>
                    <a:pt x="177" y="1220"/>
                  </a:cubicBezTo>
                  <a:cubicBezTo>
                    <a:pt x="160" y="1195"/>
                    <a:pt x="167" y="1189"/>
                    <a:pt x="147" y="1169"/>
                  </a:cubicBezTo>
                  <a:cubicBezTo>
                    <a:pt x="112" y="1134"/>
                    <a:pt x="138" y="1177"/>
                    <a:pt x="104" y="1132"/>
                  </a:cubicBezTo>
                  <a:cubicBezTo>
                    <a:pt x="59" y="1073"/>
                    <a:pt x="95" y="1101"/>
                    <a:pt x="53" y="1074"/>
                  </a:cubicBezTo>
                  <a:cubicBezTo>
                    <a:pt x="50" y="1067"/>
                    <a:pt x="50" y="1058"/>
                    <a:pt x="45" y="1052"/>
                  </a:cubicBezTo>
                  <a:cubicBezTo>
                    <a:pt x="40" y="1045"/>
                    <a:pt x="29" y="1044"/>
                    <a:pt x="24" y="1037"/>
                  </a:cubicBezTo>
                  <a:cubicBezTo>
                    <a:pt x="16" y="1024"/>
                    <a:pt x="14" y="1008"/>
                    <a:pt x="9" y="994"/>
                  </a:cubicBezTo>
                  <a:cubicBezTo>
                    <a:pt x="7" y="987"/>
                    <a:pt x="2" y="972"/>
                    <a:pt x="2" y="972"/>
                  </a:cubicBezTo>
                  <a:cubicBezTo>
                    <a:pt x="4" y="960"/>
                    <a:pt x="0" y="944"/>
                    <a:pt x="9" y="935"/>
                  </a:cubicBezTo>
                  <a:cubicBezTo>
                    <a:pt x="14" y="929"/>
                    <a:pt x="13" y="950"/>
                    <a:pt x="16" y="957"/>
                  </a:cubicBezTo>
                  <a:cubicBezTo>
                    <a:pt x="21" y="967"/>
                    <a:pt x="49" y="1003"/>
                    <a:pt x="53" y="1008"/>
                  </a:cubicBezTo>
                  <a:cubicBezTo>
                    <a:pt x="69" y="1057"/>
                    <a:pt x="89" y="1082"/>
                    <a:pt x="133" y="1110"/>
                  </a:cubicBezTo>
                  <a:cubicBezTo>
                    <a:pt x="167" y="1164"/>
                    <a:pt x="242" y="1162"/>
                    <a:pt x="301" y="1176"/>
                  </a:cubicBezTo>
                  <a:cubicBezTo>
                    <a:pt x="328" y="1189"/>
                    <a:pt x="345" y="1210"/>
                    <a:pt x="373" y="1220"/>
                  </a:cubicBezTo>
                  <a:cubicBezTo>
                    <a:pt x="388" y="1225"/>
                    <a:pt x="417" y="1234"/>
                    <a:pt x="417" y="1234"/>
                  </a:cubicBezTo>
                  <a:cubicBezTo>
                    <a:pt x="452" y="1261"/>
                    <a:pt x="484" y="1297"/>
                    <a:pt x="527" y="1307"/>
                  </a:cubicBezTo>
                  <a:cubicBezTo>
                    <a:pt x="561" y="1331"/>
                    <a:pt x="599" y="1340"/>
                    <a:pt x="636" y="1358"/>
                  </a:cubicBezTo>
                  <a:cubicBezTo>
                    <a:pt x="654" y="1385"/>
                    <a:pt x="645" y="1377"/>
                    <a:pt x="672" y="1395"/>
                  </a:cubicBezTo>
                  <a:cubicBezTo>
                    <a:pt x="687" y="1405"/>
                    <a:pt x="716" y="1424"/>
                    <a:pt x="716" y="1424"/>
                  </a:cubicBezTo>
                  <a:cubicBezTo>
                    <a:pt x="742" y="1463"/>
                    <a:pt x="725" y="1440"/>
                    <a:pt x="774" y="1489"/>
                  </a:cubicBezTo>
                  <a:cubicBezTo>
                    <a:pt x="781" y="1496"/>
                    <a:pt x="796" y="1511"/>
                    <a:pt x="796" y="1511"/>
                  </a:cubicBezTo>
                  <a:cubicBezTo>
                    <a:pt x="796" y="1511"/>
                    <a:pt x="769" y="1485"/>
                    <a:pt x="753" y="1475"/>
                  </a:cubicBezTo>
                  <a:cubicBezTo>
                    <a:pt x="738" y="1433"/>
                    <a:pt x="693" y="1414"/>
                    <a:pt x="665" y="1380"/>
                  </a:cubicBezTo>
                  <a:cubicBezTo>
                    <a:pt x="646" y="1357"/>
                    <a:pt x="625" y="1345"/>
                    <a:pt x="607" y="1322"/>
                  </a:cubicBezTo>
                  <a:cubicBezTo>
                    <a:pt x="572" y="1277"/>
                    <a:pt x="575" y="1278"/>
                    <a:pt x="534" y="1242"/>
                  </a:cubicBezTo>
                  <a:cubicBezTo>
                    <a:pt x="505" y="1216"/>
                    <a:pt x="485" y="1182"/>
                    <a:pt x="454" y="1161"/>
                  </a:cubicBezTo>
                  <a:cubicBezTo>
                    <a:pt x="433" y="1130"/>
                    <a:pt x="417" y="1097"/>
                    <a:pt x="395" y="1067"/>
                  </a:cubicBezTo>
                  <a:cubicBezTo>
                    <a:pt x="385" y="1034"/>
                    <a:pt x="370" y="1001"/>
                    <a:pt x="352" y="972"/>
                  </a:cubicBezTo>
                  <a:cubicBezTo>
                    <a:pt x="341" y="912"/>
                    <a:pt x="320" y="857"/>
                    <a:pt x="308" y="797"/>
                  </a:cubicBezTo>
                  <a:cubicBezTo>
                    <a:pt x="299" y="678"/>
                    <a:pt x="294" y="661"/>
                    <a:pt x="308" y="512"/>
                  </a:cubicBezTo>
                  <a:cubicBezTo>
                    <a:pt x="310" y="495"/>
                    <a:pt x="312" y="546"/>
                    <a:pt x="315" y="563"/>
                  </a:cubicBezTo>
                  <a:cubicBezTo>
                    <a:pt x="320" y="588"/>
                    <a:pt x="352" y="629"/>
                    <a:pt x="352" y="629"/>
                  </a:cubicBezTo>
                  <a:cubicBezTo>
                    <a:pt x="368" y="680"/>
                    <a:pt x="380" y="737"/>
                    <a:pt x="410" y="782"/>
                  </a:cubicBezTo>
                  <a:cubicBezTo>
                    <a:pt x="421" y="818"/>
                    <a:pt x="432" y="844"/>
                    <a:pt x="468" y="855"/>
                  </a:cubicBezTo>
                  <a:cubicBezTo>
                    <a:pt x="481" y="890"/>
                    <a:pt x="467" y="907"/>
                    <a:pt x="505" y="921"/>
                  </a:cubicBezTo>
                  <a:cubicBezTo>
                    <a:pt x="516" y="954"/>
                    <a:pt x="534" y="981"/>
                    <a:pt x="563" y="1001"/>
                  </a:cubicBezTo>
                  <a:cubicBezTo>
                    <a:pt x="573" y="1031"/>
                    <a:pt x="577" y="1044"/>
                    <a:pt x="600" y="1067"/>
                  </a:cubicBezTo>
                  <a:cubicBezTo>
                    <a:pt x="610" y="1131"/>
                    <a:pt x="605" y="1244"/>
                    <a:pt x="680" y="1271"/>
                  </a:cubicBezTo>
                  <a:cubicBezTo>
                    <a:pt x="694" y="1314"/>
                    <a:pt x="706" y="1372"/>
                    <a:pt x="731" y="1409"/>
                  </a:cubicBezTo>
                  <a:cubicBezTo>
                    <a:pt x="736" y="1424"/>
                    <a:pt x="740" y="1438"/>
                    <a:pt x="745" y="1453"/>
                  </a:cubicBezTo>
                  <a:cubicBezTo>
                    <a:pt x="748" y="1461"/>
                    <a:pt x="734" y="1439"/>
                    <a:pt x="731" y="1431"/>
                  </a:cubicBezTo>
                  <a:cubicBezTo>
                    <a:pt x="725" y="1417"/>
                    <a:pt x="720" y="1402"/>
                    <a:pt x="716" y="1387"/>
                  </a:cubicBezTo>
                  <a:cubicBezTo>
                    <a:pt x="707" y="1356"/>
                    <a:pt x="704" y="1324"/>
                    <a:pt x="694" y="1293"/>
                  </a:cubicBezTo>
                  <a:cubicBezTo>
                    <a:pt x="689" y="1278"/>
                    <a:pt x="680" y="1249"/>
                    <a:pt x="680" y="1249"/>
                  </a:cubicBezTo>
                  <a:cubicBezTo>
                    <a:pt x="672" y="1179"/>
                    <a:pt x="670" y="1107"/>
                    <a:pt x="658" y="1037"/>
                  </a:cubicBezTo>
                  <a:cubicBezTo>
                    <a:pt x="650" y="992"/>
                    <a:pt x="629" y="951"/>
                    <a:pt x="621" y="906"/>
                  </a:cubicBezTo>
                  <a:cubicBezTo>
                    <a:pt x="616" y="879"/>
                    <a:pt x="611" y="853"/>
                    <a:pt x="607" y="826"/>
                  </a:cubicBezTo>
                  <a:cubicBezTo>
                    <a:pt x="601" y="790"/>
                    <a:pt x="592" y="717"/>
                    <a:pt x="592" y="717"/>
                  </a:cubicBezTo>
                  <a:cubicBezTo>
                    <a:pt x="590" y="680"/>
                    <a:pt x="585" y="644"/>
                    <a:pt x="585" y="607"/>
                  </a:cubicBezTo>
                  <a:cubicBezTo>
                    <a:pt x="585" y="529"/>
                    <a:pt x="587" y="452"/>
                    <a:pt x="592" y="374"/>
                  </a:cubicBezTo>
                  <a:cubicBezTo>
                    <a:pt x="595" y="324"/>
                    <a:pt x="623" y="270"/>
                    <a:pt x="636" y="221"/>
                  </a:cubicBezTo>
                  <a:cubicBezTo>
                    <a:pt x="641" y="203"/>
                    <a:pt x="644" y="176"/>
                    <a:pt x="658" y="162"/>
                  </a:cubicBezTo>
                  <a:cubicBezTo>
                    <a:pt x="666" y="154"/>
                    <a:pt x="677" y="153"/>
                    <a:pt x="687" y="148"/>
                  </a:cubicBezTo>
                  <a:cubicBezTo>
                    <a:pt x="711" y="117"/>
                    <a:pt x="724" y="85"/>
                    <a:pt x="745" y="53"/>
                  </a:cubicBezTo>
                  <a:cubicBezTo>
                    <a:pt x="748" y="43"/>
                    <a:pt x="747" y="32"/>
                    <a:pt x="753" y="24"/>
                  </a:cubicBezTo>
                  <a:cubicBezTo>
                    <a:pt x="761" y="12"/>
                    <a:pt x="799" y="0"/>
                    <a:pt x="753" y="17"/>
                  </a:cubicBezTo>
                  <a:cubicBezTo>
                    <a:pt x="747" y="32"/>
                    <a:pt x="737" y="45"/>
                    <a:pt x="731" y="60"/>
                  </a:cubicBezTo>
                  <a:cubicBezTo>
                    <a:pt x="704" y="133"/>
                    <a:pt x="742" y="68"/>
                    <a:pt x="709" y="119"/>
                  </a:cubicBezTo>
                  <a:cubicBezTo>
                    <a:pt x="701" y="153"/>
                    <a:pt x="692" y="184"/>
                    <a:pt x="672" y="213"/>
                  </a:cubicBezTo>
                  <a:cubicBezTo>
                    <a:pt x="655" y="266"/>
                    <a:pt x="662" y="242"/>
                    <a:pt x="651" y="286"/>
                  </a:cubicBezTo>
                  <a:cubicBezTo>
                    <a:pt x="655" y="513"/>
                    <a:pt x="656" y="645"/>
                    <a:pt x="672" y="841"/>
                  </a:cubicBezTo>
                  <a:cubicBezTo>
                    <a:pt x="677" y="982"/>
                    <a:pt x="685" y="1111"/>
                    <a:pt x="702" y="1249"/>
                  </a:cubicBezTo>
                  <a:cubicBezTo>
                    <a:pt x="706" y="1318"/>
                    <a:pt x="704" y="1358"/>
                    <a:pt x="723" y="1417"/>
                  </a:cubicBezTo>
                  <a:cubicBezTo>
                    <a:pt x="726" y="1380"/>
                    <a:pt x="730" y="1344"/>
                    <a:pt x="731" y="1307"/>
                  </a:cubicBezTo>
                  <a:cubicBezTo>
                    <a:pt x="735" y="1066"/>
                    <a:pt x="733" y="826"/>
                    <a:pt x="738" y="585"/>
                  </a:cubicBezTo>
                  <a:cubicBezTo>
                    <a:pt x="738" y="577"/>
                    <a:pt x="743" y="570"/>
                    <a:pt x="745" y="563"/>
                  </a:cubicBezTo>
                  <a:cubicBezTo>
                    <a:pt x="758" y="513"/>
                    <a:pt x="761" y="439"/>
                    <a:pt x="789" y="396"/>
                  </a:cubicBezTo>
                  <a:cubicBezTo>
                    <a:pt x="806" y="370"/>
                    <a:pt x="856" y="329"/>
                    <a:pt x="877" y="308"/>
                  </a:cubicBezTo>
                  <a:cubicBezTo>
                    <a:pt x="897" y="288"/>
                    <a:pt x="910" y="257"/>
                    <a:pt x="928" y="235"/>
                  </a:cubicBezTo>
                  <a:cubicBezTo>
                    <a:pt x="975" y="178"/>
                    <a:pt x="1045" y="151"/>
                    <a:pt x="1117" y="141"/>
                  </a:cubicBezTo>
                  <a:cubicBezTo>
                    <a:pt x="1135" y="136"/>
                    <a:pt x="1165" y="123"/>
                    <a:pt x="1183" y="141"/>
                  </a:cubicBezTo>
                  <a:cubicBezTo>
                    <a:pt x="1188" y="146"/>
                    <a:pt x="1168" y="145"/>
                    <a:pt x="1161" y="148"/>
                  </a:cubicBezTo>
                  <a:cubicBezTo>
                    <a:pt x="1145" y="156"/>
                    <a:pt x="1128" y="170"/>
                    <a:pt x="1117" y="184"/>
                  </a:cubicBezTo>
                  <a:cubicBezTo>
                    <a:pt x="1100" y="206"/>
                    <a:pt x="1065" y="246"/>
                    <a:pt x="1052" y="272"/>
                  </a:cubicBezTo>
                  <a:cubicBezTo>
                    <a:pt x="1033" y="310"/>
                    <a:pt x="1033" y="325"/>
                    <a:pt x="1001" y="359"/>
                  </a:cubicBezTo>
                  <a:cubicBezTo>
                    <a:pt x="992" y="383"/>
                    <a:pt x="987" y="408"/>
                    <a:pt x="979" y="432"/>
                  </a:cubicBezTo>
                  <a:cubicBezTo>
                    <a:pt x="971" y="498"/>
                    <a:pt x="972" y="566"/>
                    <a:pt x="949" y="629"/>
                  </a:cubicBezTo>
                  <a:cubicBezTo>
                    <a:pt x="939" y="721"/>
                    <a:pt x="930" y="813"/>
                    <a:pt x="920" y="906"/>
                  </a:cubicBezTo>
                  <a:cubicBezTo>
                    <a:pt x="917" y="931"/>
                    <a:pt x="906" y="979"/>
                    <a:pt x="906" y="979"/>
                  </a:cubicBezTo>
                  <a:cubicBezTo>
                    <a:pt x="898" y="1072"/>
                    <a:pt x="897" y="1171"/>
                    <a:pt x="855" y="1256"/>
                  </a:cubicBezTo>
                  <a:cubicBezTo>
                    <a:pt x="838" y="1290"/>
                    <a:pt x="842" y="1313"/>
                    <a:pt x="811" y="1344"/>
                  </a:cubicBezTo>
                  <a:cubicBezTo>
                    <a:pt x="779" y="1376"/>
                    <a:pt x="747" y="1400"/>
                    <a:pt x="716" y="1431"/>
                  </a:cubicBezTo>
                  <a:cubicBezTo>
                    <a:pt x="707" y="1440"/>
                    <a:pt x="736" y="1417"/>
                    <a:pt x="745" y="1409"/>
                  </a:cubicBezTo>
                  <a:cubicBezTo>
                    <a:pt x="753" y="1402"/>
                    <a:pt x="759" y="1393"/>
                    <a:pt x="767" y="1387"/>
                  </a:cubicBezTo>
                  <a:cubicBezTo>
                    <a:pt x="807" y="1359"/>
                    <a:pt x="858" y="1322"/>
                    <a:pt x="906" y="1307"/>
                  </a:cubicBezTo>
                  <a:cubicBezTo>
                    <a:pt x="933" y="1265"/>
                    <a:pt x="983" y="1229"/>
                    <a:pt x="1030" y="1212"/>
                  </a:cubicBezTo>
                  <a:cubicBezTo>
                    <a:pt x="1063" y="1179"/>
                    <a:pt x="1087" y="1146"/>
                    <a:pt x="1132" y="1132"/>
                  </a:cubicBezTo>
                  <a:cubicBezTo>
                    <a:pt x="1172" y="1102"/>
                    <a:pt x="1201" y="1072"/>
                    <a:pt x="1248" y="1052"/>
                  </a:cubicBezTo>
                  <a:cubicBezTo>
                    <a:pt x="1282" y="1018"/>
                    <a:pt x="1328" y="1004"/>
                    <a:pt x="1372" y="986"/>
                  </a:cubicBezTo>
                  <a:cubicBezTo>
                    <a:pt x="1402" y="956"/>
                    <a:pt x="1424" y="957"/>
                    <a:pt x="1467" y="950"/>
                  </a:cubicBezTo>
                  <a:cubicBezTo>
                    <a:pt x="1528" y="952"/>
                    <a:pt x="1589" y="949"/>
                    <a:pt x="1649" y="957"/>
                  </a:cubicBezTo>
                  <a:cubicBezTo>
                    <a:pt x="1702" y="964"/>
                    <a:pt x="1734" y="1072"/>
                    <a:pt x="1752" y="1110"/>
                  </a:cubicBezTo>
                  <a:cubicBezTo>
                    <a:pt x="1767" y="1143"/>
                    <a:pt x="1786" y="1173"/>
                    <a:pt x="1803" y="1205"/>
                  </a:cubicBezTo>
                  <a:cubicBezTo>
                    <a:pt x="1807" y="1213"/>
                    <a:pt x="1821" y="1219"/>
                    <a:pt x="1817" y="1227"/>
                  </a:cubicBezTo>
                  <a:cubicBezTo>
                    <a:pt x="1813" y="1234"/>
                    <a:pt x="1802" y="1223"/>
                    <a:pt x="1795" y="1220"/>
                  </a:cubicBezTo>
                  <a:cubicBezTo>
                    <a:pt x="1766" y="1207"/>
                    <a:pt x="1737" y="1188"/>
                    <a:pt x="1708" y="1176"/>
                  </a:cubicBezTo>
                  <a:cubicBezTo>
                    <a:pt x="1684" y="1166"/>
                    <a:pt x="1659" y="1161"/>
                    <a:pt x="1635" y="1154"/>
                  </a:cubicBezTo>
                  <a:cubicBezTo>
                    <a:pt x="1604" y="1145"/>
                    <a:pt x="1540" y="1132"/>
                    <a:pt x="1540" y="1132"/>
                  </a:cubicBezTo>
                  <a:cubicBezTo>
                    <a:pt x="1500" y="1113"/>
                    <a:pt x="1465" y="1118"/>
                    <a:pt x="1423" y="1132"/>
                  </a:cubicBezTo>
                  <a:cubicBezTo>
                    <a:pt x="1404" y="1162"/>
                    <a:pt x="1364" y="1171"/>
                    <a:pt x="1329" y="1183"/>
                  </a:cubicBezTo>
                  <a:cubicBezTo>
                    <a:pt x="1312" y="1208"/>
                    <a:pt x="1281" y="1240"/>
                    <a:pt x="1256" y="1256"/>
                  </a:cubicBezTo>
                  <a:cubicBezTo>
                    <a:pt x="1236" y="1285"/>
                    <a:pt x="1213" y="1317"/>
                    <a:pt x="1183" y="1336"/>
                  </a:cubicBezTo>
                  <a:cubicBezTo>
                    <a:pt x="1106" y="1449"/>
                    <a:pt x="859" y="1380"/>
                    <a:pt x="789" y="1380"/>
                  </a:cubicBezTo>
                  <a:lnTo>
                    <a:pt x="735" y="1312"/>
                  </a:lnTo>
                </a:path>
              </a:pathLst>
            </a:custGeom>
            <a:solidFill>
              <a:srgbClr val="00CC00"/>
            </a:solidFill>
            <a:ln w="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dirty="0">
                <a:latin typeface="Times New Roman" panose="02020603050405020304" pitchFamily="18" charset="0"/>
              </a:endParaRPr>
            </a:p>
          </p:txBody>
        </p:sp>
        <p:sp>
          <p:nvSpPr>
            <p:cNvPr id="29803" name="Freeform 437"/>
            <p:cNvSpPr/>
            <p:nvPr/>
          </p:nvSpPr>
          <p:spPr>
            <a:xfrm rot="899285">
              <a:off x="6019800" y="4724400"/>
              <a:ext cx="914400" cy="422275"/>
            </a:xfrm>
            <a:custGeom>
              <a:avLst/>
              <a:gdLst>
                <a:gd name="txL" fmla="*/ 0 w 1821"/>
                <a:gd name="txT" fmla="*/ 0 h 1522"/>
                <a:gd name="txR" fmla="*/ 1821 w 1821"/>
                <a:gd name="txB" fmla="*/ 1522 h 1522"/>
              </a:gdLst>
              <a:ahLst/>
              <a:cxnLst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</a:cxnLst>
              <a:rect l="txL" t="txT" r="txR" b="txB"/>
              <a:pathLst>
                <a:path w="1821" h="1522">
                  <a:moveTo>
                    <a:pt x="760" y="1504"/>
                  </a:moveTo>
                  <a:cubicBezTo>
                    <a:pt x="684" y="1522"/>
                    <a:pt x="699" y="1518"/>
                    <a:pt x="585" y="1511"/>
                  </a:cubicBezTo>
                  <a:cubicBezTo>
                    <a:pt x="556" y="1502"/>
                    <a:pt x="523" y="1504"/>
                    <a:pt x="497" y="1489"/>
                  </a:cubicBezTo>
                  <a:cubicBezTo>
                    <a:pt x="482" y="1480"/>
                    <a:pt x="470" y="1465"/>
                    <a:pt x="454" y="1460"/>
                  </a:cubicBezTo>
                  <a:cubicBezTo>
                    <a:pt x="439" y="1455"/>
                    <a:pt x="410" y="1446"/>
                    <a:pt x="410" y="1446"/>
                  </a:cubicBezTo>
                  <a:cubicBezTo>
                    <a:pt x="374" y="1394"/>
                    <a:pt x="297" y="1335"/>
                    <a:pt x="242" y="1300"/>
                  </a:cubicBezTo>
                  <a:cubicBezTo>
                    <a:pt x="237" y="1293"/>
                    <a:pt x="234" y="1284"/>
                    <a:pt x="228" y="1278"/>
                  </a:cubicBezTo>
                  <a:cubicBezTo>
                    <a:pt x="222" y="1272"/>
                    <a:pt x="212" y="1270"/>
                    <a:pt x="206" y="1263"/>
                  </a:cubicBezTo>
                  <a:cubicBezTo>
                    <a:pt x="201" y="1257"/>
                    <a:pt x="202" y="1248"/>
                    <a:pt x="198" y="1242"/>
                  </a:cubicBezTo>
                  <a:cubicBezTo>
                    <a:pt x="192" y="1234"/>
                    <a:pt x="183" y="1228"/>
                    <a:pt x="177" y="1220"/>
                  </a:cubicBezTo>
                  <a:cubicBezTo>
                    <a:pt x="160" y="1195"/>
                    <a:pt x="167" y="1189"/>
                    <a:pt x="147" y="1169"/>
                  </a:cubicBezTo>
                  <a:cubicBezTo>
                    <a:pt x="112" y="1134"/>
                    <a:pt x="138" y="1177"/>
                    <a:pt x="104" y="1132"/>
                  </a:cubicBezTo>
                  <a:cubicBezTo>
                    <a:pt x="59" y="1073"/>
                    <a:pt x="95" y="1101"/>
                    <a:pt x="53" y="1074"/>
                  </a:cubicBezTo>
                  <a:cubicBezTo>
                    <a:pt x="50" y="1067"/>
                    <a:pt x="50" y="1058"/>
                    <a:pt x="45" y="1052"/>
                  </a:cubicBezTo>
                  <a:cubicBezTo>
                    <a:pt x="40" y="1045"/>
                    <a:pt x="29" y="1044"/>
                    <a:pt x="24" y="1037"/>
                  </a:cubicBezTo>
                  <a:cubicBezTo>
                    <a:pt x="16" y="1024"/>
                    <a:pt x="14" y="1008"/>
                    <a:pt x="9" y="994"/>
                  </a:cubicBezTo>
                  <a:cubicBezTo>
                    <a:pt x="7" y="987"/>
                    <a:pt x="2" y="972"/>
                    <a:pt x="2" y="972"/>
                  </a:cubicBezTo>
                  <a:cubicBezTo>
                    <a:pt x="4" y="960"/>
                    <a:pt x="0" y="944"/>
                    <a:pt x="9" y="935"/>
                  </a:cubicBezTo>
                  <a:cubicBezTo>
                    <a:pt x="14" y="929"/>
                    <a:pt x="13" y="950"/>
                    <a:pt x="16" y="957"/>
                  </a:cubicBezTo>
                  <a:cubicBezTo>
                    <a:pt x="21" y="967"/>
                    <a:pt x="49" y="1003"/>
                    <a:pt x="53" y="1008"/>
                  </a:cubicBezTo>
                  <a:cubicBezTo>
                    <a:pt x="69" y="1057"/>
                    <a:pt x="89" y="1082"/>
                    <a:pt x="133" y="1110"/>
                  </a:cubicBezTo>
                  <a:cubicBezTo>
                    <a:pt x="167" y="1164"/>
                    <a:pt x="242" y="1162"/>
                    <a:pt x="301" y="1176"/>
                  </a:cubicBezTo>
                  <a:cubicBezTo>
                    <a:pt x="328" y="1189"/>
                    <a:pt x="345" y="1210"/>
                    <a:pt x="373" y="1220"/>
                  </a:cubicBezTo>
                  <a:cubicBezTo>
                    <a:pt x="388" y="1225"/>
                    <a:pt x="417" y="1234"/>
                    <a:pt x="417" y="1234"/>
                  </a:cubicBezTo>
                  <a:cubicBezTo>
                    <a:pt x="452" y="1261"/>
                    <a:pt x="484" y="1297"/>
                    <a:pt x="527" y="1307"/>
                  </a:cubicBezTo>
                  <a:cubicBezTo>
                    <a:pt x="561" y="1331"/>
                    <a:pt x="599" y="1340"/>
                    <a:pt x="636" y="1358"/>
                  </a:cubicBezTo>
                  <a:cubicBezTo>
                    <a:pt x="654" y="1385"/>
                    <a:pt x="645" y="1377"/>
                    <a:pt x="672" y="1395"/>
                  </a:cubicBezTo>
                  <a:cubicBezTo>
                    <a:pt x="687" y="1405"/>
                    <a:pt x="716" y="1424"/>
                    <a:pt x="716" y="1424"/>
                  </a:cubicBezTo>
                  <a:cubicBezTo>
                    <a:pt x="742" y="1463"/>
                    <a:pt x="725" y="1440"/>
                    <a:pt x="774" y="1489"/>
                  </a:cubicBezTo>
                  <a:cubicBezTo>
                    <a:pt x="781" y="1496"/>
                    <a:pt x="796" y="1511"/>
                    <a:pt x="796" y="1511"/>
                  </a:cubicBezTo>
                  <a:cubicBezTo>
                    <a:pt x="796" y="1511"/>
                    <a:pt x="769" y="1485"/>
                    <a:pt x="753" y="1475"/>
                  </a:cubicBezTo>
                  <a:cubicBezTo>
                    <a:pt x="738" y="1433"/>
                    <a:pt x="693" y="1414"/>
                    <a:pt x="665" y="1380"/>
                  </a:cubicBezTo>
                  <a:cubicBezTo>
                    <a:pt x="646" y="1357"/>
                    <a:pt x="625" y="1345"/>
                    <a:pt x="607" y="1322"/>
                  </a:cubicBezTo>
                  <a:cubicBezTo>
                    <a:pt x="572" y="1277"/>
                    <a:pt x="575" y="1278"/>
                    <a:pt x="534" y="1242"/>
                  </a:cubicBezTo>
                  <a:cubicBezTo>
                    <a:pt x="505" y="1216"/>
                    <a:pt x="485" y="1182"/>
                    <a:pt x="454" y="1161"/>
                  </a:cubicBezTo>
                  <a:cubicBezTo>
                    <a:pt x="433" y="1130"/>
                    <a:pt x="417" y="1097"/>
                    <a:pt x="395" y="1067"/>
                  </a:cubicBezTo>
                  <a:cubicBezTo>
                    <a:pt x="385" y="1034"/>
                    <a:pt x="370" y="1001"/>
                    <a:pt x="352" y="972"/>
                  </a:cubicBezTo>
                  <a:cubicBezTo>
                    <a:pt x="341" y="912"/>
                    <a:pt x="320" y="857"/>
                    <a:pt x="308" y="797"/>
                  </a:cubicBezTo>
                  <a:cubicBezTo>
                    <a:pt x="299" y="678"/>
                    <a:pt x="294" y="661"/>
                    <a:pt x="308" y="512"/>
                  </a:cubicBezTo>
                  <a:cubicBezTo>
                    <a:pt x="310" y="495"/>
                    <a:pt x="312" y="546"/>
                    <a:pt x="315" y="563"/>
                  </a:cubicBezTo>
                  <a:cubicBezTo>
                    <a:pt x="320" y="588"/>
                    <a:pt x="352" y="629"/>
                    <a:pt x="352" y="629"/>
                  </a:cubicBezTo>
                  <a:cubicBezTo>
                    <a:pt x="368" y="680"/>
                    <a:pt x="380" y="737"/>
                    <a:pt x="410" y="782"/>
                  </a:cubicBezTo>
                  <a:cubicBezTo>
                    <a:pt x="421" y="818"/>
                    <a:pt x="432" y="844"/>
                    <a:pt x="468" y="855"/>
                  </a:cubicBezTo>
                  <a:cubicBezTo>
                    <a:pt x="481" y="890"/>
                    <a:pt x="467" y="907"/>
                    <a:pt x="505" y="921"/>
                  </a:cubicBezTo>
                  <a:cubicBezTo>
                    <a:pt x="516" y="954"/>
                    <a:pt x="534" y="981"/>
                    <a:pt x="563" y="1001"/>
                  </a:cubicBezTo>
                  <a:cubicBezTo>
                    <a:pt x="573" y="1031"/>
                    <a:pt x="577" y="1044"/>
                    <a:pt x="600" y="1067"/>
                  </a:cubicBezTo>
                  <a:cubicBezTo>
                    <a:pt x="610" y="1131"/>
                    <a:pt x="605" y="1244"/>
                    <a:pt x="680" y="1271"/>
                  </a:cubicBezTo>
                  <a:cubicBezTo>
                    <a:pt x="694" y="1314"/>
                    <a:pt x="706" y="1372"/>
                    <a:pt x="731" y="1409"/>
                  </a:cubicBezTo>
                  <a:cubicBezTo>
                    <a:pt x="736" y="1424"/>
                    <a:pt x="740" y="1438"/>
                    <a:pt x="745" y="1453"/>
                  </a:cubicBezTo>
                  <a:cubicBezTo>
                    <a:pt x="748" y="1461"/>
                    <a:pt x="734" y="1439"/>
                    <a:pt x="731" y="1431"/>
                  </a:cubicBezTo>
                  <a:cubicBezTo>
                    <a:pt x="725" y="1417"/>
                    <a:pt x="720" y="1402"/>
                    <a:pt x="716" y="1387"/>
                  </a:cubicBezTo>
                  <a:cubicBezTo>
                    <a:pt x="707" y="1356"/>
                    <a:pt x="704" y="1324"/>
                    <a:pt x="694" y="1293"/>
                  </a:cubicBezTo>
                  <a:cubicBezTo>
                    <a:pt x="689" y="1278"/>
                    <a:pt x="680" y="1249"/>
                    <a:pt x="680" y="1249"/>
                  </a:cubicBezTo>
                  <a:cubicBezTo>
                    <a:pt x="672" y="1179"/>
                    <a:pt x="670" y="1107"/>
                    <a:pt x="658" y="1037"/>
                  </a:cubicBezTo>
                  <a:cubicBezTo>
                    <a:pt x="650" y="992"/>
                    <a:pt x="629" y="951"/>
                    <a:pt x="621" y="906"/>
                  </a:cubicBezTo>
                  <a:cubicBezTo>
                    <a:pt x="616" y="879"/>
                    <a:pt x="611" y="853"/>
                    <a:pt x="607" y="826"/>
                  </a:cubicBezTo>
                  <a:cubicBezTo>
                    <a:pt x="601" y="790"/>
                    <a:pt x="592" y="717"/>
                    <a:pt x="592" y="717"/>
                  </a:cubicBezTo>
                  <a:cubicBezTo>
                    <a:pt x="590" y="680"/>
                    <a:pt x="585" y="644"/>
                    <a:pt x="585" y="607"/>
                  </a:cubicBezTo>
                  <a:cubicBezTo>
                    <a:pt x="585" y="529"/>
                    <a:pt x="587" y="452"/>
                    <a:pt x="592" y="374"/>
                  </a:cubicBezTo>
                  <a:cubicBezTo>
                    <a:pt x="595" y="324"/>
                    <a:pt x="623" y="270"/>
                    <a:pt x="636" y="221"/>
                  </a:cubicBezTo>
                  <a:cubicBezTo>
                    <a:pt x="641" y="203"/>
                    <a:pt x="644" y="176"/>
                    <a:pt x="658" y="162"/>
                  </a:cubicBezTo>
                  <a:cubicBezTo>
                    <a:pt x="666" y="154"/>
                    <a:pt x="677" y="153"/>
                    <a:pt x="687" y="148"/>
                  </a:cubicBezTo>
                  <a:cubicBezTo>
                    <a:pt x="711" y="117"/>
                    <a:pt x="724" y="85"/>
                    <a:pt x="745" y="53"/>
                  </a:cubicBezTo>
                  <a:cubicBezTo>
                    <a:pt x="748" y="43"/>
                    <a:pt x="747" y="32"/>
                    <a:pt x="753" y="24"/>
                  </a:cubicBezTo>
                  <a:cubicBezTo>
                    <a:pt x="761" y="12"/>
                    <a:pt x="799" y="0"/>
                    <a:pt x="753" y="17"/>
                  </a:cubicBezTo>
                  <a:cubicBezTo>
                    <a:pt x="747" y="32"/>
                    <a:pt x="737" y="45"/>
                    <a:pt x="731" y="60"/>
                  </a:cubicBezTo>
                  <a:cubicBezTo>
                    <a:pt x="704" y="133"/>
                    <a:pt x="742" y="68"/>
                    <a:pt x="709" y="119"/>
                  </a:cubicBezTo>
                  <a:cubicBezTo>
                    <a:pt x="701" y="153"/>
                    <a:pt x="692" y="184"/>
                    <a:pt x="672" y="213"/>
                  </a:cubicBezTo>
                  <a:cubicBezTo>
                    <a:pt x="655" y="266"/>
                    <a:pt x="662" y="242"/>
                    <a:pt x="651" y="286"/>
                  </a:cubicBezTo>
                  <a:cubicBezTo>
                    <a:pt x="655" y="513"/>
                    <a:pt x="656" y="645"/>
                    <a:pt x="672" y="841"/>
                  </a:cubicBezTo>
                  <a:cubicBezTo>
                    <a:pt x="677" y="982"/>
                    <a:pt x="685" y="1111"/>
                    <a:pt x="702" y="1249"/>
                  </a:cubicBezTo>
                  <a:cubicBezTo>
                    <a:pt x="706" y="1318"/>
                    <a:pt x="704" y="1358"/>
                    <a:pt x="723" y="1417"/>
                  </a:cubicBezTo>
                  <a:cubicBezTo>
                    <a:pt x="726" y="1380"/>
                    <a:pt x="730" y="1344"/>
                    <a:pt x="731" y="1307"/>
                  </a:cubicBezTo>
                  <a:cubicBezTo>
                    <a:pt x="735" y="1066"/>
                    <a:pt x="733" y="826"/>
                    <a:pt x="738" y="585"/>
                  </a:cubicBezTo>
                  <a:cubicBezTo>
                    <a:pt x="738" y="577"/>
                    <a:pt x="743" y="570"/>
                    <a:pt x="745" y="563"/>
                  </a:cubicBezTo>
                  <a:cubicBezTo>
                    <a:pt x="758" y="513"/>
                    <a:pt x="761" y="439"/>
                    <a:pt x="789" y="396"/>
                  </a:cubicBezTo>
                  <a:cubicBezTo>
                    <a:pt x="806" y="370"/>
                    <a:pt x="856" y="329"/>
                    <a:pt x="877" y="308"/>
                  </a:cubicBezTo>
                  <a:cubicBezTo>
                    <a:pt x="897" y="288"/>
                    <a:pt x="910" y="257"/>
                    <a:pt x="928" y="235"/>
                  </a:cubicBezTo>
                  <a:cubicBezTo>
                    <a:pt x="975" y="178"/>
                    <a:pt x="1045" y="151"/>
                    <a:pt x="1117" y="141"/>
                  </a:cubicBezTo>
                  <a:cubicBezTo>
                    <a:pt x="1135" y="136"/>
                    <a:pt x="1165" y="123"/>
                    <a:pt x="1183" y="141"/>
                  </a:cubicBezTo>
                  <a:cubicBezTo>
                    <a:pt x="1188" y="146"/>
                    <a:pt x="1168" y="145"/>
                    <a:pt x="1161" y="148"/>
                  </a:cubicBezTo>
                  <a:cubicBezTo>
                    <a:pt x="1145" y="156"/>
                    <a:pt x="1128" y="170"/>
                    <a:pt x="1117" y="184"/>
                  </a:cubicBezTo>
                  <a:cubicBezTo>
                    <a:pt x="1100" y="206"/>
                    <a:pt x="1065" y="246"/>
                    <a:pt x="1052" y="272"/>
                  </a:cubicBezTo>
                  <a:cubicBezTo>
                    <a:pt x="1033" y="310"/>
                    <a:pt x="1033" y="325"/>
                    <a:pt x="1001" y="359"/>
                  </a:cubicBezTo>
                  <a:cubicBezTo>
                    <a:pt x="992" y="383"/>
                    <a:pt x="987" y="408"/>
                    <a:pt x="979" y="432"/>
                  </a:cubicBezTo>
                  <a:cubicBezTo>
                    <a:pt x="971" y="498"/>
                    <a:pt x="972" y="566"/>
                    <a:pt x="949" y="629"/>
                  </a:cubicBezTo>
                  <a:cubicBezTo>
                    <a:pt x="939" y="721"/>
                    <a:pt x="930" y="813"/>
                    <a:pt x="920" y="906"/>
                  </a:cubicBezTo>
                  <a:cubicBezTo>
                    <a:pt x="917" y="931"/>
                    <a:pt x="906" y="979"/>
                    <a:pt x="906" y="979"/>
                  </a:cubicBezTo>
                  <a:cubicBezTo>
                    <a:pt x="898" y="1072"/>
                    <a:pt x="897" y="1171"/>
                    <a:pt x="855" y="1256"/>
                  </a:cubicBezTo>
                  <a:cubicBezTo>
                    <a:pt x="838" y="1290"/>
                    <a:pt x="842" y="1313"/>
                    <a:pt x="811" y="1344"/>
                  </a:cubicBezTo>
                  <a:cubicBezTo>
                    <a:pt x="779" y="1376"/>
                    <a:pt x="747" y="1400"/>
                    <a:pt x="716" y="1431"/>
                  </a:cubicBezTo>
                  <a:cubicBezTo>
                    <a:pt x="707" y="1440"/>
                    <a:pt x="736" y="1417"/>
                    <a:pt x="745" y="1409"/>
                  </a:cubicBezTo>
                  <a:cubicBezTo>
                    <a:pt x="753" y="1402"/>
                    <a:pt x="759" y="1393"/>
                    <a:pt x="767" y="1387"/>
                  </a:cubicBezTo>
                  <a:cubicBezTo>
                    <a:pt x="807" y="1359"/>
                    <a:pt x="858" y="1322"/>
                    <a:pt x="906" y="1307"/>
                  </a:cubicBezTo>
                  <a:cubicBezTo>
                    <a:pt x="933" y="1265"/>
                    <a:pt x="983" y="1229"/>
                    <a:pt x="1030" y="1212"/>
                  </a:cubicBezTo>
                  <a:cubicBezTo>
                    <a:pt x="1063" y="1179"/>
                    <a:pt x="1087" y="1146"/>
                    <a:pt x="1132" y="1132"/>
                  </a:cubicBezTo>
                  <a:cubicBezTo>
                    <a:pt x="1172" y="1102"/>
                    <a:pt x="1201" y="1072"/>
                    <a:pt x="1248" y="1052"/>
                  </a:cubicBezTo>
                  <a:cubicBezTo>
                    <a:pt x="1282" y="1018"/>
                    <a:pt x="1328" y="1004"/>
                    <a:pt x="1372" y="986"/>
                  </a:cubicBezTo>
                  <a:cubicBezTo>
                    <a:pt x="1402" y="956"/>
                    <a:pt x="1424" y="957"/>
                    <a:pt x="1467" y="950"/>
                  </a:cubicBezTo>
                  <a:cubicBezTo>
                    <a:pt x="1528" y="952"/>
                    <a:pt x="1589" y="949"/>
                    <a:pt x="1649" y="957"/>
                  </a:cubicBezTo>
                  <a:cubicBezTo>
                    <a:pt x="1702" y="964"/>
                    <a:pt x="1734" y="1072"/>
                    <a:pt x="1752" y="1110"/>
                  </a:cubicBezTo>
                  <a:cubicBezTo>
                    <a:pt x="1767" y="1143"/>
                    <a:pt x="1786" y="1173"/>
                    <a:pt x="1803" y="1205"/>
                  </a:cubicBezTo>
                  <a:cubicBezTo>
                    <a:pt x="1807" y="1213"/>
                    <a:pt x="1821" y="1219"/>
                    <a:pt x="1817" y="1227"/>
                  </a:cubicBezTo>
                  <a:cubicBezTo>
                    <a:pt x="1813" y="1234"/>
                    <a:pt x="1802" y="1223"/>
                    <a:pt x="1795" y="1220"/>
                  </a:cubicBezTo>
                  <a:cubicBezTo>
                    <a:pt x="1766" y="1207"/>
                    <a:pt x="1737" y="1188"/>
                    <a:pt x="1708" y="1176"/>
                  </a:cubicBezTo>
                  <a:cubicBezTo>
                    <a:pt x="1684" y="1166"/>
                    <a:pt x="1659" y="1161"/>
                    <a:pt x="1635" y="1154"/>
                  </a:cubicBezTo>
                  <a:cubicBezTo>
                    <a:pt x="1604" y="1145"/>
                    <a:pt x="1540" y="1132"/>
                    <a:pt x="1540" y="1132"/>
                  </a:cubicBezTo>
                  <a:cubicBezTo>
                    <a:pt x="1500" y="1113"/>
                    <a:pt x="1465" y="1118"/>
                    <a:pt x="1423" y="1132"/>
                  </a:cubicBezTo>
                  <a:cubicBezTo>
                    <a:pt x="1404" y="1162"/>
                    <a:pt x="1364" y="1171"/>
                    <a:pt x="1329" y="1183"/>
                  </a:cubicBezTo>
                  <a:cubicBezTo>
                    <a:pt x="1312" y="1208"/>
                    <a:pt x="1281" y="1240"/>
                    <a:pt x="1256" y="1256"/>
                  </a:cubicBezTo>
                  <a:cubicBezTo>
                    <a:pt x="1236" y="1285"/>
                    <a:pt x="1213" y="1317"/>
                    <a:pt x="1183" y="1336"/>
                  </a:cubicBezTo>
                  <a:cubicBezTo>
                    <a:pt x="1106" y="1449"/>
                    <a:pt x="859" y="1380"/>
                    <a:pt x="789" y="1380"/>
                  </a:cubicBezTo>
                  <a:lnTo>
                    <a:pt x="735" y="1312"/>
                  </a:lnTo>
                </a:path>
              </a:pathLst>
            </a:custGeom>
            <a:solidFill>
              <a:srgbClr val="00CC00"/>
            </a:solidFill>
            <a:ln w="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dirty="0">
                <a:latin typeface="Times New Roman" panose="02020603050405020304" pitchFamily="18" charset="0"/>
              </a:endParaRPr>
            </a:p>
          </p:txBody>
        </p:sp>
        <p:pic>
          <p:nvPicPr>
            <p:cNvPr id="29804" name="Picture 62" descr="C:\Documents and Settings\Van Phong\Local Settings\Temporary Internet Files\Content.IE5\34SWH8BN\MCj04239900000[1].wmf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858000" y="1371600"/>
              <a:ext cx="2286000" cy="3048000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9805" name="Picture 447" descr="1 (1820)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235950" y="3733800"/>
              <a:ext cx="908050" cy="1143000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9806" name="Picture 448" descr="1 (1820)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620000" y="4114800"/>
              <a:ext cx="990600" cy="609600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9807" name="Picture 449" descr="1 (1820)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705600" y="3810000"/>
              <a:ext cx="990600" cy="685800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9808" name="Picture 450" descr="1 (1820)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315200" y="4419600"/>
              <a:ext cx="904875" cy="838200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9809" name="Picture 451" descr="roses_swaying_back_an_a_mc">
              <a:hlinkClick r:id="rId8" action="ppaction://hlinkfile"/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819400" y="3581400"/>
              <a:ext cx="952500" cy="66198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9810" name="Picture 452" descr="flower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33400" y="3843338"/>
              <a:ext cx="762000" cy="619125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9811" name="Picture 453" descr="roses_swaying_back_an_a_mc">
              <a:hlinkClick r:id="rId8" action="ppaction://hlinkfile"/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657600" y="3505200"/>
              <a:ext cx="876300" cy="609600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9812" name="Picture 21" descr="D:\AAA\anh dep\gif_icon382.gif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3211920">
              <a:off x="6630987" y="3884612"/>
              <a:ext cx="533400" cy="384175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9813" name="Picture 21" descr="D:\AAA\anh dep\gif_icon382.gif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3211920">
              <a:off x="4725987" y="4037012"/>
              <a:ext cx="533400" cy="384175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9814" name="Picture 21" descr="D:\AAA\anh dep\gif_icon382.gif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3211920">
              <a:off x="2516187" y="3503612"/>
              <a:ext cx="533400" cy="384175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9815" name="Picture 460"/>
            <p:cNvPicPr>
              <a:picLocks noChangeAspect="1"/>
            </p:cNvPicPr>
            <p:nvPr/>
          </p:nvPicPr>
          <p:blipFill>
            <a:blip r:embed="rId1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371600" y="4267200"/>
              <a:ext cx="1066800" cy="731838"/>
            </a:xfrm>
            <a:prstGeom prst="rect">
              <a:avLst/>
            </a:prstGeom>
            <a:noFill/>
            <a:ln w="9525">
              <a:noFill/>
            </a:ln>
          </p:spPr>
        </p:pic>
        <p:grpSp>
          <p:nvGrpSpPr>
            <p:cNvPr id="29816" name="Group 289"/>
            <p:cNvGrpSpPr/>
            <p:nvPr/>
          </p:nvGrpSpPr>
          <p:grpSpPr>
            <a:xfrm rot="701281">
              <a:off x="5105400" y="4191000"/>
              <a:ext cx="381000" cy="228600"/>
              <a:chOff x="1104" y="2880"/>
              <a:chExt cx="528" cy="480"/>
            </a:xfrm>
          </p:grpSpPr>
          <p:sp>
            <p:nvSpPr>
              <p:cNvPr id="29821" name="Oval 290"/>
              <p:cNvSpPr/>
              <p:nvPr/>
            </p:nvSpPr>
            <p:spPr>
              <a:xfrm>
                <a:off x="1344" y="3168"/>
                <a:ext cx="192" cy="192"/>
              </a:xfrm>
              <a:prstGeom prst="ellipse">
                <a:avLst/>
              </a:prstGeom>
              <a:solidFill>
                <a:srgbClr val="FFFF00"/>
              </a:solidFill>
              <a:ln w="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9822" name="Oval 291"/>
              <p:cNvSpPr/>
              <p:nvPr/>
            </p:nvSpPr>
            <p:spPr>
              <a:xfrm>
                <a:off x="1200" y="3168"/>
                <a:ext cx="192" cy="192"/>
              </a:xfrm>
              <a:prstGeom prst="ellipse">
                <a:avLst/>
              </a:prstGeom>
              <a:solidFill>
                <a:srgbClr val="FFFF00"/>
              </a:solidFill>
              <a:ln w="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9823" name="Oval 292"/>
              <p:cNvSpPr/>
              <p:nvPr/>
            </p:nvSpPr>
            <p:spPr>
              <a:xfrm>
                <a:off x="1440" y="3024"/>
                <a:ext cx="192" cy="192"/>
              </a:xfrm>
              <a:prstGeom prst="ellipse">
                <a:avLst/>
              </a:prstGeom>
              <a:solidFill>
                <a:srgbClr val="FFFF00"/>
              </a:solidFill>
              <a:ln w="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9824" name="Oval 293"/>
              <p:cNvSpPr/>
              <p:nvPr/>
            </p:nvSpPr>
            <p:spPr>
              <a:xfrm>
                <a:off x="1104" y="3024"/>
                <a:ext cx="192" cy="192"/>
              </a:xfrm>
              <a:prstGeom prst="ellipse">
                <a:avLst/>
              </a:prstGeom>
              <a:solidFill>
                <a:srgbClr val="FFFF00"/>
              </a:solidFill>
              <a:ln w="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9825" name="Oval 294"/>
              <p:cNvSpPr/>
              <p:nvPr/>
            </p:nvSpPr>
            <p:spPr>
              <a:xfrm>
                <a:off x="1200" y="2880"/>
                <a:ext cx="192" cy="192"/>
              </a:xfrm>
              <a:prstGeom prst="ellipse">
                <a:avLst/>
              </a:prstGeom>
              <a:solidFill>
                <a:srgbClr val="FFFF00"/>
              </a:solidFill>
              <a:ln w="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9826" name="Oval 295"/>
              <p:cNvSpPr/>
              <p:nvPr/>
            </p:nvSpPr>
            <p:spPr>
              <a:xfrm>
                <a:off x="1344" y="2880"/>
                <a:ext cx="192" cy="192"/>
              </a:xfrm>
              <a:prstGeom prst="ellipse">
                <a:avLst/>
              </a:prstGeom>
              <a:solidFill>
                <a:srgbClr val="FFFF00"/>
              </a:solidFill>
              <a:ln w="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9827" name="Oval 296"/>
              <p:cNvSpPr/>
              <p:nvPr/>
            </p:nvSpPr>
            <p:spPr>
              <a:xfrm>
                <a:off x="1248" y="2976"/>
                <a:ext cx="240" cy="288"/>
              </a:xfrm>
              <a:prstGeom prst="ellipse">
                <a:avLst/>
              </a:prstGeom>
              <a:gradFill rotWithShape="1">
                <a:gsLst>
                  <a:gs pos="0">
                    <a:srgbClr val="FF99FF"/>
                  </a:gs>
                  <a:gs pos="100000">
                    <a:srgbClr val="0066FF"/>
                  </a:gs>
                </a:gsLst>
                <a:path path="shape">
                  <a:fillToRect l="50000" t="50000" r="50000" b="50000"/>
                </a:path>
                <a:tileRect/>
              </a:gradFill>
              <a:ln w="3175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</p:grpSp>
        <p:grpSp>
          <p:nvGrpSpPr>
            <p:cNvPr id="29817" name="Group 430"/>
            <p:cNvGrpSpPr/>
            <p:nvPr/>
          </p:nvGrpSpPr>
          <p:grpSpPr>
            <a:xfrm>
              <a:off x="152400" y="3810000"/>
              <a:ext cx="1600200" cy="2209800"/>
              <a:chOff x="1219200" y="3657600"/>
              <a:chExt cx="2971800" cy="3200400"/>
            </a:xfrm>
          </p:grpSpPr>
          <p:pic>
            <p:nvPicPr>
              <p:cNvPr id="29818" name="Picture 64"/>
              <p:cNvPicPr>
                <a:picLocks noChangeAspect="1"/>
              </p:cNvPicPr>
              <p:nvPr/>
            </p:nvPicPr>
            <p:blipFill>
              <a:blip r:embed="rId1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 rot="927324">
                <a:off x="1219200" y="5257800"/>
                <a:ext cx="1600200" cy="1136650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29819" name="Picture 65"/>
              <p:cNvPicPr>
                <a:picLocks noChangeAspect="1"/>
              </p:cNvPicPr>
              <p:nvPr/>
            </p:nvPicPr>
            <p:blipFill>
              <a:blip r:embed="rId1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 rot="574389">
                <a:off x="1524000" y="4572000"/>
                <a:ext cx="2590800" cy="2286000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29820" name="Picture 7" descr="hanh 8"/>
              <p:cNvPicPr>
                <a:picLocks noChangeAspect="1"/>
              </p:cNvPicPr>
              <p:nvPr/>
            </p:nvPicPr>
            <p:blipFill>
              <a:blip r:embed="rId1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 rot="544002" flipH="1">
                <a:off x="2057400" y="3657600"/>
                <a:ext cx="2133600" cy="1625600"/>
              </a:xfrm>
              <a:prstGeom prst="rect">
                <a:avLst/>
              </a:prstGeom>
              <a:noFill/>
              <a:ln w="9525">
                <a:noFill/>
              </a:ln>
            </p:spPr>
          </p:pic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F:\Tranh ảnh dạy học\Hinh nen dep\SLGG_20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0723" name="Text Box 14"/>
          <p:cNvSpPr txBox="1"/>
          <p:nvPr/>
        </p:nvSpPr>
        <p:spPr>
          <a:xfrm>
            <a:off x="1600200" y="762000"/>
            <a:ext cx="6400800" cy="3968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dirty="0">
              <a:latin typeface="Times New Roman" panose="02020603050405020304" pitchFamily="18" charset="0"/>
            </a:endParaRPr>
          </a:p>
        </p:txBody>
      </p:sp>
      <p:sp>
        <p:nvSpPr>
          <p:cNvPr id="30724" name="Text Box 15"/>
          <p:cNvSpPr txBox="1"/>
          <p:nvPr/>
        </p:nvSpPr>
        <p:spPr>
          <a:xfrm>
            <a:off x="1219200" y="2286000"/>
            <a:ext cx="7010400" cy="10779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sz="3200" u="none" dirty="0">
                <a:latin typeface="Times New Roman" panose="02020603050405020304" pitchFamily="18" charset="0"/>
              </a:rPr>
              <a:t>Mùa xuân sẽ xuất hiện khi có cầu vồng  và điều gì ?</a:t>
            </a:r>
            <a:endParaRPr lang="vi-VN" altLang="x-none" sz="3200" u="none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F:\Tranh ảnh dạy học\Hinh nen dep\SLGG_20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1747" name="Text Box 14"/>
          <p:cNvSpPr txBox="1"/>
          <p:nvPr/>
        </p:nvSpPr>
        <p:spPr>
          <a:xfrm>
            <a:off x="1600200" y="762000"/>
            <a:ext cx="6400800" cy="3968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dirty="0">
              <a:latin typeface="Times New Roman" panose="02020603050405020304" pitchFamily="18" charset="0"/>
            </a:endParaRPr>
          </a:p>
        </p:txBody>
      </p:sp>
      <p:sp>
        <p:nvSpPr>
          <p:cNvPr id="31748" name="Text Box 15"/>
          <p:cNvSpPr txBox="1"/>
          <p:nvPr/>
        </p:nvSpPr>
        <p:spPr>
          <a:xfrm>
            <a:off x="1219200" y="2286000"/>
            <a:ext cx="7010400" cy="5842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vi-VN" altLang="x-none" sz="3200" u="none" dirty="0">
                <a:latin typeface="Times New Roman" panose="02020603050405020304" pitchFamily="18" charset="0"/>
              </a:rPr>
              <a:t>Từ đó trở đi trên trái đất có mấy mùa?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11"/>
          <p:cNvPicPr>
            <a:picLocks noChangeAspect="1"/>
          </p:cNvPicPr>
          <p:nvPr/>
        </p:nvPicPr>
        <p:blipFill>
          <a:blip r:embed="rId2"/>
          <a:srcRect l="4416" b="35696"/>
          <a:stretch>
            <a:fillRect/>
          </a:stretch>
        </p:blipFill>
        <p:spPr>
          <a:xfrm>
            <a:off x="0" y="2209800"/>
            <a:ext cx="9144000" cy="4191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2771" name="AutoShape 85"/>
          <p:cNvSpPr/>
          <p:nvPr/>
        </p:nvSpPr>
        <p:spPr>
          <a:xfrm>
            <a:off x="2819400" y="3352800"/>
            <a:ext cx="2057400" cy="838200"/>
          </a:xfrm>
          <a:prstGeom prst="cloudCallout">
            <a:avLst>
              <a:gd name="adj1" fmla="val -16667"/>
              <a:gd name="adj2" fmla="val -15532"/>
            </a:avLst>
          </a:prstGeom>
          <a:solidFill>
            <a:srgbClr val="00CC00"/>
          </a:solidFill>
          <a:ln w="9525" cap="flat" cmpd="sng">
            <a:solidFill>
              <a:schemeClr val="folHlink"/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>
            <a:pPr algn="ctr"/>
            <a:endParaRPr sz="1800" b="0" i="0" u="none" dirty="0"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pic>
        <p:nvPicPr>
          <p:cNvPr id="125960" name="Picture 8" descr="c005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1800" y="0"/>
            <a:ext cx="6172200" cy="2209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5961" name="Picture 9" descr="SONNE0000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04800" y="-152400"/>
            <a:ext cx="2362200" cy="20843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2774" name="Picture 62" descr="C:\Documents and Settings\Van Phong\Local Settings\Temporary Internet Files\Content.IE5\34SWH8BN\MCj04239900000[1].wm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990600"/>
            <a:ext cx="3141663" cy="4800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5964" name="Picture 12" descr="blumen-pflanzen05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6800" y="5334000"/>
            <a:ext cx="974725" cy="11620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5981" name="Picture 29" descr="Flower-03-june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77000" y="4267200"/>
            <a:ext cx="506413" cy="685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5990" name="Picture 38" descr="Flower-02-june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01000" y="4038600"/>
            <a:ext cx="398463" cy="838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5992" name="Picture 40" descr="animated_chick[1]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838200" y="1828800"/>
            <a:ext cx="838200" cy="6667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5993" name="Picture 41" descr="animated_chick[1]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838200" y="3657600"/>
            <a:ext cx="838200" cy="6667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5995" name="Picture 43" descr="bird[1]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809625" y="2590800"/>
            <a:ext cx="809625" cy="7429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6007" name="Picture 55" descr="1 (1820)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867400" y="5715000"/>
            <a:ext cx="727075" cy="914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6008" name="Picture 56" descr="Flower-03-june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91000" y="2667000"/>
            <a:ext cx="449263" cy="609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6009" name="Picture 57" descr="Flower-03-june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5800" y="5791200"/>
            <a:ext cx="619125" cy="838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6010" name="Picture 58" descr="1 (1820)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416925" y="4876800"/>
            <a:ext cx="727075" cy="914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6011" name="Picture 59" descr="Flower-02-june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14800" y="2209800"/>
            <a:ext cx="252413" cy="533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6012" name="Picture 60" descr="Flower-02-june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2000" y="4876800"/>
            <a:ext cx="398463" cy="838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6013" name="Picture 61" descr="Flower-02-june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2400" y="5105400"/>
            <a:ext cx="506413" cy="1066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6014" name="Picture 62" descr="Flower-03-june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72200" y="4953000"/>
            <a:ext cx="674688" cy="914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6015" name="Picture 63" descr="1 (1820)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858000" y="4953000"/>
            <a:ext cx="727075" cy="914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6017" name="Picture 65" descr="1 (1820)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620000" y="5105400"/>
            <a:ext cx="727075" cy="914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6019" name="Picture 67" descr="Flower-03-june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58000" y="5715000"/>
            <a:ext cx="506413" cy="685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6025" name="Picture 73" descr="Flower-02-june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67600" y="5715000"/>
            <a:ext cx="433388" cy="914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2793" name="Picture 87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20000" b="55000"/>
          <a:stretch>
            <a:fillRect/>
          </a:stretch>
        </p:blipFill>
        <p:spPr>
          <a:xfrm>
            <a:off x="0" y="6324600"/>
            <a:ext cx="9372600" cy="6858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2794" name="Freeform 91"/>
          <p:cNvSpPr/>
          <p:nvPr/>
        </p:nvSpPr>
        <p:spPr>
          <a:xfrm>
            <a:off x="5486400" y="4876800"/>
            <a:ext cx="914400" cy="287338"/>
          </a:xfrm>
          <a:custGeom>
            <a:avLst/>
            <a:gdLst>
              <a:gd name="txL" fmla="*/ 0 w 670"/>
              <a:gd name="txT" fmla="*/ 0 h 418"/>
              <a:gd name="txR" fmla="*/ 670 w 670"/>
              <a:gd name="txB" fmla="*/ 418 h 418"/>
            </a:gdLst>
            <a:ahLst/>
            <a:cxnLst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rect l="txL" t="txT" r="txR" b="txB"/>
            <a:pathLst>
              <a:path w="670" h="418">
                <a:moveTo>
                  <a:pt x="670" y="330"/>
                </a:moveTo>
                <a:lnTo>
                  <a:pt x="638" y="366"/>
                </a:lnTo>
                <a:lnTo>
                  <a:pt x="624" y="306"/>
                </a:lnTo>
                <a:lnTo>
                  <a:pt x="574" y="362"/>
                </a:lnTo>
                <a:lnTo>
                  <a:pt x="556" y="234"/>
                </a:lnTo>
                <a:lnTo>
                  <a:pt x="498" y="352"/>
                </a:lnTo>
                <a:lnTo>
                  <a:pt x="504" y="170"/>
                </a:lnTo>
                <a:lnTo>
                  <a:pt x="446" y="276"/>
                </a:lnTo>
                <a:lnTo>
                  <a:pt x="448" y="72"/>
                </a:lnTo>
                <a:lnTo>
                  <a:pt x="374" y="250"/>
                </a:lnTo>
                <a:lnTo>
                  <a:pt x="370" y="44"/>
                </a:lnTo>
                <a:lnTo>
                  <a:pt x="300" y="214"/>
                </a:lnTo>
                <a:lnTo>
                  <a:pt x="294" y="0"/>
                </a:lnTo>
                <a:lnTo>
                  <a:pt x="220" y="194"/>
                </a:lnTo>
                <a:lnTo>
                  <a:pt x="136" y="22"/>
                </a:lnTo>
                <a:lnTo>
                  <a:pt x="146" y="190"/>
                </a:lnTo>
                <a:lnTo>
                  <a:pt x="66" y="56"/>
                </a:lnTo>
                <a:lnTo>
                  <a:pt x="76" y="222"/>
                </a:lnTo>
                <a:lnTo>
                  <a:pt x="0" y="122"/>
                </a:lnTo>
                <a:lnTo>
                  <a:pt x="52" y="418"/>
                </a:lnTo>
                <a:lnTo>
                  <a:pt x="660" y="418"/>
                </a:lnTo>
                <a:lnTo>
                  <a:pt x="670" y="330"/>
                </a:lnTo>
                <a:close/>
              </a:path>
            </a:pathLst>
          </a:custGeom>
          <a:solidFill>
            <a:srgbClr val="00CC00"/>
          </a:solidFill>
          <a:ln w="9525">
            <a:noFill/>
          </a:ln>
        </p:spPr>
        <p:txBody>
          <a:bodyPr/>
          <a:lstStyle/>
          <a:p>
            <a:endParaRPr dirty="0">
              <a:latin typeface="Times New Roman" panose="02020603050405020304" pitchFamily="18" charset="0"/>
            </a:endParaRPr>
          </a:p>
        </p:txBody>
      </p:sp>
      <p:sp>
        <p:nvSpPr>
          <p:cNvPr id="32795" name="Freeform 91"/>
          <p:cNvSpPr/>
          <p:nvPr/>
        </p:nvSpPr>
        <p:spPr>
          <a:xfrm>
            <a:off x="5334000" y="6019800"/>
            <a:ext cx="914400" cy="287338"/>
          </a:xfrm>
          <a:custGeom>
            <a:avLst/>
            <a:gdLst>
              <a:gd name="txL" fmla="*/ 0 w 670"/>
              <a:gd name="txT" fmla="*/ 0 h 418"/>
              <a:gd name="txR" fmla="*/ 670 w 670"/>
              <a:gd name="txB" fmla="*/ 418 h 418"/>
            </a:gdLst>
            <a:ahLst/>
            <a:cxnLst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rect l="txL" t="txT" r="txR" b="txB"/>
            <a:pathLst>
              <a:path w="670" h="418">
                <a:moveTo>
                  <a:pt x="670" y="330"/>
                </a:moveTo>
                <a:lnTo>
                  <a:pt x="638" y="366"/>
                </a:lnTo>
                <a:lnTo>
                  <a:pt x="624" y="306"/>
                </a:lnTo>
                <a:lnTo>
                  <a:pt x="574" y="362"/>
                </a:lnTo>
                <a:lnTo>
                  <a:pt x="556" y="234"/>
                </a:lnTo>
                <a:lnTo>
                  <a:pt x="498" y="352"/>
                </a:lnTo>
                <a:lnTo>
                  <a:pt x="504" y="170"/>
                </a:lnTo>
                <a:lnTo>
                  <a:pt x="446" y="276"/>
                </a:lnTo>
                <a:lnTo>
                  <a:pt x="448" y="72"/>
                </a:lnTo>
                <a:lnTo>
                  <a:pt x="374" y="250"/>
                </a:lnTo>
                <a:lnTo>
                  <a:pt x="370" y="44"/>
                </a:lnTo>
                <a:lnTo>
                  <a:pt x="300" y="214"/>
                </a:lnTo>
                <a:lnTo>
                  <a:pt x="294" y="0"/>
                </a:lnTo>
                <a:lnTo>
                  <a:pt x="220" y="194"/>
                </a:lnTo>
                <a:lnTo>
                  <a:pt x="136" y="22"/>
                </a:lnTo>
                <a:lnTo>
                  <a:pt x="146" y="190"/>
                </a:lnTo>
                <a:lnTo>
                  <a:pt x="66" y="56"/>
                </a:lnTo>
                <a:lnTo>
                  <a:pt x="76" y="222"/>
                </a:lnTo>
                <a:lnTo>
                  <a:pt x="0" y="122"/>
                </a:lnTo>
                <a:lnTo>
                  <a:pt x="52" y="418"/>
                </a:lnTo>
                <a:lnTo>
                  <a:pt x="660" y="418"/>
                </a:lnTo>
                <a:lnTo>
                  <a:pt x="670" y="330"/>
                </a:lnTo>
                <a:close/>
              </a:path>
            </a:pathLst>
          </a:custGeom>
          <a:solidFill>
            <a:srgbClr val="00CC00"/>
          </a:solidFill>
          <a:ln w="9525">
            <a:noFill/>
          </a:ln>
        </p:spPr>
        <p:txBody>
          <a:bodyPr/>
          <a:lstStyle/>
          <a:p>
            <a:endParaRPr dirty="0">
              <a:latin typeface="Times New Roman" panose="02020603050405020304" pitchFamily="18" charset="0"/>
            </a:endParaRPr>
          </a:p>
        </p:txBody>
      </p:sp>
      <p:sp>
        <p:nvSpPr>
          <p:cNvPr id="32796" name="Freeform 91"/>
          <p:cNvSpPr/>
          <p:nvPr/>
        </p:nvSpPr>
        <p:spPr>
          <a:xfrm>
            <a:off x="4267200" y="3276600"/>
            <a:ext cx="914400" cy="287338"/>
          </a:xfrm>
          <a:custGeom>
            <a:avLst/>
            <a:gdLst>
              <a:gd name="txL" fmla="*/ 0 w 670"/>
              <a:gd name="txT" fmla="*/ 0 h 418"/>
              <a:gd name="txR" fmla="*/ 670 w 670"/>
              <a:gd name="txB" fmla="*/ 418 h 418"/>
            </a:gdLst>
            <a:ahLst/>
            <a:cxnLst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rect l="txL" t="txT" r="txR" b="txB"/>
            <a:pathLst>
              <a:path w="670" h="418">
                <a:moveTo>
                  <a:pt x="670" y="330"/>
                </a:moveTo>
                <a:lnTo>
                  <a:pt x="638" y="366"/>
                </a:lnTo>
                <a:lnTo>
                  <a:pt x="624" y="306"/>
                </a:lnTo>
                <a:lnTo>
                  <a:pt x="574" y="362"/>
                </a:lnTo>
                <a:lnTo>
                  <a:pt x="556" y="234"/>
                </a:lnTo>
                <a:lnTo>
                  <a:pt x="498" y="352"/>
                </a:lnTo>
                <a:lnTo>
                  <a:pt x="504" y="170"/>
                </a:lnTo>
                <a:lnTo>
                  <a:pt x="446" y="276"/>
                </a:lnTo>
                <a:lnTo>
                  <a:pt x="448" y="72"/>
                </a:lnTo>
                <a:lnTo>
                  <a:pt x="374" y="250"/>
                </a:lnTo>
                <a:lnTo>
                  <a:pt x="370" y="44"/>
                </a:lnTo>
                <a:lnTo>
                  <a:pt x="300" y="214"/>
                </a:lnTo>
                <a:lnTo>
                  <a:pt x="294" y="0"/>
                </a:lnTo>
                <a:lnTo>
                  <a:pt x="220" y="194"/>
                </a:lnTo>
                <a:lnTo>
                  <a:pt x="136" y="22"/>
                </a:lnTo>
                <a:lnTo>
                  <a:pt x="146" y="190"/>
                </a:lnTo>
                <a:lnTo>
                  <a:pt x="66" y="56"/>
                </a:lnTo>
                <a:lnTo>
                  <a:pt x="76" y="222"/>
                </a:lnTo>
                <a:lnTo>
                  <a:pt x="0" y="122"/>
                </a:lnTo>
                <a:lnTo>
                  <a:pt x="52" y="418"/>
                </a:lnTo>
                <a:lnTo>
                  <a:pt x="660" y="418"/>
                </a:lnTo>
                <a:lnTo>
                  <a:pt x="670" y="330"/>
                </a:lnTo>
                <a:close/>
              </a:path>
            </a:pathLst>
          </a:custGeom>
          <a:solidFill>
            <a:srgbClr val="00CC00"/>
          </a:solidFill>
          <a:ln w="9525">
            <a:noFill/>
          </a:ln>
        </p:spPr>
        <p:txBody>
          <a:bodyPr/>
          <a:lstStyle/>
          <a:p>
            <a:endParaRPr dirty="0">
              <a:latin typeface="Times New Roman" panose="02020603050405020304" pitchFamily="18" charset="0"/>
            </a:endParaRPr>
          </a:p>
        </p:txBody>
      </p:sp>
      <p:sp>
        <p:nvSpPr>
          <p:cNvPr id="32797" name="Freeform 91"/>
          <p:cNvSpPr/>
          <p:nvPr/>
        </p:nvSpPr>
        <p:spPr>
          <a:xfrm>
            <a:off x="3352800" y="5867400"/>
            <a:ext cx="838200" cy="211138"/>
          </a:xfrm>
          <a:custGeom>
            <a:avLst/>
            <a:gdLst>
              <a:gd name="txL" fmla="*/ 0 w 670"/>
              <a:gd name="txT" fmla="*/ 0 h 418"/>
              <a:gd name="txR" fmla="*/ 670 w 670"/>
              <a:gd name="txB" fmla="*/ 418 h 418"/>
            </a:gdLst>
            <a:ahLst/>
            <a:cxnLst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rect l="txL" t="txT" r="txR" b="txB"/>
            <a:pathLst>
              <a:path w="670" h="418">
                <a:moveTo>
                  <a:pt x="670" y="330"/>
                </a:moveTo>
                <a:lnTo>
                  <a:pt x="638" y="366"/>
                </a:lnTo>
                <a:lnTo>
                  <a:pt x="624" y="306"/>
                </a:lnTo>
                <a:lnTo>
                  <a:pt x="574" y="362"/>
                </a:lnTo>
                <a:lnTo>
                  <a:pt x="556" y="234"/>
                </a:lnTo>
                <a:lnTo>
                  <a:pt x="498" y="352"/>
                </a:lnTo>
                <a:lnTo>
                  <a:pt x="504" y="170"/>
                </a:lnTo>
                <a:lnTo>
                  <a:pt x="446" y="276"/>
                </a:lnTo>
                <a:lnTo>
                  <a:pt x="448" y="72"/>
                </a:lnTo>
                <a:lnTo>
                  <a:pt x="374" y="250"/>
                </a:lnTo>
                <a:lnTo>
                  <a:pt x="370" y="44"/>
                </a:lnTo>
                <a:lnTo>
                  <a:pt x="300" y="214"/>
                </a:lnTo>
                <a:lnTo>
                  <a:pt x="294" y="0"/>
                </a:lnTo>
                <a:lnTo>
                  <a:pt x="220" y="194"/>
                </a:lnTo>
                <a:lnTo>
                  <a:pt x="136" y="22"/>
                </a:lnTo>
                <a:lnTo>
                  <a:pt x="146" y="190"/>
                </a:lnTo>
                <a:lnTo>
                  <a:pt x="66" y="56"/>
                </a:lnTo>
                <a:lnTo>
                  <a:pt x="76" y="222"/>
                </a:lnTo>
                <a:lnTo>
                  <a:pt x="0" y="122"/>
                </a:lnTo>
                <a:lnTo>
                  <a:pt x="52" y="418"/>
                </a:lnTo>
                <a:lnTo>
                  <a:pt x="660" y="418"/>
                </a:lnTo>
                <a:lnTo>
                  <a:pt x="670" y="330"/>
                </a:lnTo>
                <a:close/>
              </a:path>
            </a:pathLst>
          </a:custGeom>
          <a:solidFill>
            <a:srgbClr val="00CC00"/>
          </a:solidFill>
          <a:ln w="9525">
            <a:noFill/>
          </a:ln>
        </p:spPr>
        <p:txBody>
          <a:bodyPr/>
          <a:lstStyle/>
          <a:p>
            <a:endParaRPr dirty="0">
              <a:latin typeface="Times New Roman" panose="02020603050405020304" pitchFamily="18" charset="0"/>
            </a:endParaRPr>
          </a:p>
        </p:txBody>
      </p:sp>
      <p:sp>
        <p:nvSpPr>
          <p:cNvPr id="32798" name="Freeform 91"/>
          <p:cNvSpPr/>
          <p:nvPr/>
        </p:nvSpPr>
        <p:spPr>
          <a:xfrm>
            <a:off x="3200400" y="5105400"/>
            <a:ext cx="914400" cy="287338"/>
          </a:xfrm>
          <a:custGeom>
            <a:avLst/>
            <a:gdLst>
              <a:gd name="txL" fmla="*/ 0 w 670"/>
              <a:gd name="txT" fmla="*/ 0 h 418"/>
              <a:gd name="txR" fmla="*/ 670 w 670"/>
              <a:gd name="txB" fmla="*/ 418 h 418"/>
            </a:gdLst>
            <a:ahLst/>
            <a:cxnLst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rect l="txL" t="txT" r="txR" b="txB"/>
            <a:pathLst>
              <a:path w="670" h="418">
                <a:moveTo>
                  <a:pt x="670" y="330"/>
                </a:moveTo>
                <a:lnTo>
                  <a:pt x="638" y="366"/>
                </a:lnTo>
                <a:lnTo>
                  <a:pt x="624" y="306"/>
                </a:lnTo>
                <a:lnTo>
                  <a:pt x="574" y="362"/>
                </a:lnTo>
                <a:lnTo>
                  <a:pt x="556" y="234"/>
                </a:lnTo>
                <a:lnTo>
                  <a:pt x="498" y="352"/>
                </a:lnTo>
                <a:lnTo>
                  <a:pt x="504" y="170"/>
                </a:lnTo>
                <a:lnTo>
                  <a:pt x="446" y="276"/>
                </a:lnTo>
                <a:lnTo>
                  <a:pt x="448" y="72"/>
                </a:lnTo>
                <a:lnTo>
                  <a:pt x="374" y="250"/>
                </a:lnTo>
                <a:lnTo>
                  <a:pt x="370" y="44"/>
                </a:lnTo>
                <a:lnTo>
                  <a:pt x="300" y="214"/>
                </a:lnTo>
                <a:lnTo>
                  <a:pt x="294" y="0"/>
                </a:lnTo>
                <a:lnTo>
                  <a:pt x="220" y="194"/>
                </a:lnTo>
                <a:lnTo>
                  <a:pt x="136" y="22"/>
                </a:lnTo>
                <a:lnTo>
                  <a:pt x="146" y="190"/>
                </a:lnTo>
                <a:lnTo>
                  <a:pt x="66" y="56"/>
                </a:lnTo>
                <a:lnTo>
                  <a:pt x="76" y="222"/>
                </a:lnTo>
                <a:lnTo>
                  <a:pt x="0" y="122"/>
                </a:lnTo>
                <a:lnTo>
                  <a:pt x="52" y="418"/>
                </a:lnTo>
                <a:lnTo>
                  <a:pt x="660" y="418"/>
                </a:lnTo>
                <a:lnTo>
                  <a:pt x="670" y="330"/>
                </a:lnTo>
                <a:close/>
              </a:path>
            </a:pathLst>
          </a:custGeom>
          <a:solidFill>
            <a:srgbClr val="00CC00"/>
          </a:solidFill>
          <a:ln w="9525">
            <a:noFill/>
          </a:ln>
        </p:spPr>
        <p:txBody>
          <a:bodyPr/>
          <a:lstStyle/>
          <a:p>
            <a:endParaRPr dirty="0">
              <a:latin typeface="Times New Roman" panose="02020603050405020304" pitchFamily="18" charset="0"/>
            </a:endParaRPr>
          </a:p>
        </p:txBody>
      </p:sp>
      <p:sp>
        <p:nvSpPr>
          <p:cNvPr id="32799" name="Freeform 91"/>
          <p:cNvSpPr/>
          <p:nvPr/>
        </p:nvSpPr>
        <p:spPr>
          <a:xfrm>
            <a:off x="3048000" y="4572000"/>
            <a:ext cx="914400" cy="287338"/>
          </a:xfrm>
          <a:custGeom>
            <a:avLst/>
            <a:gdLst>
              <a:gd name="txL" fmla="*/ 0 w 670"/>
              <a:gd name="txT" fmla="*/ 0 h 418"/>
              <a:gd name="txR" fmla="*/ 670 w 670"/>
              <a:gd name="txB" fmla="*/ 418 h 418"/>
            </a:gdLst>
            <a:ahLst/>
            <a:cxnLst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rect l="txL" t="txT" r="txR" b="txB"/>
            <a:pathLst>
              <a:path w="670" h="418">
                <a:moveTo>
                  <a:pt x="670" y="330"/>
                </a:moveTo>
                <a:lnTo>
                  <a:pt x="638" y="366"/>
                </a:lnTo>
                <a:lnTo>
                  <a:pt x="624" y="306"/>
                </a:lnTo>
                <a:lnTo>
                  <a:pt x="574" y="362"/>
                </a:lnTo>
                <a:lnTo>
                  <a:pt x="556" y="234"/>
                </a:lnTo>
                <a:lnTo>
                  <a:pt x="498" y="352"/>
                </a:lnTo>
                <a:lnTo>
                  <a:pt x="504" y="170"/>
                </a:lnTo>
                <a:lnTo>
                  <a:pt x="446" y="276"/>
                </a:lnTo>
                <a:lnTo>
                  <a:pt x="448" y="72"/>
                </a:lnTo>
                <a:lnTo>
                  <a:pt x="374" y="250"/>
                </a:lnTo>
                <a:lnTo>
                  <a:pt x="370" y="44"/>
                </a:lnTo>
                <a:lnTo>
                  <a:pt x="300" y="214"/>
                </a:lnTo>
                <a:lnTo>
                  <a:pt x="294" y="0"/>
                </a:lnTo>
                <a:lnTo>
                  <a:pt x="220" y="194"/>
                </a:lnTo>
                <a:lnTo>
                  <a:pt x="136" y="22"/>
                </a:lnTo>
                <a:lnTo>
                  <a:pt x="146" y="190"/>
                </a:lnTo>
                <a:lnTo>
                  <a:pt x="66" y="56"/>
                </a:lnTo>
                <a:lnTo>
                  <a:pt x="76" y="222"/>
                </a:lnTo>
                <a:lnTo>
                  <a:pt x="0" y="122"/>
                </a:lnTo>
                <a:lnTo>
                  <a:pt x="52" y="418"/>
                </a:lnTo>
                <a:lnTo>
                  <a:pt x="660" y="418"/>
                </a:lnTo>
                <a:lnTo>
                  <a:pt x="670" y="330"/>
                </a:lnTo>
                <a:close/>
              </a:path>
            </a:pathLst>
          </a:custGeom>
          <a:solidFill>
            <a:srgbClr val="00CC00"/>
          </a:solidFill>
          <a:ln w="9525">
            <a:noFill/>
          </a:ln>
        </p:spPr>
        <p:txBody>
          <a:bodyPr/>
          <a:lstStyle/>
          <a:p>
            <a:endParaRPr dirty="0">
              <a:latin typeface="Times New Roman" panose="02020603050405020304" pitchFamily="18" charset="0"/>
            </a:endParaRPr>
          </a:p>
        </p:txBody>
      </p:sp>
      <p:sp>
        <p:nvSpPr>
          <p:cNvPr id="32800" name="Freeform 91"/>
          <p:cNvSpPr/>
          <p:nvPr/>
        </p:nvSpPr>
        <p:spPr>
          <a:xfrm>
            <a:off x="4343400" y="4876800"/>
            <a:ext cx="914400" cy="287338"/>
          </a:xfrm>
          <a:custGeom>
            <a:avLst/>
            <a:gdLst>
              <a:gd name="txL" fmla="*/ 0 w 670"/>
              <a:gd name="txT" fmla="*/ 0 h 418"/>
              <a:gd name="txR" fmla="*/ 670 w 670"/>
              <a:gd name="txB" fmla="*/ 418 h 418"/>
            </a:gdLst>
            <a:ahLst/>
            <a:cxnLst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rect l="txL" t="txT" r="txR" b="txB"/>
            <a:pathLst>
              <a:path w="670" h="418">
                <a:moveTo>
                  <a:pt x="670" y="330"/>
                </a:moveTo>
                <a:lnTo>
                  <a:pt x="638" y="366"/>
                </a:lnTo>
                <a:lnTo>
                  <a:pt x="624" y="306"/>
                </a:lnTo>
                <a:lnTo>
                  <a:pt x="574" y="362"/>
                </a:lnTo>
                <a:lnTo>
                  <a:pt x="556" y="234"/>
                </a:lnTo>
                <a:lnTo>
                  <a:pt x="498" y="352"/>
                </a:lnTo>
                <a:lnTo>
                  <a:pt x="504" y="170"/>
                </a:lnTo>
                <a:lnTo>
                  <a:pt x="446" y="276"/>
                </a:lnTo>
                <a:lnTo>
                  <a:pt x="448" y="72"/>
                </a:lnTo>
                <a:lnTo>
                  <a:pt x="374" y="250"/>
                </a:lnTo>
                <a:lnTo>
                  <a:pt x="370" y="44"/>
                </a:lnTo>
                <a:lnTo>
                  <a:pt x="300" y="214"/>
                </a:lnTo>
                <a:lnTo>
                  <a:pt x="294" y="0"/>
                </a:lnTo>
                <a:lnTo>
                  <a:pt x="220" y="194"/>
                </a:lnTo>
                <a:lnTo>
                  <a:pt x="136" y="22"/>
                </a:lnTo>
                <a:lnTo>
                  <a:pt x="146" y="190"/>
                </a:lnTo>
                <a:lnTo>
                  <a:pt x="66" y="56"/>
                </a:lnTo>
                <a:lnTo>
                  <a:pt x="76" y="222"/>
                </a:lnTo>
                <a:lnTo>
                  <a:pt x="0" y="122"/>
                </a:lnTo>
                <a:lnTo>
                  <a:pt x="52" y="418"/>
                </a:lnTo>
                <a:lnTo>
                  <a:pt x="660" y="418"/>
                </a:lnTo>
                <a:lnTo>
                  <a:pt x="670" y="330"/>
                </a:lnTo>
                <a:close/>
              </a:path>
            </a:pathLst>
          </a:custGeom>
          <a:solidFill>
            <a:srgbClr val="00CC00"/>
          </a:solidFill>
          <a:ln w="9525">
            <a:noFill/>
          </a:ln>
        </p:spPr>
        <p:txBody>
          <a:bodyPr/>
          <a:lstStyle/>
          <a:p>
            <a:endParaRPr dirty="0">
              <a:latin typeface="Times New Roman" panose="02020603050405020304" pitchFamily="18" charset="0"/>
            </a:endParaRPr>
          </a:p>
        </p:txBody>
      </p:sp>
      <p:sp>
        <p:nvSpPr>
          <p:cNvPr id="32801" name="Freeform 91"/>
          <p:cNvSpPr/>
          <p:nvPr/>
        </p:nvSpPr>
        <p:spPr>
          <a:xfrm>
            <a:off x="2971800" y="3200400"/>
            <a:ext cx="914400" cy="287338"/>
          </a:xfrm>
          <a:custGeom>
            <a:avLst/>
            <a:gdLst>
              <a:gd name="txL" fmla="*/ 0 w 670"/>
              <a:gd name="txT" fmla="*/ 0 h 418"/>
              <a:gd name="txR" fmla="*/ 670 w 670"/>
              <a:gd name="txB" fmla="*/ 418 h 418"/>
            </a:gdLst>
            <a:ahLst/>
            <a:cxnLst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rect l="txL" t="txT" r="txR" b="txB"/>
            <a:pathLst>
              <a:path w="670" h="418">
                <a:moveTo>
                  <a:pt x="670" y="330"/>
                </a:moveTo>
                <a:lnTo>
                  <a:pt x="638" y="366"/>
                </a:lnTo>
                <a:lnTo>
                  <a:pt x="624" y="306"/>
                </a:lnTo>
                <a:lnTo>
                  <a:pt x="574" y="362"/>
                </a:lnTo>
                <a:lnTo>
                  <a:pt x="556" y="234"/>
                </a:lnTo>
                <a:lnTo>
                  <a:pt x="498" y="352"/>
                </a:lnTo>
                <a:lnTo>
                  <a:pt x="504" y="170"/>
                </a:lnTo>
                <a:lnTo>
                  <a:pt x="446" y="276"/>
                </a:lnTo>
                <a:lnTo>
                  <a:pt x="448" y="72"/>
                </a:lnTo>
                <a:lnTo>
                  <a:pt x="374" y="250"/>
                </a:lnTo>
                <a:lnTo>
                  <a:pt x="370" y="44"/>
                </a:lnTo>
                <a:lnTo>
                  <a:pt x="300" y="214"/>
                </a:lnTo>
                <a:lnTo>
                  <a:pt x="294" y="0"/>
                </a:lnTo>
                <a:lnTo>
                  <a:pt x="220" y="194"/>
                </a:lnTo>
                <a:lnTo>
                  <a:pt x="136" y="22"/>
                </a:lnTo>
                <a:lnTo>
                  <a:pt x="146" y="190"/>
                </a:lnTo>
                <a:lnTo>
                  <a:pt x="66" y="56"/>
                </a:lnTo>
                <a:lnTo>
                  <a:pt x="76" y="222"/>
                </a:lnTo>
                <a:lnTo>
                  <a:pt x="0" y="122"/>
                </a:lnTo>
                <a:lnTo>
                  <a:pt x="52" y="418"/>
                </a:lnTo>
                <a:lnTo>
                  <a:pt x="660" y="418"/>
                </a:lnTo>
                <a:lnTo>
                  <a:pt x="670" y="330"/>
                </a:lnTo>
                <a:close/>
              </a:path>
            </a:pathLst>
          </a:custGeom>
          <a:solidFill>
            <a:srgbClr val="00CC00"/>
          </a:solidFill>
          <a:ln w="9525">
            <a:noFill/>
          </a:ln>
        </p:spPr>
        <p:txBody>
          <a:bodyPr/>
          <a:lstStyle/>
          <a:p>
            <a:endParaRPr dirty="0">
              <a:latin typeface="Times New Roman" panose="02020603050405020304" pitchFamily="18" charset="0"/>
            </a:endParaRPr>
          </a:p>
        </p:txBody>
      </p:sp>
      <p:sp>
        <p:nvSpPr>
          <p:cNvPr id="32802" name="Freeform 91"/>
          <p:cNvSpPr/>
          <p:nvPr/>
        </p:nvSpPr>
        <p:spPr>
          <a:xfrm>
            <a:off x="3657600" y="3124200"/>
            <a:ext cx="914400" cy="287338"/>
          </a:xfrm>
          <a:custGeom>
            <a:avLst/>
            <a:gdLst>
              <a:gd name="txL" fmla="*/ 0 w 670"/>
              <a:gd name="txT" fmla="*/ 0 h 418"/>
              <a:gd name="txR" fmla="*/ 670 w 670"/>
              <a:gd name="txB" fmla="*/ 418 h 418"/>
            </a:gdLst>
            <a:ahLst/>
            <a:cxnLst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rect l="txL" t="txT" r="txR" b="txB"/>
            <a:pathLst>
              <a:path w="670" h="418">
                <a:moveTo>
                  <a:pt x="670" y="330"/>
                </a:moveTo>
                <a:lnTo>
                  <a:pt x="638" y="366"/>
                </a:lnTo>
                <a:lnTo>
                  <a:pt x="624" y="306"/>
                </a:lnTo>
                <a:lnTo>
                  <a:pt x="574" y="362"/>
                </a:lnTo>
                <a:lnTo>
                  <a:pt x="556" y="234"/>
                </a:lnTo>
                <a:lnTo>
                  <a:pt x="498" y="352"/>
                </a:lnTo>
                <a:lnTo>
                  <a:pt x="504" y="170"/>
                </a:lnTo>
                <a:lnTo>
                  <a:pt x="446" y="276"/>
                </a:lnTo>
                <a:lnTo>
                  <a:pt x="448" y="72"/>
                </a:lnTo>
                <a:lnTo>
                  <a:pt x="374" y="250"/>
                </a:lnTo>
                <a:lnTo>
                  <a:pt x="370" y="44"/>
                </a:lnTo>
                <a:lnTo>
                  <a:pt x="300" y="214"/>
                </a:lnTo>
                <a:lnTo>
                  <a:pt x="294" y="0"/>
                </a:lnTo>
                <a:lnTo>
                  <a:pt x="220" y="194"/>
                </a:lnTo>
                <a:lnTo>
                  <a:pt x="136" y="22"/>
                </a:lnTo>
                <a:lnTo>
                  <a:pt x="146" y="190"/>
                </a:lnTo>
                <a:lnTo>
                  <a:pt x="66" y="56"/>
                </a:lnTo>
                <a:lnTo>
                  <a:pt x="76" y="222"/>
                </a:lnTo>
                <a:lnTo>
                  <a:pt x="0" y="122"/>
                </a:lnTo>
                <a:lnTo>
                  <a:pt x="52" y="418"/>
                </a:lnTo>
                <a:lnTo>
                  <a:pt x="660" y="418"/>
                </a:lnTo>
                <a:lnTo>
                  <a:pt x="670" y="330"/>
                </a:lnTo>
                <a:close/>
              </a:path>
            </a:pathLst>
          </a:custGeom>
          <a:solidFill>
            <a:srgbClr val="00CC00"/>
          </a:solidFill>
          <a:ln w="9525">
            <a:noFill/>
          </a:ln>
        </p:spPr>
        <p:txBody>
          <a:bodyPr/>
          <a:lstStyle/>
          <a:p>
            <a:endParaRPr dirty="0">
              <a:latin typeface="Times New Roman" panose="02020603050405020304" pitchFamily="18" charset="0"/>
            </a:endParaRPr>
          </a:p>
        </p:txBody>
      </p:sp>
      <p:pic>
        <p:nvPicPr>
          <p:cNvPr id="126020" name="Picture 68" descr="Flower-03-june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62400" y="3352800"/>
            <a:ext cx="338138" cy="4572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2804" name="Freeform 91"/>
          <p:cNvSpPr/>
          <p:nvPr/>
        </p:nvSpPr>
        <p:spPr>
          <a:xfrm>
            <a:off x="4572000" y="2133600"/>
            <a:ext cx="533400" cy="211138"/>
          </a:xfrm>
          <a:custGeom>
            <a:avLst/>
            <a:gdLst>
              <a:gd name="txL" fmla="*/ 0 w 670"/>
              <a:gd name="txT" fmla="*/ 0 h 418"/>
              <a:gd name="txR" fmla="*/ 670 w 670"/>
              <a:gd name="txB" fmla="*/ 418 h 418"/>
            </a:gdLst>
            <a:ahLst/>
            <a:cxnLst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rect l="txL" t="txT" r="txR" b="txB"/>
            <a:pathLst>
              <a:path w="670" h="418">
                <a:moveTo>
                  <a:pt x="670" y="330"/>
                </a:moveTo>
                <a:lnTo>
                  <a:pt x="638" y="366"/>
                </a:lnTo>
                <a:lnTo>
                  <a:pt x="624" y="306"/>
                </a:lnTo>
                <a:lnTo>
                  <a:pt x="574" y="362"/>
                </a:lnTo>
                <a:lnTo>
                  <a:pt x="556" y="234"/>
                </a:lnTo>
                <a:lnTo>
                  <a:pt x="498" y="352"/>
                </a:lnTo>
                <a:lnTo>
                  <a:pt x="504" y="170"/>
                </a:lnTo>
                <a:lnTo>
                  <a:pt x="446" y="276"/>
                </a:lnTo>
                <a:lnTo>
                  <a:pt x="448" y="72"/>
                </a:lnTo>
                <a:lnTo>
                  <a:pt x="374" y="250"/>
                </a:lnTo>
                <a:lnTo>
                  <a:pt x="370" y="44"/>
                </a:lnTo>
                <a:lnTo>
                  <a:pt x="300" y="214"/>
                </a:lnTo>
                <a:lnTo>
                  <a:pt x="294" y="0"/>
                </a:lnTo>
                <a:lnTo>
                  <a:pt x="220" y="194"/>
                </a:lnTo>
                <a:lnTo>
                  <a:pt x="136" y="22"/>
                </a:lnTo>
                <a:lnTo>
                  <a:pt x="146" y="190"/>
                </a:lnTo>
                <a:lnTo>
                  <a:pt x="66" y="56"/>
                </a:lnTo>
                <a:lnTo>
                  <a:pt x="76" y="222"/>
                </a:lnTo>
                <a:lnTo>
                  <a:pt x="0" y="122"/>
                </a:lnTo>
                <a:lnTo>
                  <a:pt x="52" y="418"/>
                </a:lnTo>
                <a:lnTo>
                  <a:pt x="660" y="418"/>
                </a:lnTo>
                <a:lnTo>
                  <a:pt x="670" y="330"/>
                </a:lnTo>
                <a:close/>
              </a:path>
            </a:pathLst>
          </a:custGeom>
          <a:solidFill>
            <a:srgbClr val="00CC00"/>
          </a:solidFill>
          <a:ln w="9525">
            <a:noFill/>
          </a:ln>
        </p:spPr>
        <p:txBody>
          <a:bodyPr/>
          <a:lstStyle/>
          <a:p>
            <a:endParaRPr dirty="0">
              <a:latin typeface="Times New Roman" panose="02020603050405020304" pitchFamily="18" charset="0"/>
            </a:endParaRPr>
          </a:p>
        </p:txBody>
      </p:sp>
      <p:sp>
        <p:nvSpPr>
          <p:cNvPr id="32805" name="Freeform 91"/>
          <p:cNvSpPr/>
          <p:nvPr/>
        </p:nvSpPr>
        <p:spPr>
          <a:xfrm>
            <a:off x="8610600" y="2209800"/>
            <a:ext cx="533400" cy="134938"/>
          </a:xfrm>
          <a:custGeom>
            <a:avLst/>
            <a:gdLst>
              <a:gd name="txL" fmla="*/ 0 w 670"/>
              <a:gd name="txT" fmla="*/ 0 h 418"/>
              <a:gd name="txR" fmla="*/ 670 w 670"/>
              <a:gd name="txB" fmla="*/ 418 h 418"/>
            </a:gdLst>
            <a:ahLst/>
            <a:cxnLst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rect l="txL" t="txT" r="txR" b="txB"/>
            <a:pathLst>
              <a:path w="670" h="418">
                <a:moveTo>
                  <a:pt x="670" y="330"/>
                </a:moveTo>
                <a:lnTo>
                  <a:pt x="638" y="366"/>
                </a:lnTo>
                <a:lnTo>
                  <a:pt x="624" y="306"/>
                </a:lnTo>
                <a:lnTo>
                  <a:pt x="574" y="362"/>
                </a:lnTo>
                <a:lnTo>
                  <a:pt x="556" y="234"/>
                </a:lnTo>
                <a:lnTo>
                  <a:pt x="498" y="352"/>
                </a:lnTo>
                <a:lnTo>
                  <a:pt x="504" y="170"/>
                </a:lnTo>
                <a:lnTo>
                  <a:pt x="446" y="276"/>
                </a:lnTo>
                <a:lnTo>
                  <a:pt x="448" y="72"/>
                </a:lnTo>
                <a:lnTo>
                  <a:pt x="374" y="250"/>
                </a:lnTo>
                <a:lnTo>
                  <a:pt x="370" y="44"/>
                </a:lnTo>
                <a:lnTo>
                  <a:pt x="300" y="214"/>
                </a:lnTo>
                <a:lnTo>
                  <a:pt x="294" y="0"/>
                </a:lnTo>
                <a:lnTo>
                  <a:pt x="220" y="194"/>
                </a:lnTo>
                <a:lnTo>
                  <a:pt x="136" y="22"/>
                </a:lnTo>
                <a:lnTo>
                  <a:pt x="146" y="190"/>
                </a:lnTo>
                <a:lnTo>
                  <a:pt x="66" y="56"/>
                </a:lnTo>
                <a:lnTo>
                  <a:pt x="76" y="222"/>
                </a:lnTo>
                <a:lnTo>
                  <a:pt x="0" y="122"/>
                </a:lnTo>
                <a:lnTo>
                  <a:pt x="52" y="418"/>
                </a:lnTo>
                <a:lnTo>
                  <a:pt x="660" y="418"/>
                </a:lnTo>
                <a:lnTo>
                  <a:pt x="670" y="330"/>
                </a:lnTo>
                <a:close/>
              </a:path>
            </a:pathLst>
          </a:custGeom>
          <a:solidFill>
            <a:srgbClr val="00CC00"/>
          </a:solidFill>
          <a:ln w="9525">
            <a:noFill/>
          </a:ln>
        </p:spPr>
        <p:txBody>
          <a:bodyPr/>
          <a:lstStyle/>
          <a:p>
            <a:endParaRPr dirty="0">
              <a:latin typeface="Times New Roman" panose="02020603050405020304" pitchFamily="18" charset="0"/>
            </a:endParaRPr>
          </a:p>
        </p:txBody>
      </p:sp>
      <p:sp>
        <p:nvSpPr>
          <p:cNvPr id="32806" name="Freeform 91"/>
          <p:cNvSpPr/>
          <p:nvPr/>
        </p:nvSpPr>
        <p:spPr>
          <a:xfrm>
            <a:off x="6934200" y="2209800"/>
            <a:ext cx="533400" cy="134938"/>
          </a:xfrm>
          <a:custGeom>
            <a:avLst/>
            <a:gdLst>
              <a:gd name="txL" fmla="*/ 0 w 670"/>
              <a:gd name="txT" fmla="*/ 0 h 418"/>
              <a:gd name="txR" fmla="*/ 670 w 670"/>
              <a:gd name="txB" fmla="*/ 418 h 418"/>
            </a:gdLst>
            <a:ahLst/>
            <a:cxnLst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rect l="txL" t="txT" r="txR" b="txB"/>
            <a:pathLst>
              <a:path w="670" h="418">
                <a:moveTo>
                  <a:pt x="670" y="330"/>
                </a:moveTo>
                <a:lnTo>
                  <a:pt x="638" y="366"/>
                </a:lnTo>
                <a:lnTo>
                  <a:pt x="624" y="306"/>
                </a:lnTo>
                <a:lnTo>
                  <a:pt x="574" y="362"/>
                </a:lnTo>
                <a:lnTo>
                  <a:pt x="556" y="234"/>
                </a:lnTo>
                <a:lnTo>
                  <a:pt x="498" y="352"/>
                </a:lnTo>
                <a:lnTo>
                  <a:pt x="504" y="170"/>
                </a:lnTo>
                <a:lnTo>
                  <a:pt x="446" y="276"/>
                </a:lnTo>
                <a:lnTo>
                  <a:pt x="448" y="72"/>
                </a:lnTo>
                <a:lnTo>
                  <a:pt x="374" y="250"/>
                </a:lnTo>
                <a:lnTo>
                  <a:pt x="370" y="44"/>
                </a:lnTo>
                <a:lnTo>
                  <a:pt x="300" y="214"/>
                </a:lnTo>
                <a:lnTo>
                  <a:pt x="294" y="0"/>
                </a:lnTo>
                <a:lnTo>
                  <a:pt x="220" y="194"/>
                </a:lnTo>
                <a:lnTo>
                  <a:pt x="136" y="22"/>
                </a:lnTo>
                <a:lnTo>
                  <a:pt x="146" y="190"/>
                </a:lnTo>
                <a:lnTo>
                  <a:pt x="66" y="56"/>
                </a:lnTo>
                <a:lnTo>
                  <a:pt x="76" y="222"/>
                </a:lnTo>
                <a:lnTo>
                  <a:pt x="0" y="122"/>
                </a:lnTo>
                <a:lnTo>
                  <a:pt x="52" y="418"/>
                </a:lnTo>
                <a:lnTo>
                  <a:pt x="660" y="418"/>
                </a:lnTo>
                <a:lnTo>
                  <a:pt x="670" y="330"/>
                </a:lnTo>
                <a:close/>
              </a:path>
            </a:pathLst>
          </a:custGeom>
          <a:solidFill>
            <a:srgbClr val="00CC00"/>
          </a:solidFill>
          <a:ln w="9525">
            <a:noFill/>
          </a:ln>
        </p:spPr>
        <p:txBody>
          <a:bodyPr/>
          <a:lstStyle/>
          <a:p>
            <a:endParaRPr dirty="0">
              <a:latin typeface="Times New Roman" panose="02020603050405020304" pitchFamily="18" charset="0"/>
            </a:endParaRPr>
          </a:p>
        </p:txBody>
      </p:sp>
      <p:sp>
        <p:nvSpPr>
          <p:cNvPr id="32807" name="Freeform 91"/>
          <p:cNvSpPr/>
          <p:nvPr/>
        </p:nvSpPr>
        <p:spPr>
          <a:xfrm>
            <a:off x="0" y="4876800"/>
            <a:ext cx="838200" cy="211138"/>
          </a:xfrm>
          <a:custGeom>
            <a:avLst/>
            <a:gdLst>
              <a:gd name="txL" fmla="*/ 0 w 670"/>
              <a:gd name="txT" fmla="*/ 0 h 418"/>
              <a:gd name="txR" fmla="*/ 670 w 670"/>
              <a:gd name="txB" fmla="*/ 418 h 418"/>
            </a:gdLst>
            <a:ahLst/>
            <a:cxnLst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rect l="txL" t="txT" r="txR" b="txB"/>
            <a:pathLst>
              <a:path w="670" h="418">
                <a:moveTo>
                  <a:pt x="670" y="330"/>
                </a:moveTo>
                <a:lnTo>
                  <a:pt x="638" y="366"/>
                </a:lnTo>
                <a:lnTo>
                  <a:pt x="624" y="306"/>
                </a:lnTo>
                <a:lnTo>
                  <a:pt x="574" y="362"/>
                </a:lnTo>
                <a:lnTo>
                  <a:pt x="556" y="234"/>
                </a:lnTo>
                <a:lnTo>
                  <a:pt x="498" y="352"/>
                </a:lnTo>
                <a:lnTo>
                  <a:pt x="504" y="170"/>
                </a:lnTo>
                <a:lnTo>
                  <a:pt x="446" y="276"/>
                </a:lnTo>
                <a:lnTo>
                  <a:pt x="448" y="72"/>
                </a:lnTo>
                <a:lnTo>
                  <a:pt x="374" y="250"/>
                </a:lnTo>
                <a:lnTo>
                  <a:pt x="370" y="44"/>
                </a:lnTo>
                <a:lnTo>
                  <a:pt x="300" y="214"/>
                </a:lnTo>
                <a:lnTo>
                  <a:pt x="294" y="0"/>
                </a:lnTo>
                <a:lnTo>
                  <a:pt x="220" y="194"/>
                </a:lnTo>
                <a:lnTo>
                  <a:pt x="136" y="22"/>
                </a:lnTo>
                <a:lnTo>
                  <a:pt x="146" y="190"/>
                </a:lnTo>
                <a:lnTo>
                  <a:pt x="66" y="56"/>
                </a:lnTo>
                <a:lnTo>
                  <a:pt x="76" y="222"/>
                </a:lnTo>
                <a:lnTo>
                  <a:pt x="0" y="122"/>
                </a:lnTo>
                <a:lnTo>
                  <a:pt x="52" y="418"/>
                </a:lnTo>
                <a:lnTo>
                  <a:pt x="660" y="418"/>
                </a:lnTo>
                <a:lnTo>
                  <a:pt x="670" y="330"/>
                </a:lnTo>
                <a:close/>
              </a:path>
            </a:pathLst>
          </a:custGeom>
          <a:solidFill>
            <a:srgbClr val="00CC00"/>
          </a:solidFill>
          <a:ln w="9525">
            <a:noFill/>
          </a:ln>
        </p:spPr>
        <p:txBody>
          <a:bodyPr/>
          <a:lstStyle/>
          <a:p>
            <a:endParaRPr dirty="0">
              <a:latin typeface="Times New Roman" panose="02020603050405020304" pitchFamily="18" charset="0"/>
            </a:endParaRPr>
          </a:p>
        </p:txBody>
      </p:sp>
      <p:sp>
        <p:nvSpPr>
          <p:cNvPr id="32808" name="Freeform 91"/>
          <p:cNvSpPr/>
          <p:nvPr/>
        </p:nvSpPr>
        <p:spPr>
          <a:xfrm>
            <a:off x="5943600" y="2133600"/>
            <a:ext cx="838200" cy="211138"/>
          </a:xfrm>
          <a:custGeom>
            <a:avLst/>
            <a:gdLst>
              <a:gd name="txL" fmla="*/ 0 w 670"/>
              <a:gd name="txT" fmla="*/ 0 h 418"/>
              <a:gd name="txR" fmla="*/ 670 w 670"/>
              <a:gd name="txB" fmla="*/ 418 h 418"/>
            </a:gdLst>
            <a:ahLst/>
            <a:cxnLst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rect l="txL" t="txT" r="txR" b="txB"/>
            <a:pathLst>
              <a:path w="670" h="418">
                <a:moveTo>
                  <a:pt x="670" y="330"/>
                </a:moveTo>
                <a:lnTo>
                  <a:pt x="638" y="366"/>
                </a:lnTo>
                <a:lnTo>
                  <a:pt x="624" y="306"/>
                </a:lnTo>
                <a:lnTo>
                  <a:pt x="574" y="362"/>
                </a:lnTo>
                <a:lnTo>
                  <a:pt x="556" y="234"/>
                </a:lnTo>
                <a:lnTo>
                  <a:pt x="498" y="352"/>
                </a:lnTo>
                <a:lnTo>
                  <a:pt x="504" y="170"/>
                </a:lnTo>
                <a:lnTo>
                  <a:pt x="446" y="276"/>
                </a:lnTo>
                <a:lnTo>
                  <a:pt x="448" y="72"/>
                </a:lnTo>
                <a:lnTo>
                  <a:pt x="374" y="250"/>
                </a:lnTo>
                <a:lnTo>
                  <a:pt x="370" y="44"/>
                </a:lnTo>
                <a:lnTo>
                  <a:pt x="300" y="214"/>
                </a:lnTo>
                <a:lnTo>
                  <a:pt x="294" y="0"/>
                </a:lnTo>
                <a:lnTo>
                  <a:pt x="220" y="194"/>
                </a:lnTo>
                <a:lnTo>
                  <a:pt x="136" y="22"/>
                </a:lnTo>
                <a:lnTo>
                  <a:pt x="146" y="190"/>
                </a:lnTo>
                <a:lnTo>
                  <a:pt x="66" y="56"/>
                </a:lnTo>
                <a:lnTo>
                  <a:pt x="76" y="222"/>
                </a:lnTo>
                <a:lnTo>
                  <a:pt x="0" y="122"/>
                </a:lnTo>
                <a:lnTo>
                  <a:pt x="52" y="418"/>
                </a:lnTo>
                <a:lnTo>
                  <a:pt x="660" y="418"/>
                </a:lnTo>
                <a:lnTo>
                  <a:pt x="670" y="330"/>
                </a:lnTo>
                <a:close/>
              </a:path>
            </a:pathLst>
          </a:custGeom>
          <a:solidFill>
            <a:srgbClr val="00CC00"/>
          </a:solidFill>
          <a:ln w="9525">
            <a:noFill/>
          </a:ln>
        </p:spPr>
        <p:txBody>
          <a:bodyPr/>
          <a:lstStyle/>
          <a:p>
            <a:endParaRPr dirty="0">
              <a:latin typeface="Times New Roman" panose="02020603050405020304" pitchFamily="18" charset="0"/>
            </a:endParaRPr>
          </a:p>
        </p:txBody>
      </p:sp>
      <p:sp>
        <p:nvSpPr>
          <p:cNvPr id="32809" name="Freeform 91"/>
          <p:cNvSpPr/>
          <p:nvPr/>
        </p:nvSpPr>
        <p:spPr>
          <a:xfrm>
            <a:off x="5562600" y="3276600"/>
            <a:ext cx="838200" cy="211138"/>
          </a:xfrm>
          <a:custGeom>
            <a:avLst/>
            <a:gdLst>
              <a:gd name="txL" fmla="*/ 0 w 670"/>
              <a:gd name="txT" fmla="*/ 0 h 418"/>
              <a:gd name="txR" fmla="*/ 670 w 670"/>
              <a:gd name="txB" fmla="*/ 418 h 418"/>
            </a:gdLst>
            <a:ahLst/>
            <a:cxnLst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rect l="txL" t="txT" r="txR" b="txB"/>
            <a:pathLst>
              <a:path w="670" h="418">
                <a:moveTo>
                  <a:pt x="670" y="330"/>
                </a:moveTo>
                <a:lnTo>
                  <a:pt x="638" y="366"/>
                </a:lnTo>
                <a:lnTo>
                  <a:pt x="624" y="306"/>
                </a:lnTo>
                <a:lnTo>
                  <a:pt x="574" y="362"/>
                </a:lnTo>
                <a:lnTo>
                  <a:pt x="556" y="234"/>
                </a:lnTo>
                <a:lnTo>
                  <a:pt x="498" y="352"/>
                </a:lnTo>
                <a:lnTo>
                  <a:pt x="504" y="170"/>
                </a:lnTo>
                <a:lnTo>
                  <a:pt x="446" y="276"/>
                </a:lnTo>
                <a:lnTo>
                  <a:pt x="448" y="72"/>
                </a:lnTo>
                <a:lnTo>
                  <a:pt x="374" y="250"/>
                </a:lnTo>
                <a:lnTo>
                  <a:pt x="370" y="44"/>
                </a:lnTo>
                <a:lnTo>
                  <a:pt x="300" y="214"/>
                </a:lnTo>
                <a:lnTo>
                  <a:pt x="294" y="0"/>
                </a:lnTo>
                <a:lnTo>
                  <a:pt x="220" y="194"/>
                </a:lnTo>
                <a:lnTo>
                  <a:pt x="136" y="22"/>
                </a:lnTo>
                <a:lnTo>
                  <a:pt x="146" y="190"/>
                </a:lnTo>
                <a:lnTo>
                  <a:pt x="66" y="56"/>
                </a:lnTo>
                <a:lnTo>
                  <a:pt x="76" y="222"/>
                </a:lnTo>
                <a:lnTo>
                  <a:pt x="0" y="122"/>
                </a:lnTo>
                <a:lnTo>
                  <a:pt x="52" y="418"/>
                </a:lnTo>
                <a:lnTo>
                  <a:pt x="660" y="418"/>
                </a:lnTo>
                <a:lnTo>
                  <a:pt x="670" y="330"/>
                </a:lnTo>
                <a:close/>
              </a:path>
            </a:pathLst>
          </a:custGeom>
          <a:solidFill>
            <a:srgbClr val="00CC00"/>
          </a:solidFill>
          <a:ln w="9525">
            <a:noFill/>
          </a:ln>
        </p:spPr>
        <p:txBody>
          <a:bodyPr/>
          <a:lstStyle/>
          <a:p>
            <a:endParaRPr dirty="0">
              <a:latin typeface="Times New Roman" panose="02020603050405020304" pitchFamily="18" charset="0"/>
            </a:endParaRPr>
          </a:p>
        </p:txBody>
      </p:sp>
      <p:pic>
        <p:nvPicPr>
          <p:cNvPr id="126060" name="Picture 11" descr="4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889750" y="2209800"/>
            <a:ext cx="2254250" cy="2057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6048" name="Picture 96" descr="Flower-03-june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95800" y="1981200"/>
            <a:ext cx="450850" cy="609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6061" name="Picture 109" descr="hh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505200" y="2286000"/>
            <a:ext cx="1447800" cy="952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6031" name="Picture 79" descr="soc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rot="214609">
            <a:off x="1981200" y="3276600"/>
            <a:ext cx="1897063" cy="1473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6063" name="Picture 111" descr="cong"/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343400" y="3352800"/>
            <a:ext cx="1676400" cy="13795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6064" name="Picture 112" descr="1 (1820)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791200" y="3810000"/>
            <a:ext cx="727075" cy="914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6065" name="Picture 113" descr="1 (1820)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858000" y="4191000"/>
            <a:ext cx="727075" cy="914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6067" name="Picture 115" descr="Flower-03-june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37588" y="4191000"/>
            <a:ext cx="506412" cy="685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6068" name="Picture 116"/>
          <p:cNvPicPr>
            <a:picLocks noChangeAspect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30296" b="3720"/>
          <a:stretch>
            <a:fillRect/>
          </a:stretch>
        </p:blipFill>
        <p:spPr>
          <a:xfrm rot="-726634" flipH="1">
            <a:off x="311150" y="4602163"/>
            <a:ext cx="1349375" cy="1752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5976" name="Picture 24" descr="roses_swaying_back_an_a_mc">
            <a:hlinkClick r:id="rId18" action="ppaction://hlinkfile"/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505200" y="5486400"/>
            <a:ext cx="1095375" cy="114300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32820" name="Group 260"/>
          <p:cNvGrpSpPr/>
          <p:nvPr/>
        </p:nvGrpSpPr>
        <p:grpSpPr>
          <a:xfrm>
            <a:off x="3505200" y="457200"/>
            <a:ext cx="1066800" cy="1981200"/>
            <a:chOff x="960" y="528"/>
            <a:chExt cx="1290" cy="1248"/>
          </a:xfrm>
        </p:grpSpPr>
        <p:pic>
          <p:nvPicPr>
            <p:cNvPr id="32821" name="Picture 261" descr="untitled"/>
            <p:cNvPicPr>
              <a:picLocks noChangeAspect="1"/>
            </p:cNvPicPr>
            <p:nvPr/>
          </p:nvPicPr>
          <p:blipFill>
            <a:blip r:embed="rId2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30956" t="20261" b="43318"/>
            <a:stretch>
              <a:fillRect/>
            </a:stretch>
          </p:blipFill>
          <p:spPr>
            <a:xfrm rot="2023867" flipH="1">
              <a:off x="1824" y="528"/>
              <a:ext cx="426" cy="586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32822" name="Picture 262" descr="untitled"/>
            <p:cNvPicPr>
              <a:picLocks noChangeAspect="1"/>
            </p:cNvPicPr>
            <p:nvPr/>
          </p:nvPicPr>
          <p:blipFill>
            <a:blip r:embed="rId2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35139" t="22916" r="36749" b="31250"/>
            <a:stretch>
              <a:fillRect/>
            </a:stretch>
          </p:blipFill>
          <p:spPr>
            <a:xfrm>
              <a:off x="960" y="720"/>
              <a:ext cx="1152" cy="1056"/>
            </a:xfrm>
            <a:prstGeom prst="rect">
              <a:avLst/>
            </a:prstGeom>
            <a:noFill/>
            <a:ln w="9525">
              <a:noFill/>
            </a:ln>
          </p:spPr>
        </p:pic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59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22222E-6 C 0.00607 -0.00139 0.00781 -0.00255 0.01562 -0.00347 C 0.02048 -0.0044 0.02448 -0.00486 0.03107 -0.00533 C 0.0408 -0.00672 0.05191 -0.00764 0.06336 -0.00834 C 0.0717 -0.00996 0.08611 -0.01111 0.09757 -0.01158 C 0.10694 -0.01297 0.11753 -0.01343 0.12864 -0.01389 C 0.14791 -0.01528 0.16666 -0.01528 0.1875 -0.01528 " pathEditMode="relative" rAng="0" ptsTypes="ffffffA">
                                      <p:cBhvr>
                                        <p:cTn id="9" dur="2000" fill="hold"/>
                                        <p:tgtEl>
                                          <p:spTgt spid="1259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400" y="-80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0.00879 C 0.00069 -0.00648 0.00104 -0.00277 0.00208 -0.00162 C 0.00538 0.00255 0.01284 0.00579 0.01284 0.00602 C 0.01788 0.01343 0.02395 0.01482 0.02951 0.02014 C 0.04392 0.01482 0.04583 0.01135 0.05781 -0.00162 C 0.06007 -0.00393 0.06232 -0.00393 0.06458 -0.00648 C 0.06909 -0.0118 0.07239 -0.01944 0.07725 -0.02338 C 0.08177 -0.03171 0.09236 -0.04699 0.09791 -0.05 C 0.10486 -0.06226 0.11441 -0.06898 0.12239 -0.07662 C 0.12343 -0.07754 0.12413 -0.08032 0.12534 -0.08148 C 0.12621 -0.08263 0.12725 -0.0831 0.1283 -0.08379 C 0.13715 -0.09976 0.16441 -0.103 0.17621 -0.10578 C 0.17916 -0.1081 0.18281 -0.1118 0.18593 -0.11296 C 0.18923 -0.11435 0.19583 -0.11527 0.19583 -0.11504 " pathEditMode="relative" rAng="0" ptsTypes="fffffffffffffA">
                                      <p:cBhvr>
                                        <p:cTn id="11" dur="2000" fill="hold"/>
                                        <p:tgtEl>
                                          <p:spTgt spid="1259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800" y="-3900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389 0.01805 C -0.01407 0.02014 -0.01441 0.02662 -0.01441 0.0243 C -0.01441 0.02153 -0.01441 0.01829 -0.01389 0.0162 C -0.01285 0.01227 -0.01059 0.01319 -0.00903 0.01204 C -0.00834 0.01273 -0.00695 0.01204 -0.00695 0.01412 C -0.00695 0.01643 -0.00851 0.01782 -0.00903 0.0162 C -0.00955 0.01389 -0.00851 0.01088 -0.00834 0.0081 C -0.00764 0.00995 -0.00677 0.0118 -0.00625 0.01412 C -0.00591 0.01597 -0.00643 0.01967 -0.00556 0.02014 C -0.00486 0.0206 -0.00417 0.01736 -0.00348 0.0162 C -0.00278 0.01505 -0.00139 0.01412 -0.00139 0.01435 L 3.33333E-6 1.11111E-6 " pathEditMode="relative" rAng="0" ptsTypes="ffffffffffAA">
                                      <p:cBhvr>
                                        <p:cTn id="13" dur="2000" fill="hold"/>
                                        <p:tgtEl>
                                          <p:spTgt spid="1260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0" y="-500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17 0.00834 C 0.00608 0.01366 0.01684 0.03334 0.00417 0.00834 Z " pathEditMode="relative" rAng="0" ptsTypes="ff">
                                      <p:cBhvr>
                                        <p:cTn id="15" dur="2000" fill="hold"/>
                                        <p:tgtEl>
                                          <p:spTgt spid="1260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0" y="1300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7.03704E-6 C 0.00052 -0.00649 -0.00069 -0.01343 0.00139 -0.01922 C 0.00261 -0.02269 0.0007 -0.01042 0.00278 -0.00765 C 0.004 -0.00603 0.00469 -0.01158 0.00573 -0.01343 C 0.0066 -0.01158 0.00782 -0.00973 0.00851 -0.00765 C 0.01077 -0.00163 0.00921 0.00022 0.01146 -0.00579 " pathEditMode="relative" ptsTypes="fffffA">
                                      <p:cBhvr>
                                        <p:cTn id="17" dur="2000" fill="hold"/>
                                        <p:tgtEl>
                                          <p:spTgt spid="1260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1260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594 -0.01666 C -0.03143 -0.01551 -0.03091 -0.01389 -0.02726 -0.0125 C -0.02604 -0.01111 -0.02275 -0.01041 -0.02014 -0.00926 C -0.01858 -0.00787 -0.01459 -0.0074 -0.01285 -0.00578 C -0.01129 -0.00463 -0.0125 -0.00509 -0.00955 -0.00393 C -0.00677 -0.00139 -0.01094 -0.00463 -0.0066 -0.00254 C -0.00591 -0.00208 -0.00625 -0.00185 -0.00573 -0.00139 C -0.00417 -0.00115 -0.00191 -0.00069 -0.00035 -0.00023 C 0.00139 0.00139 0.00607 0.00232 0.00903 0.00371 C 0.01111 0.00602 0.0085 0.00371 0.01198 0.00579 C 0.01302 0.00648 0.01302 0.00718 0.01423 0.00764 C 0.01528 0.00834 0.01701 0.00857 0.01857 0.0088 C 0.01979 0.01019 0.02291 0.01088 0.02569 0.01204 C 0.02969 0.01343 0.03403 0.01505 0.04028 0.01574 C 0.04323 0.01667 0.04149 0.01621 0.04531 0.01621 " pathEditMode="relative" rAng="0" ptsTypes="ffffffffffffffA">
                                      <p:cBhvr>
                                        <p:cTn id="22" dur="3000" fill="hold"/>
                                        <p:tgtEl>
                                          <p:spTgt spid="1260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00" y="1700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0.05463 C 0.01476 0.06366 0.08941 0.01922 0.11059 0.02223 C 0.11701 0.01922 0.12326 0.01922 0.12986 0.01412 C 0.13281 0.01112 0.13351 0.00301 0.13559 -0.00254 C 0.14392 -0.02453 0.15312 -0.04097 0.16076 -0.06527 " pathEditMode="relative" rAng="0" ptsTypes="ffffA">
                                      <p:cBhvr>
                                        <p:cTn id="24" dur="2000" fill="hold"/>
                                        <p:tgtEl>
                                          <p:spTgt spid="1259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000" y="5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260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260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26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1260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1260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1260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126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1260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1260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0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1260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94444E-6 2.01665E-6 C 0.00659 -0.01388 -0.00053 -0.00231 0.00433 2.01665E-6 C 0.00659 0.00092 0.00902 -0.00116 0.01145 -0.00185 C 0.01475 0.00462 0.01319 0.00555 0.01579 0.00208 " pathEditMode="relative" ptsTypes="fffA">
                                      <p:cBhvr>
                                        <p:cTn id="54" dur="2000" fill="hold"/>
                                        <p:tgtEl>
                                          <p:spTgt spid="1259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0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1260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2000"/>
                                        <p:tgtEl>
                                          <p:spTgt spid="1260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000"/>
                                        <p:tgtEl>
                                          <p:spTgt spid="1260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2000"/>
                                        <p:tgtEl>
                                          <p:spTgt spid="1260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1260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2000"/>
                                        <p:tgtEl>
                                          <p:spTgt spid="1260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2000"/>
                                        <p:tgtEl>
                                          <p:spTgt spid="1260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0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2000"/>
                                        <p:tgtEl>
                                          <p:spTgt spid="1260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0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2000"/>
                                        <p:tgtEl>
                                          <p:spTgt spid="1260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0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2000"/>
                                        <p:tgtEl>
                                          <p:spTgt spid="1260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6" dur="1000" fill="hold"/>
                                        <p:tgtEl>
                                          <p:spTgt spid="12599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87" dur="1000" fill="hold"/>
                                        <p:tgtEl>
                                          <p:spTgt spid="12599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88" dur="1000" fill="hold"/>
                                        <p:tgtEl>
                                          <p:spTgt spid="12599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89" dur="1000" fill="hold"/>
                                        <p:tgtEl>
                                          <p:spTgt spid="12599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2000"/>
                                        <p:tgtEl>
                                          <p:spTgt spid="1259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2000"/>
                                        <p:tgtEl>
                                          <p:spTgt spid="1259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2000"/>
                                        <p:tgtEl>
                                          <p:spTgt spid="1259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2000"/>
                                        <p:tgtEl>
                                          <p:spTgt spid="1259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2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33795" name="Picture 2" descr="002108bg3md5rt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33796" name="Picture 4" descr="c005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429000" y="0"/>
              <a:ext cx="5715000" cy="1752600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33797" name="Picture 6" descr="WINGS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09600" y="0"/>
              <a:ext cx="1127125" cy="990600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33798" name="Freeform 7"/>
            <p:cNvSpPr/>
            <p:nvPr/>
          </p:nvSpPr>
          <p:spPr>
            <a:xfrm rot="1053020">
              <a:off x="4876800" y="2133600"/>
              <a:ext cx="228600" cy="228600"/>
            </a:xfrm>
            <a:custGeom>
              <a:avLst/>
              <a:gdLst>
                <a:gd name="txL" fmla="*/ 0 w 3401"/>
                <a:gd name="txT" fmla="*/ 0 h 3450"/>
                <a:gd name="txR" fmla="*/ 3401 w 3401"/>
                <a:gd name="txB" fmla="*/ 3450 h 3450"/>
              </a:gdLst>
              <a:ahLst/>
              <a:cxnLst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</a:cxnLst>
              <a:rect l="txL" t="txT" r="txR" b="txB"/>
              <a:pathLst>
                <a:path w="3401" h="3450">
                  <a:moveTo>
                    <a:pt x="1378" y="1350"/>
                  </a:moveTo>
                  <a:cubicBezTo>
                    <a:pt x="1350" y="1200"/>
                    <a:pt x="1017" y="480"/>
                    <a:pt x="1150" y="270"/>
                  </a:cubicBezTo>
                  <a:cubicBezTo>
                    <a:pt x="1283" y="60"/>
                    <a:pt x="1967" y="0"/>
                    <a:pt x="2176" y="90"/>
                  </a:cubicBezTo>
                  <a:cubicBezTo>
                    <a:pt x="2385" y="180"/>
                    <a:pt x="2432" y="600"/>
                    <a:pt x="2404" y="810"/>
                  </a:cubicBezTo>
                  <a:cubicBezTo>
                    <a:pt x="2376" y="1020"/>
                    <a:pt x="1920" y="1350"/>
                    <a:pt x="2005" y="1350"/>
                  </a:cubicBezTo>
                  <a:cubicBezTo>
                    <a:pt x="2090" y="1350"/>
                    <a:pt x="2689" y="810"/>
                    <a:pt x="2917" y="810"/>
                  </a:cubicBezTo>
                  <a:cubicBezTo>
                    <a:pt x="3145" y="810"/>
                    <a:pt x="3345" y="1140"/>
                    <a:pt x="3373" y="1350"/>
                  </a:cubicBezTo>
                  <a:cubicBezTo>
                    <a:pt x="3401" y="1560"/>
                    <a:pt x="3268" y="1950"/>
                    <a:pt x="3088" y="2070"/>
                  </a:cubicBezTo>
                  <a:cubicBezTo>
                    <a:pt x="2908" y="2190"/>
                    <a:pt x="2423" y="2100"/>
                    <a:pt x="2290" y="2070"/>
                  </a:cubicBezTo>
                  <a:cubicBezTo>
                    <a:pt x="2157" y="2040"/>
                    <a:pt x="2299" y="1890"/>
                    <a:pt x="2290" y="1890"/>
                  </a:cubicBezTo>
                  <a:cubicBezTo>
                    <a:pt x="2281" y="1890"/>
                    <a:pt x="2148" y="1980"/>
                    <a:pt x="2233" y="2070"/>
                  </a:cubicBezTo>
                  <a:cubicBezTo>
                    <a:pt x="2318" y="2160"/>
                    <a:pt x="2727" y="2250"/>
                    <a:pt x="2803" y="2430"/>
                  </a:cubicBezTo>
                  <a:cubicBezTo>
                    <a:pt x="2879" y="2610"/>
                    <a:pt x="2860" y="3000"/>
                    <a:pt x="2689" y="3150"/>
                  </a:cubicBezTo>
                  <a:cubicBezTo>
                    <a:pt x="2518" y="3300"/>
                    <a:pt x="1957" y="3450"/>
                    <a:pt x="1777" y="3330"/>
                  </a:cubicBezTo>
                  <a:cubicBezTo>
                    <a:pt x="1597" y="3210"/>
                    <a:pt x="1653" y="2460"/>
                    <a:pt x="1606" y="2430"/>
                  </a:cubicBezTo>
                  <a:cubicBezTo>
                    <a:pt x="1559" y="2400"/>
                    <a:pt x="1682" y="3030"/>
                    <a:pt x="1492" y="3150"/>
                  </a:cubicBezTo>
                  <a:cubicBezTo>
                    <a:pt x="1302" y="3270"/>
                    <a:pt x="646" y="3270"/>
                    <a:pt x="466" y="3150"/>
                  </a:cubicBezTo>
                  <a:cubicBezTo>
                    <a:pt x="286" y="3030"/>
                    <a:pt x="314" y="2610"/>
                    <a:pt x="409" y="2430"/>
                  </a:cubicBezTo>
                  <a:cubicBezTo>
                    <a:pt x="504" y="2250"/>
                    <a:pt x="1055" y="2160"/>
                    <a:pt x="1036" y="2070"/>
                  </a:cubicBezTo>
                  <a:cubicBezTo>
                    <a:pt x="1017" y="1980"/>
                    <a:pt x="456" y="2040"/>
                    <a:pt x="295" y="1890"/>
                  </a:cubicBezTo>
                  <a:cubicBezTo>
                    <a:pt x="134" y="1740"/>
                    <a:pt x="0" y="1350"/>
                    <a:pt x="67" y="1170"/>
                  </a:cubicBezTo>
                  <a:cubicBezTo>
                    <a:pt x="134" y="990"/>
                    <a:pt x="485" y="810"/>
                    <a:pt x="694" y="810"/>
                  </a:cubicBezTo>
                  <a:cubicBezTo>
                    <a:pt x="903" y="810"/>
                    <a:pt x="1207" y="1080"/>
                    <a:pt x="1321" y="1170"/>
                  </a:cubicBezTo>
                  <a:cubicBezTo>
                    <a:pt x="1435" y="1260"/>
                    <a:pt x="1406" y="1500"/>
                    <a:pt x="1378" y="1350"/>
                  </a:cubicBezTo>
                  <a:close/>
                </a:path>
              </a:pathLst>
            </a:custGeom>
            <a:solidFill>
              <a:srgbClr val="00FF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dirty="0">
                <a:latin typeface="Times New Roman" panose="02020603050405020304" pitchFamily="18" charset="0"/>
              </a:endParaRPr>
            </a:p>
          </p:txBody>
        </p:sp>
        <p:sp>
          <p:nvSpPr>
            <p:cNvPr id="33799" name="Freeform 8"/>
            <p:cNvSpPr/>
            <p:nvPr/>
          </p:nvSpPr>
          <p:spPr>
            <a:xfrm>
              <a:off x="7467600" y="1981200"/>
              <a:ext cx="228600" cy="228600"/>
            </a:xfrm>
            <a:custGeom>
              <a:avLst/>
              <a:gdLst>
                <a:gd name="txL" fmla="*/ 0 w 3401"/>
                <a:gd name="txT" fmla="*/ 0 h 3450"/>
                <a:gd name="txR" fmla="*/ 3401 w 3401"/>
                <a:gd name="txB" fmla="*/ 3450 h 3450"/>
              </a:gdLst>
              <a:ahLst/>
              <a:cxnLst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</a:cxnLst>
              <a:rect l="txL" t="txT" r="txR" b="txB"/>
              <a:pathLst>
                <a:path w="3401" h="3450">
                  <a:moveTo>
                    <a:pt x="1378" y="1350"/>
                  </a:moveTo>
                  <a:cubicBezTo>
                    <a:pt x="1350" y="1200"/>
                    <a:pt x="1017" y="480"/>
                    <a:pt x="1150" y="270"/>
                  </a:cubicBezTo>
                  <a:cubicBezTo>
                    <a:pt x="1283" y="60"/>
                    <a:pt x="1967" y="0"/>
                    <a:pt x="2176" y="90"/>
                  </a:cubicBezTo>
                  <a:cubicBezTo>
                    <a:pt x="2385" y="180"/>
                    <a:pt x="2432" y="600"/>
                    <a:pt x="2404" y="810"/>
                  </a:cubicBezTo>
                  <a:cubicBezTo>
                    <a:pt x="2376" y="1020"/>
                    <a:pt x="1920" y="1350"/>
                    <a:pt x="2005" y="1350"/>
                  </a:cubicBezTo>
                  <a:cubicBezTo>
                    <a:pt x="2090" y="1350"/>
                    <a:pt x="2689" y="810"/>
                    <a:pt x="2917" y="810"/>
                  </a:cubicBezTo>
                  <a:cubicBezTo>
                    <a:pt x="3145" y="810"/>
                    <a:pt x="3345" y="1140"/>
                    <a:pt x="3373" y="1350"/>
                  </a:cubicBezTo>
                  <a:cubicBezTo>
                    <a:pt x="3401" y="1560"/>
                    <a:pt x="3268" y="1950"/>
                    <a:pt x="3088" y="2070"/>
                  </a:cubicBezTo>
                  <a:cubicBezTo>
                    <a:pt x="2908" y="2190"/>
                    <a:pt x="2423" y="2100"/>
                    <a:pt x="2290" y="2070"/>
                  </a:cubicBezTo>
                  <a:cubicBezTo>
                    <a:pt x="2157" y="2040"/>
                    <a:pt x="2299" y="1890"/>
                    <a:pt x="2290" y="1890"/>
                  </a:cubicBezTo>
                  <a:cubicBezTo>
                    <a:pt x="2281" y="1890"/>
                    <a:pt x="2148" y="1980"/>
                    <a:pt x="2233" y="2070"/>
                  </a:cubicBezTo>
                  <a:cubicBezTo>
                    <a:pt x="2318" y="2160"/>
                    <a:pt x="2727" y="2250"/>
                    <a:pt x="2803" y="2430"/>
                  </a:cubicBezTo>
                  <a:cubicBezTo>
                    <a:pt x="2879" y="2610"/>
                    <a:pt x="2860" y="3000"/>
                    <a:pt x="2689" y="3150"/>
                  </a:cubicBezTo>
                  <a:cubicBezTo>
                    <a:pt x="2518" y="3300"/>
                    <a:pt x="1957" y="3450"/>
                    <a:pt x="1777" y="3330"/>
                  </a:cubicBezTo>
                  <a:cubicBezTo>
                    <a:pt x="1597" y="3210"/>
                    <a:pt x="1653" y="2460"/>
                    <a:pt x="1606" y="2430"/>
                  </a:cubicBezTo>
                  <a:cubicBezTo>
                    <a:pt x="1559" y="2400"/>
                    <a:pt x="1682" y="3030"/>
                    <a:pt x="1492" y="3150"/>
                  </a:cubicBezTo>
                  <a:cubicBezTo>
                    <a:pt x="1302" y="3270"/>
                    <a:pt x="646" y="3270"/>
                    <a:pt x="466" y="3150"/>
                  </a:cubicBezTo>
                  <a:cubicBezTo>
                    <a:pt x="286" y="3030"/>
                    <a:pt x="314" y="2610"/>
                    <a:pt x="409" y="2430"/>
                  </a:cubicBezTo>
                  <a:cubicBezTo>
                    <a:pt x="504" y="2250"/>
                    <a:pt x="1055" y="2160"/>
                    <a:pt x="1036" y="2070"/>
                  </a:cubicBezTo>
                  <a:cubicBezTo>
                    <a:pt x="1017" y="1980"/>
                    <a:pt x="456" y="2040"/>
                    <a:pt x="295" y="1890"/>
                  </a:cubicBezTo>
                  <a:cubicBezTo>
                    <a:pt x="134" y="1740"/>
                    <a:pt x="0" y="1350"/>
                    <a:pt x="67" y="1170"/>
                  </a:cubicBezTo>
                  <a:cubicBezTo>
                    <a:pt x="134" y="990"/>
                    <a:pt x="485" y="810"/>
                    <a:pt x="694" y="810"/>
                  </a:cubicBezTo>
                  <a:cubicBezTo>
                    <a:pt x="903" y="810"/>
                    <a:pt x="1207" y="1080"/>
                    <a:pt x="1321" y="1170"/>
                  </a:cubicBezTo>
                  <a:cubicBezTo>
                    <a:pt x="1435" y="1260"/>
                    <a:pt x="1406" y="1500"/>
                    <a:pt x="1378" y="1350"/>
                  </a:cubicBezTo>
                  <a:close/>
                </a:path>
              </a:pathLst>
            </a:custGeom>
            <a:solidFill>
              <a:srgbClr val="FF00FF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dirty="0">
                <a:latin typeface="Times New Roman" panose="02020603050405020304" pitchFamily="18" charset="0"/>
              </a:endParaRPr>
            </a:p>
          </p:txBody>
        </p:sp>
        <p:sp>
          <p:nvSpPr>
            <p:cNvPr id="33800" name="Freeform 9"/>
            <p:cNvSpPr/>
            <p:nvPr/>
          </p:nvSpPr>
          <p:spPr>
            <a:xfrm rot="1053020">
              <a:off x="3429000" y="6248400"/>
              <a:ext cx="228600" cy="228600"/>
            </a:xfrm>
            <a:custGeom>
              <a:avLst/>
              <a:gdLst>
                <a:gd name="txL" fmla="*/ 0 w 3401"/>
                <a:gd name="txT" fmla="*/ 0 h 3450"/>
                <a:gd name="txR" fmla="*/ 3401 w 3401"/>
                <a:gd name="txB" fmla="*/ 3450 h 3450"/>
              </a:gdLst>
              <a:ahLst/>
              <a:cxnLst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</a:cxnLst>
              <a:rect l="txL" t="txT" r="txR" b="txB"/>
              <a:pathLst>
                <a:path w="3401" h="3450">
                  <a:moveTo>
                    <a:pt x="1378" y="1350"/>
                  </a:moveTo>
                  <a:cubicBezTo>
                    <a:pt x="1350" y="1200"/>
                    <a:pt x="1017" y="480"/>
                    <a:pt x="1150" y="270"/>
                  </a:cubicBezTo>
                  <a:cubicBezTo>
                    <a:pt x="1283" y="60"/>
                    <a:pt x="1967" y="0"/>
                    <a:pt x="2176" y="90"/>
                  </a:cubicBezTo>
                  <a:cubicBezTo>
                    <a:pt x="2385" y="180"/>
                    <a:pt x="2432" y="600"/>
                    <a:pt x="2404" y="810"/>
                  </a:cubicBezTo>
                  <a:cubicBezTo>
                    <a:pt x="2376" y="1020"/>
                    <a:pt x="1920" y="1350"/>
                    <a:pt x="2005" y="1350"/>
                  </a:cubicBezTo>
                  <a:cubicBezTo>
                    <a:pt x="2090" y="1350"/>
                    <a:pt x="2689" y="810"/>
                    <a:pt x="2917" y="810"/>
                  </a:cubicBezTo>
                  <a:cubicBezTo>
                    <a:pt x="3145" y="810"/>
                    <a:pt x="3345" y="1140"/>
                    <a:pt x="3373" y="1350"/>
                  </a:cubicBezTo>
                  <a:cubicBezTo>
                    <a:pt x="3401" y="1560"/>
                    <a:pt x="3268" y="1950"/>
                    <a:pt x="3088" y="2070"/>
                  </a:cubicBezTo>
                  <a:cubicBezTo>
                    <a:pt x="2908" y="2190"/>
                    <a:pt x="2423" y="2100"/>
                    <a:pt x="2290" y="2070"/>
                  </a:cubicBezTo>
                  <a:cubicBezTo>
                    <a:pt x="2157" y="2040"/>
                    <a:pt x="2299" y="1890"/>
                    <a:pt x="2290" y="1890"/>
                  </a:cubicBezTo>
                  <a:cubicBezTo>
                    <a:pt x="2281" y="1890"/>
                    <a:pt x="2148" y="1980"/>
                    <a:pt x="2233" y="2070"/>
                  </a:cubicBezTo>
                  <a:cubicBezTo>
                    <a:pt x="2318" y="2160"/>
                    <a:pt x="2727" y="2250"/>
                    <a:pt x="2803" y="2430"/>
                  </a:cubicBezTo>
                  <a:cubicBezTo>
                    <a:pt x="2879" y="2610"/>
                    <a:pt x="2860" y="3000"/>
                    <a:pt x="2689" y="3150"/>
                  </a:cubicBezTo>
                  <a:cubicBezTo>
                    <a:pt x="2518" y="3300"/>
                    <a:pt x="1957" y="3450"/>
                    <a:pt x="1777" y="3330"/>
                  </a:cubicBezTo>
                  <a:cubicBezTo>
                    <a:pt x="1597" y="3210"/>
                    <a:pt x="1653" y="2460"/>
                    <a:pt x="1606" y="2430"/>
                  </a:cubicBezTo>
                  <a:cubicBezTo>
                    <a:pt x="1559" y="2400"/>
                    <a:pt x="1682" y="3030"/>
                    <a:pt x="1492" y="3150"/>
                  </a:cubicBezTo>
                  <a:cubicBezTo>
                    <a:pt x="1302" y="3270"/>
                    <a:pt x="646" y="3270"/>
                    <a:pt x="466" y="3150"/>
                  </a:cubicBezTo>
                  <a:cubicBezTo>
                    <a:pt x="286" y="3030"/>
                    <a:pt x="314" y="2610"/>
                    <a:pt x="409" y="2430"/>
                  </a:cubicBezTo>
                  <a:cubicBezTo>
                    <a:pt x="504" y="2250"/>
                    <a:pt x="1055" y="2160"/>
                    <a:pt x="1036" y="2070"/>
                  </a:cubicBezTo>
                  <a:cubicBezTo>
                    <a:pt x="1017" y="1980"/>
                    <a:pt x="456" y="2040"/>
                    <a:pt x="295" y="1890"/>
                  </a:cubicBezTo>
                  <a:cubicBezTo>
                    <a:pt x="134" y="1740"/>
                    <a:pt x="0" y="1350"/>
                    <a:pt x="67" y="1170"/>
                  </a:cubicBezTo>
                  <a:cubicBezTo>
                    <a:pt x="134" y="990"/>
                    <a:pt x="485" y="810"/>
                    <a:pt x="694" y="810"/>
                  </a:cubicBezTo>
                  <a:cubicBezTo>
                    <a:pt x="903" y="810"/>
                    <a:pt x="1207" y="1080"/>
                    <a:pt x="1321" y="1170"/>
                  </a:cubicBezTo>
                  <a:cubicBezTo>
                    <a:pt x="1435" y="1260"/>
                    <a:pt x="1406" y="1500"/>
                    <a:pt x="1378" y="1350"/>
                  </a:cubicBezTo>
                  <a:close/>
                </a:path>
              </a:pathLst>
            </a:custGeom>
            <a:solidFill>
              <a:srgbClr val="0066FF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dirty="0">
                <a:latin typeface="Times New Roman" panose="02020603050405020304" pitchFamily="18" charset="0"/>
              </a:endParaRPr>
            </a:p>
          </p:txBody>
        </p:sp>
        <p:sp>
          <p:nvSpPr>
            <p:cNvPr id="33801" name="Freeform 10"/>
            <p:cNvSpPr/>
            <p:nvPr/>
          </p:nvSpPr>
          <p:spPr>
            <a:xfrm rot="1053020">
              <a:off x="2590800" y="2667000"/>
              <a:ext cx="228600" cy="247650"/>
            </a:xfrm>
            <a:custGeom>
              <a:avLst/>
              <a:gdLst>
                <a:gd name="txL" fmla="*/ 0 w 3401"/>
                <a:gd name="txT" fmla="*/ 0 h 3450"/>
                <a:gd name="txR" fmla="*/ 3401 w 3401"/>
                <a:gd name="txB" fmla="*/ 3450 h 3450"/>
              </a:gdLst>
              <a:ahLst/>
              <a:cxnLst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</a:cxnLst>
              <a:rect l="txL" t="txT" r="txR" b="txB"/>
              <a:pathLst>
                <a:path w="3401" h="3450">
                  <a:moveTo>
                    <a:pt x="1378" y="1350"/>
                  </a:moveTo>
                  <a:cubicBezTo>
                    <a:pt x="1350" y="1200"/>
                    <a:pt x="1017" y="480"/>
                    <a:pt x="1150" y="270"/>
                  </a:cubicBezTo>
                  <a:cubicBezTo>
                    <a:pt x="1283" y="60"/>
                    <a:pt x="1967" y="0"/>
                    <a:pt x="2176" y="90"/>
                  </a:cubicBezTo>
                  <a:cubicBezTo>
                    <a:pt x="2385" y="180"/>
                    <a:pt x="2432" y="600"/>
                    <a:pt x="2404" y="810"/>
                  </a:cubicBezTo>
                  <a:cubicBezTo>
                    <a:pt x="2376" y="1020"/>
                    <a:pt x="1920" y="1350"/>
                    <a:pt x="2005" y="1350"/>
                  </a:cubicBezTo>
                  <a:cubicBezTo>
                    <a:pt x="2090" y="1350"/>
                    <a:pt x="2689" y="810"/>
                    <a:pt x="2917" y="810"/>
                  </a:cubicBezTo>
                  <a:cubicBezTo>
                    <a:pt x="3145" y="810"/>
                    <a:pt x="3345" y="1140"/>
                    <a:pt x="3373" y="1350"/>
                  </a:cubicBezTo>
                  <a:cubicBezTo>
                    <a:pt x="3401" y="1560"/>
                    <a:pt x="3268" y="1950"/>
                    <a:pt x="3088" y="2070"/>
                  </a:cubicBezTo>
                  <a:cubicBezTo>
                    <a:pt x="2908" y="2190"/>
                    <a:pt x="2423" y="2100"/>
                    <a:pt x="2290" y="2070"/>
                  </a:cubicBezTo>
                  <a:cubicBezTo>
                    <a:pt x="2157" y="2040"/>
                    <a:pt x="2299" y="1890"/>
                    <a:pt x="2290" y="1890"/>
                  </a:cubicBezTo>
                  <a:cubicBezTo>
                    <a:pt x="2281" y="1890"/>
                    <a:pt x="2148" y="1980"/>
                    <a:pt x="2233" y="2070"/>
                  </a:cubicBezTo>
                  <a:cubicBezTo>
                    <a:pt x="2318" y="2160"/>
                    <a:pt x="2727" y="2250"/>
                    <a:pt x="2803" y="2430"/>
                  </a:cubicBezTo>
                  <a:cubicBezTo>
                    <a:pt x="2879" y="2610"/>
                    <a:pt x="2860" y="3000"/>
                    <a:pt x="2689" y="3150"/>
                  </a:cubicBezTo>
                  <a:cubicBezTo>
                    <a:pt x="2518" y="3300"/>
                    <a:pt x="1957" y="3450"/>
                    <a:pt x="1777" y="3330"/>
                  </a:cubicBezTo>
                  <a:cubicBezTo>
                    <a:pt x="1597" y="3210"/>
                    <a:pt x="1653" y="2460"/>
                    <a:pt x="1606" y="2430"/>
                  </a:cubicBezTo>
                  <a:cubicBezTo>
                    <a:pt x="1559" y="2400"/>
                    <a:pt x="1682" y="3030"/>
                    <a:pt x="1492" y="3150"/>
                  </a:cubicBezTo>
                  <a:cubicBezTo>
                    <a:pt x="1302" y="3270"/>
                    <a:pt x="646" y="3270"/>
                    <a:pt x="466" y="3150"/>
                  </a:cubicBezTo>
                  <a:cubicBezTo>
                    <a:pt x="286" y="3030"/>
                    <a:pt x="314" y="2610"/>
                    <a:pt x="409" y="2430"/>
                  </a:cubicBezTo>
                  <a:cubicBezTo>
                    <a:pt x="504" y="2250"/>
                    <a:pt x="1055" y="2160"/>
                    <a:pt x="1036" y="2070"/>
                  </a:cubicBezTo>
                  <a:cubicBezTo>
                    <a:pt x="1017" y="1980"/>
                    <a:pt x="456" y="2040"/>
                    <a:pt x="295" y="1890"/>
                  </a:cubicBezTo>
                  <a:cubicBezTo>
                    <a:pt x="134" y="1740"/>
                    <a:pt x="0" y="1350"/>
                    <a:pt x="67" y="1170"/>
                  </a:cubicBezTo>
                  <a:cubicBezTo>
                    <a:pt x="134" y="990"/>
                    <a:pt x="485" y="810"/>
                    <a:pt x="694" y="810"/>
                  </a:cubicBezTo>
                  <a:cubicBezTo>
                    <a:pt x="903" y="810"/>
                    <a:pt x="1207" y="1080"/>
                    <a:pt x="1321" y="1170"/>
                  </a:cubicBezTo>
                  <a:cubicBezTo>
                    <a:pt x="1435" y="1260"/>
                    <a:pt x="1406" y="1500"/>
                    <a:pt x="1378" y="1350"/>
                  </a:cubicBezTo>
                  <a:close/>
                </a:path>
              </a:pathLst>
            </a:custGeom>
            <a:solidFill>
              <a:srgbClr val="FFFF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dirty="0">
                <a:latin typeface="Times New Roman" panose="02020603050405020304" pitchFamily="18" charset="0"/>
              </a:endParaRPr>
            </a:p>
          </p:txBody>
        </p:sp>
        <p:sp>
          <p:nvSpPr>
            <p:cNvPr id="33802" name="Freeform 11"/>
            <p:cNvSpPr/>
            <p:nvPr/>
          </p:nvSpPr>
          <p:spPr>
            <a:xfrm rot="1053020">
              <a:off x="2274888" y="5548313"/>
              <a:ext cx="228600" cy="228600"/>
            </a:xfrm>
            <a:custGeom>
              <a:avLst/>
              <a:gdLst>
                <a:gd name="txL" fmla="*/ 0 w 3401"/>
                <a:gd name="txT" fmla="*/ 0 h 3450"/>
                <a:gd name="txR" fmla="*/ 3401 w 3401"/>
                <a:gd name="txB" fmla="*/ 3450 h 3450"/>
              </a:gdLst>
              <a:ahLst/>
              <a:cxnLst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</a:cxnLst>
              <a:rect l="txL" t="txT" r="txR" b="txB"/>
              <a:pathLst>
                <a:path w="3401" h="3450">
                  <a:moveTo>
                    <a:pt x="1378" y="1350"/>
                  </a:moveTo>
                  <a:cubicBezTo>
                    <a:pt x="1350" y="1200"/>
                    <a:pt x="1017" y="480"/>
                    <a:pt x="1150" y="270"/>
                  </a:cubicBezTo>
                  <a:cubicBezTo>
                    <a:pt x="1283" y="60"/>
                    <a:pt x="1967" y="0"/>
                    <a:pt x="2176" y="90"/>
                  </a:cubicBezTo>
                  <a:cubicBezTo>
                    <a:pt x="2385" y="180"/>
                    <a:pt x="2432" y="600"/>
                    <a:pt x="2404" y="810"/>
                  </a:cubicBezTo>
                  <a:cubicBezTo>
                    <a:pt x="2376" y="1020"/>
                    <a:pt x="1920" y="1350"/>
                    <a:pt x="2005" y="1350"/>
                  </a:cubicBezTo>
                  <a:cubicBezTo>
                    <a:pt x="2090" y="1350"/>
                    <a:pt x="2689" y="810"/>
                    <a:pt x="2917" y="810"/>
                  </a:cubicBezTo>
                  <a:cubicBezTo>
                    <a:pt x="3145" y="810"/>
                    <a:pt x="3345" y="1140"/>
                    <a:pt x="3373" y="1350"/>
                  </a:cubicBezTo>
                  <a:cubicBezTo>
                    <a:pt x="3401" y="1560"/>
                    <a:pt x="3268" y="1950"/>
                    <a:pt x="3088" y="2070"/>
                  </a:cubicBezTo>
                  <a:cubicBezTo>
                    <a:pt x="2908" y="2190"/>
                    <a:pt x="2423" y="2100"/>
                    <a:pt x="2290" y="2070"/>
                  </a:cubicBezTo>
                  <a:cubicBezTo>
                    <a:pt x="2157" y="2040"/>
                    <a:pt x="2299" y="1890"/>
                    <a:pt x="2290" y="1890"/>
                  </a:cubicBezTo>
                  <a:cubicBezTo>
                    <a:pt x="2281" y="1890"/>
                    <a:pt x="2148" y="1980"/>
                    <a:pt x="2233" y="2070"/>
                  </a:cubicBezTo>
                  <a:cubicBezTo>
                    <a:pt x="2318" y="2160"/>
                    <a:pt x="2727" y="2250"/>
                    <a:pt x="2803" y="2430"/>
                  </a:cubicBezTo>
                  <a:cubicBezTo>
                    <a:pt x="2879" y="2610"/>
                    <a:pt x="2860" y="3000"/>
                    <a:pt x="2689" y="3150"/>
                  </a:cubicBezTo>
                  <a:cubicBezTo>
                    <a:pt x="2518" y="3300"/>
                    <a:pt x="1957" y="3450"/>
                    <a:pt x="1777" y="3330"/>
                  </a:cubicBezTo>
                  <a:cubicBezTo>
                    <a:pt x="1597" y="3210"/>
                    <a:pt x="1653" y="2460"/>
                    <a:pt x="1606" y="2430"/>
                  </a:cubicBezTo>
                  <a:cubicBezTo>
                    <a:pt x="1559" y="2400"/>
                    <a:pt x="1682" y="3030"/>
                    <a:pt x="1492" y="3150"/>
                  </a:cubicBezTo>
                  <a:cubicBezTo>
                    <a:pt x="1302" y="3270"/>
                    <a:pt x="646" y="3270"/>
                    <a:pt x="466" y="3150"/>
                  </a:cubicBezTo>
                  <a:cubicBezTo>
                    <a:pt x="286" y="3030"/>
                    <a:pt x="314" y="2610"/>
                    <a:pt x="409" y="2430"/>
                  </a:cubicBezTo>
                  <a:cubicBezTo>
                    <a:pt x="504" y="2250"/>
                    <a:pt x="1055" y="2160"/>
                    <a:pt x="1036" y="2070"/>
                  </a:cubicBezTo>
                  <a:cubicBezTo>
                    <a:pt x="1017" y="1980"/>
                    <a:pt x="456" y="2040"/>
                    <a:pt x="295" y="1890"/>
                  </a:cubicBezTo>
                  <a:cubicBezTo>
                    <a:pt x="134" y="1740"/>
                    <a:pt x="0" y="1350"/>
                    <a:pt x="67" y="1170"/>
                  </a:cubicBezTo>
                  <a:cubicBezTo>
                    <a:pt x="134" y="990"/>
                    <a:pt x="485" y="810"/>
                    <a:pt x="694" y="810"/>
                  </a:cubicBezTo>
                  <a:cubicBezTo>
                    <a:pt x="903" y="810"/>
                    <a:pt x="1207" y="1080"/>
                    <a:pt x="1321" y="1170"/>
                  </a:cubicBezTo>
                  <a:cubicBezTo>
                    <a:pt x="1435" y="1260"/>
                    <a:pt x="1406" y="1500"/>
                    <a:pt x="1378" y="1350"/>
                  </a:cubicBezTo>
                  <a:close/>
                </a:path>
              </a:pathLst>
            </a:custGeom>
            <a:solidFill>
              <a:srgbClr val="FF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dirty="0">
                <a:latin typeface="Times New Roman" panose="02020603050405020304" pitchFamily="18" charset="0"/>
              </a:endParaRPr>
            </a:p>
          </p:txBody>
        </p:sp>
        <p:sp>
          <p:nvSpPr>
            <p:cNvPr id="33803" name="Freeform 12"/>
            <p:cNvSpPr/>
            <p:nvPr/>
          </p:nvSpPr>
          <p:spPr>
            <a:xfrm rot="1053020">
              <a:off x="2057400" y="4876800"/>
              <a:ext cx="228600" cy="247650"/>
            </a:xfrm>
            <a:custGeom>
              <a:avLst/>
              <a:gdLst>
                <a:gd name="txL" fmla="*/ 0 w 3401"/>
                <a:gd name="txT" fmla="*/ 0 h 3450"/>
                <a:gd name="txR" fmla="*/ 3401 w 3401"/>
                <a:gd name="txB" fmla="*/ 3450 h 3450"/>
              </a:gdLst>
              <a:ahLst/>
              <a:cxnLst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</a:cxnLst>
              <a:rect l="txL" t="txT" r="txR" b="txB"/>
              <a:pathLst>
                <a:path w="3401" h="3450">
                  <a:moveTo>
                    <a:pt x="1378" y="1350"/>
                  </a:moveTo>
                  <a:cubicBezTo>
                    <a:pt x="1350" y="1200"/>
                    <a:pt x="1017" y="480"/>
                    <a:pt x="1150" y="270"/>
                  </a:cubicBezTo>
                  <a:cubicBezTo>
                    <a:pt x="1283" y="60"/>
                    <a:pt x="1967" y="0"/>
                    <a:pt x="2176" y="90"/>
                  </a:cubicBezTo>
                  <a:cubicBezTo>
                    <a:pt x="2385" y="180"/>
                    <a:pt x="2432" y="600"/>
                    <a:pt x="2404" y="810"/>
                  </a:cubicBezTo>
                  <a:cubicBezTo>
                    <a:pt x="2376" y="1020"/>
                    <a:pt x="1920" y="1350"/>
                    <a:pt x="2005" y="1350"/>
                  </a:cubicBezTo>
                  <a:cubicBezTo>
                    <a:pt x="2090" y="1350"/>
                    <a:pt x="2689" y="810"/>
                    <a:pt x="2917" y="810"/>
                  </a:cubicBezTo>
                  <a:cubicBezTo>
                    <a:pt x="3145" y="810"/>
                    <a:pt x="3345" y="1140"/>
                    <a:pt x="3373" y="1350"/>
                  </a:cubicBezTo>
                  <a:cubicBezTo>
                    <a:pt x="3401" y="1560"/>
                    <a:pt x="3268" y="1950"/>
                    <a:pt x="3088" y="2070"/>
                  </a:cubicBezTo>
                  <a:cubicBezTo>
                    <a:pt x="2908" y="2190"/>
                    <a:pt x="2423" y="2100"/>
                    <a:pt x="2290" y="2070"/>
                  </a:cubicBezTo>
                  <a:cubicBezTo>
                    <a:pt x="2157" y="2040"/>
                    <a:pt x="2299" y="1890"/>
                    <a:pt x="2290" y="1890"/>
                  </a:cubicBezTo>
                  <a:cubicBezTo>
                    <a:pt x="2281" y="1890"/>
                    <a:pt x="2148" y="1980"/>
                    <a:pt x="2233" y="2070"/>
                  </a:cubicBezTo>
                  <a:cubicBezTo>
                    <a:pt x="2318" y="2160"/>
                    <a:pt x="2727" y="2250"/>
                    <a:pt x="2803" y="2430"/>
                  </a:cubicBezTo>
                  <a:cubicBezTo>
                    <a:pt x="2879" y="2610"/>
                    <a:pt x="2860" y="3000"/>
                    <a:pt x="2689" y="3150"/>
                  </a:cubicBezTo>
                  <a:cubicBezTo>
                    <a:pt x="2518" y="3300"/>
                    <a:pt x="1957" y="3450"/>
                    <a:pt x="1777" y="3330"/>
                  </a:cubicBezTo>
                  <a:cubicBezTo>
                    <a:pt x="1597" y="3210"/>
                    <a:pt x="1653" y="2460"/>
                    <a:pt x="1606" y="2430"/>
                  </a:cubicBezTo>
                  <a:cubicBezTo>
                    <a:pt x="1559" y="2400"/>
                    <a:pt x="1682" y="3030"/>
                    <a:pt x="1492" y="3150"/>
                  </a:cubicBezTo>
                  <a:cubicBezTo>
                    <a:pt x="1302" y="3270"/>
                    <a:pt x="646" y="3270"/>
                    <a:pt x="466" y="3150"/>
                  </a:cubicBezTo>
                  <a:cubicBezTo>
                    <a:pt x="286" y="3030"/>
                    <a:pt x="314" y="2610"/>
                    <a:pt x="409" y="2430"/>
                  </a:cubicBezTo>
                  <a:cubicBezTo>
                    <a:pt x="504" y="2250"/>
                    <a:pt x="1055" y="2160"/>
                    <a:pt x="1036" y="2070"/>
                  </a:cubicBezTo>
                  <a:cubicBezTo>
                    <a:pt x="1017" y="1980"/>
                    <a:pt x="456" y="2040"/>
                    <a:pt x="295" y="1890"/>
                  </a:cubicBezTo>
                  <a:cubicBezTo>
                    <a:pt x="134" y="1740"/>
                    <a:pt x="0" y="1350"/>
                    <a:pt x="67" y="1170"/>
                  </a:cubicBezTo>
                  <a:cubicBezTo>
                    <a:pt x="134" y="990"/>
                    <a:pt x="485" y="810"/>
                    <a:pt x="694" y="810"/>
                  </a:cubicBezTo>
                  <a:cubicBezTo>
                    <a:pt x="903" y="810"/>
                    <a:pt x="1207" y="1080"/>
                    <a:pt x="1321" y="1170"/>
                  </a:cubicBezTo>
                  <a:cubicBezTo>
                    <a:pt x="1435" y="1260"/>
                    <a:pt x="1406" y="1500"/>
                    <a:pt x="1378" y="1350"/>
                  </a:cubicBezTo>
                  <a:close/>
                </a:path>
              </a:pathLst>
            </a:custGeom>
            <a:solidFill>
              <a:srgbClr val="0066FF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dirty="0">
                <a:latin typeface="Times New Roman" panose="02020603050405020304" pitchFamily="18" charset="0"/>
              </a:endParaRPr>
            </a:p>
          </p:txBody>
        </p:sp>
        <p:sp>
          <p:nvSpPr>
            <p:cNvPr id="33804" name="Freeform 13"/>
            <p:cNvSpPr/>
            <p:nvPr/>
          </p:nvSpPr>
          <p:spPr>
            <a:xfrm rot="1053020">
              <a:off x="6248400" y="1905000"/>
              <a:ext cx="223838" cy="182563"/>
            </a:xfrm>
            <a:custGeom>
              <a:avLst/>
              <a:gdLst>
                <a:gd name="txL" fmla="*/ 0 w 3401"/>
                <a:gd name="txT" fmla="*/ 0 h 3450"/>
                <a:gd name="txR" fmla="*/ 3401 w 3401"/>
                <a:gd name="txB" fmla="*/ 3450 h 3450"/>
              </a:gdLst>
              <a:ahLst/>
              <a:cxnLst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</a:cxnLst>
              <a:rect l="txL" t="txT" r="txR" b="txB"/>
              <a:pathLst>
                <a:path w="3401" h="3450">
                  <a:moveTo>
                    <a:pt x="1378" y="1350"/>
                  </a:moveTo>
                  <a:cubicBezTo>
                    <a:pt x="1350" y="1200"/>
                    <a:pt x="1017" y="480"/>
                    <a:pt x="1150" y="270"/>
                  </a:cubicBezTo>
                  <a:cubicBezTo>
                    <a:pt x="1283" y="60"/>
                    <a:pt x="1967" y="0"/>
                    <a:pt x="2176" y="90"/>
                  </a:cubicBezTo>
                  <a:cubicBezTo>
                    <a:pt x="2385" y="180"/>
                    <a:pt x="2432" y="600"/>
                    <a:pt x="2404" y="810"/>
                  </a:cubicBezTo>
                  <a:cubicBezTo>
                    <a:pt x="2376" y="1020"/>
                    <a:pt x="1920" y="1350"/>
                    <a:pt x="2005" y="1350"/>
                  </a:cubicBezTo>
                  <a:cubicBezTo>
                    <a:pt x="2090" y="1350"/>
                    <a:pt x="2689" y="810"/>
                    <a:pt x="2917" y="810"/>
                  </a:cubicBezTo>
                  <a:cubicBezTo>
                    <a:pt x="3145" y="810"/>
                    <a:pt x="3345" y="1140"/>
                    <a:pt x="3373" y="1350"/>
                  </a:cubicBezTo>
                  <a:cubicBezTo>
                    <a:pt x="3401" y="1560"/>
                    <a:pt x="3268" y="1950"/>
                    <a:pt x="3088" y="2070"/>
                  </a:cubicBezTo>
                  <a:cubicBezTo>
                    <a:pt x="2908" y="2190"/>
                    <a:pt x="2423" y="2100"/>
                    <a:pt x="2290" y="2070"/>
                  </a:cubicBezTo>
                  <a:cubicBezTo>
                    <a:pt x="2157" y="2040"/>
                    <a:pt x="2299" y="1890"/>
                    <a:pt x="2290" y="1890"/>
                  </a:cubicBezTo>
                  <a:cubicBezTo>
                    <a:pt x="2281" y="1890"/>
                    <a:pt x="2148" y="1980"/>
                    <a:pt x="2233" y="2070"/>
                  </a:cubicBezTo>
                  <a:cubicBezTo>
                    <a:pt x="2318" y="2160"/>
                    <a:pt x="2727" y="2250"/>
                    <a:pt x="2803" y="2430"/>
                  </a:cubicBezTo>
                  <a:cubicBezTo>
                    <a:pt x="2879" y="2610"/>
                    <a:pt x="2860" y="3000"/>
                    <a:pt x="2689" y="3150"/>
                  </a:cubicBezTo>
                  <a:cubicBezTo>
                    <a:pt x="2518" y="3300"/>
                    <a:pt x="1957" y="3450"/>
                    <a:pt x="1777" y="3330"/>
                  </a:cubicBezTo>
                  <a:cubicBezTo>
                    <a:pt x="1597" y="3210"/>
                    <a:pt x="1653" y="2460"/>
                    <a:pt x="1606" y="2430"/>
                  </a:cubicBezTo>
                  <a:cubicBezTo>
                    <a:pt x="1559" y="2400"/>
                    <a:pt x="1682" y="3030"/>
                    <a:pt x="1492" y="3150"/>
                  </a:cubicBezTo>
                  <a:cubicBezTo>
                    <a:pt x="1302" y="3270"/>
                    <a:pt x="646" y="3270"/>
                    <a:pt x="466" y="3150"/>
                  </a:cubicBezTo>
                  <a:cubicBezTo>
                    <a:pt x="286" y="3030"/>
                    <a:pt x="314" y="2610"/>
                    <a:pt x="409" y="2430"/>
                  </a:cubicBezTo>
                  <a:cubicBezTo>
                    <a:pt x="504" y="2250"/>
                    <a:pt x="1055" y="2160"/>
                    <a:pt x="1036" y="2070"/>
                  </a:cubicBezTo>
                  <a:cubicBezTo>
                    <a:pt x="1017" y="1980"/>
                    <a:pt x="456" y="2040"/>
                    <a:pt x="295" y="1890"/>
                  </a:cubicBezTo>
                  <a:cubicBezTo>
                    <a:pt x="134" y="1740"/>
                    <a:pt x="0" y="1350"/>
                    <a:pt x="67" y="1170"/>
                  </a:cubicBezTo>
                  <a:cubicBezTo>
                    <a:pt x="134" y="990"/>
                    <a:pt x="485" y="810"/>
                    <a:pt x="694" y="810"/>
                  </a:cubicBezTo>
                  <a:cubicBezTo>
                    <a:pt x="903" y="810"/>
                    <a:pt x="1207" y="1080"/>
                    <a:pt x="1321" y="1170"/>
                  </a:cubicBezTo>
                  <a:cubicBezTo>
                    <a:pt x="1435" y="1260"/>
                    <a:pt x="1406" y="1500"/>
                    <a:pt x="1378" y="1350"/>
                  </a:cubicBezTo>
                  <a:close/>
                </a:path>
              </a:pathLst>
            </a:custGeom>
            <a:solidFill>
              <a:srgbClr val="0066FF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dirty="0">
                <a:latin typeface="Times New Roman" panose="02020603050405020304" pitchFamily="18" charset="0"/>
              </a:endParaRPr>
            </a:p>
          </p:txBody>
        </p:sp>
        <p:sp>
          <p:nvSpPr>
            <p:cNvPr id="33805" name="Freeform 14"/>
            <p:cNvSpPr/>
            <p:nvPr/>
          </p:nvSpPr>
          <p:spPr>
            <a:xfrm rot="1053020">
              <a:off x="5029200" y="6324600"/>
              <a:ext cx="228600" cy="247650"/>
            </a:xfrm>
            <a:custGeom>
              <a:avLst/>
              <a:gdLst>
                <a:gd name="txL" fmla="*/ 0 w 3401"/>
                <a:gd name="txT" fmla="*/ 0 h 3450"/>
                <a:gd name="txR" fmla="*/ 3401 w 3401"/>
                <a:gd name="txB" fmla="*/ 3450 h 3450"/>
              </a:gdLst>
              <a:ahLst/>
              <a:cxnLst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</a:cxnLst>
              <a:rect l="txL" t="txT" r="txR" b="txB"/>
              <a:pathLst>
                <a:path w="3401" h="3450">
                  <a:moveTo>
                    <a:pt x="1378" y="1350"/>
                  </a:moveTo>
                  <a:cubicBezTo>
                    <a:pt x="1350" y="1200"/>
                    <a:pt x="1017" y="480"/>
                    <a:pt x="1150" y="270"/>
                  </a:cubicBezTo>
                  <a:cubicBezTo>
                    <a:pt x="1283" y="60"/>
                    <a:pt x="1967" y="0"/>
                    <a:pt x="2176" y="90"/>
                  </a:cubicBezTo>
                  <a:cubicBezTo>
                    <a:pt x="2385" y="180"/>
                    <a:pt x="2432" y="600"/>
                    <a:pt x="2404" y="810"/>
                  </a:cubicBezTo>
                  <a:cubicBezTo>
                    <a:pt x="2376" y="1020"/>
                    <a:pt x="1920" y="1350"/>
                    <a:pt x="2005" y="1350"/>
                  </a:cubicBezTo>
                  <a:cubicBezTo>
                    <a:pt x="2090" y="1350"/>
                    <a:pt x="2689" y="810"/>
                    <a:pt x="2917" y="810"/>
                  </a:cubicBezTo>
                  <a:cubicBezTo>
                    <a:pt x="3145" y="810"/>
                    <a:pt x="3345" y="1140"/>
                    <a:pt x="3373" y="1350"/>
                  </a:cubicBezTo>
                  <a:cubicBezTo>
                    <a:pt x="3401" y="1560"/>
                    <a:pt x="3268" y="1950"/>
                    <a:pt x="3088" y="2070"/>
                  </a:cubicBezTo>
                  <a:cubicBezTo>
                    <a:pt x="2908" y="2190"/>
                    <a:pt x="2423" y="2100"/>
                    <a:pt x="2290" y="2070"/>
                  </a:cubicBezTo>
                  <a:cubicBezTo>
                    <a:pt x="2157" y="2040"/>
                    <a:pt x="2299" y="1890"/>
                    <a:pt x="2290" y="1890"/>
                  </a:cubicBezTo>
                  <a:cubicBezTo>
                    <a:pt x="2281" y="1890"/>
                    <a:pt x="2148" y="1980"/>
                    <a:pt x="2233" y="2070"/>
                  </a:cubicBezTo>
                  <a:cubicBezTo>
                    <a:pt x="2318" y="2160"/>
                    <a:pt x="2727" y="2250"/>
                    <a:pt x="2803" y="2430"/>
                  </a:cubicBezTo>
                  <a:cubicBezTo>
                    <a:pt x="2879" y="2610"/>
                    <a:pt x="2860" y="3000"/>
                    <a:pt x="2689" y="3150"/>
                  </a:cubicBezTo>
                  <a:cubicBezTo>
                    <a:pt x="2518" y="3300"/>
                    <a:pt x="1957" y="3450"/>
                    <a:pt x="1777" y="3330"/>
                  </a:cubicBezTo>
                  <a:cubicBezTo>
                    <a:pt x="1597" y="3210"/>
                    <a:pt x="1653" y="2460"/>
                    <a:pt x="1606" y="2430"/>
                  </a:cubicBezTo>
                  <a:cubicBezTo>
                    <a:pt x="1559" y="2400"/>
                    <a:pt x="1682" y="3030"/>
                    <a:pt x="1492" y="3150"/>
                  </a:cubicBezTo>
                  <a:cubicBezTo>
                    <a:pt x="1302" y="3270"/>
                    <a:pt x="646" y="3270"/>
                    <a:pt x="466" y="3150"/>
                  </a:cubicBezTo>
                  <a:cubicBezTo>
                    <a:pt x="286" y="3030"/>
                    <a:pt x="314" y="2610"/>
                    <a:pt x="409" y="2430"/>
                  </a:cubicBezTo>
                  <a:cubicBezTo>
                    <a:pt x="504" y="2250"/>
                    <a:pt x="1055" y="2160"/>
                    <a:pt x="1036" y="2070"/>
                  </a:cubicBezTo>
                  <a:cubicBezTo>
                    <a:pt x="1017" y="1980"/>
                    <a:pt x="456" y="2040"/>
                    <a:pt x="295" y="1890"/>
                  </a:cubicBezTo>
                  <a:cubicBezTo>
                    <a:pt x="134" y="1740"/>
                    <a:pt x="0" y="1350"/>
                    <a:pt x="67" y="1170"/>
                  </a:cubicBezTo>
                  <a:cubicBezTo>
                    <a:pt x="134" y="990"/>
                    <a:pt x="485" y="810"/>
                    <a:pt x="694" y="810"/>
                  </a:cubicBezTo>
                  <a:cubicBezTo>
                    <a:pt x="903" y="810"/>
                    <a:pt x="1207" y="1080"/>
                    <a:pt x="1321" y="1170"/>
                  </a:cubicBezTo>
                  <a:cubicBezTo>
                    <a:pt x="1435" y="1260"/>
                    <a:pt x="1406" y="1500"/>
                    <a:pt x="1378" y="1350"/>
                  </a:cubicBezTo>
                  <a:close/>
                </a:path>
              </a:pathLst>
            </a:custGeom>
            <a:solidFill>
              <a:srgbClr val="FFFF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dirty="0">
                <a:latin typeface="Times New Roman" panose="02020603050405020304" pitchFamily="18" charset="0"/>
              </a:endParaRPr>
            </a:p>
          </p:txBody>
        </p:sp>
        <p:sp>
          <p:nvSpPr>
            <p:cNvPr id="33806" name="Freeform 15"/>
            <p:cNvSpPr/>
            <p:nvPr/>
          </p:nvSpPr>
          <p:spPr>
            <a:xfrm rot="1053020">
              <a:off x="8610600" y="4191000"/>
              <a:ext cx="228600" cy="247650"/>
            </a:xfrm>
            <a:custGeom>
              <a:avLst/>
              <a:gdLst>
                <a:gd name="txL" fmla="*/ 0 w 3401"/>
                <a:gd name="txT" fmla="*/ 0 h 3450"/>
                <a:gd name="txR" fmla="*/ 3401 w 3401"/>
                <a:gd name="txB" fmla="*/ 3450 h 3450"/>
              </a:gdLst>
              <a:ahLst/>
              <a:cxnLst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</a:cxnLst>
              <a:rect l="txL" t="txT" r="txR" b="txB"/>
              <a:pathLst>
                <a:path w="3401" h="3450">
                  <a:moveTo>
                    <a:pt x="1378" y="1350"/>
                  </a:moveTo>
                  <a:cubicBezTo>
                    <a:pt x="1350" y="1200"/>
                    <a:pt x="1017" y="480"/>
                    <a:pt x="1150" y="270"/>
                  </a:cubicBezTo>
                  <a:cubicBezTo>
                    <a:pt x="1283" y="60"/>
                    <a:pt x="1967" y="0"/>
                    <a:pt x="2176" y="90"/>
                  </a:cubicBezTo>
                  <a:cubicBezTo>
                    <a:pt x="2385" y="180"/>
                    <a:pt x="2432" y="600"/>
                    <a:pt x="2404" y="810"/>
                  </a:cubicBezTo>
                  <a:cubicBezTo>
                    <a:pt x="2376" y="1020"/>
                    <a:pt x="1920" y="1350"/>
                    <a:pt x="2005" y="1350"/>
                  </a:cubicBezTo>
                  <a:cubicBezTo>
                    <a:pt x="2090" y="1350"/>
                    <a:pt x="2689" y="810"/>
                    <a:pt x="2917" y="810"/>
                  </a:cubicBezTo>
                  <a:cubicBezTo>
                    <a:pt x="3145" y="810"/>
                    <a:pt x="3345" y="1140"/>
                    <a:pt x="3373" y="1350"/>
                  </a:cubicBezTo>
                  <a:cubicBezTo>
                    <a:pt x="3401" y="1560"/>
                    <a:pt x="3268" y="1950"/>
                    <a:pt x="3088" y="2070"/>
                  </a:cubicBezTo>
                  <a:cubicBezTo>
                    <a:pt x="2908" y="2190"/>
                    <a:pt x="2423" y="2100"/>
                    <a:pt x="2290" y="2070"/>
                  </a:cubicBezTo>
                  <a:cubicBezTo>
                    <a:pt x="2157" y="2040"/>
                    <a:pt x="2299" y="1890"/>
                    <a:pt x="2290" y="1890"/>
                  </a:cubicBezTo>
                  <a:cubicBezTo>
                    <a:pt x="2281" y="1890"/>
                    <a:pt x="2148" y="1980"/>
                    <a:pt x="2233" y="2070"/>
                  </a:cubicBezTo>
                  <a:cubicBezTo>
                    <a:pt x="2318" y="2160"/>
                    <a:pt x="2727" y="2250"/>
                    <a:pt x="2803" y="2430"/>
                  </a:cubicBezTo>
                  <a:cubicBezTo>
                    <a:pt x="2879" y="2610"/>
                    <a:pt x="2860" y="3000"/>
                    <a:pt x="2689" y="3150"/>
                  </a:cubicBezTo>
                  <a:cubicBezTo>
                    <a:pt x="2518" y="3300"/>
                    <a:pt x="1957" y="3450"/>
                    <a:pt x="1777" y="3330"/>
                  </a:cubicBezTo>
                  <a:cubicBezTo>
                    <a:pt x="1597" y="3210"/>
                    <a:pt x="1653" y="2460"/>
                    <a:pt x="1606" y="2430"/>
                  </a:cubicBezTo>
                  <a:cubicBezTo>
                    <a:pt x="1559" y="2400"/>
                    <a:pt x="1682" y="3030"/>
                    <a:pt x="1492" y="3150"/>
                  </a:cubicBezTo>
                  <a:cubicBezTo>
                    <a:pt x="1302" y="3270"/>
                    <a:pt x="646" y="3270"/>
                    <a:pt x="466" y="3150"/>
                  </a:cubicBezTo>
                  <a:cubicBezTo>
                    <a:pt x="286" y="3030"/>
                    <a:pt x="314" y="2610"/>
                    <a:pt x="409" y="2430"/>
                  </a:cubicBezTo>
                  <a:cubicBezTo>
                    <a:pt x="504" y="2250"/>
                    <a:pt x="1055" y="2160"/>
                    <a:pt x="1036" y="2070"/>
                  </a:cubicBezTo>
                  <a:cubicBezTo>
                    <a:pt x="1017" y="1980"/>
                    <a:pt x="456" y="2040"/>
                    <a:pt x="295" y="1890"/>
                  </a:cubicBezTo>
                  <a:cubicBezTo>
                    <a:pt x="134" y="1740"/>
                    <a:pt x="0" y="1350"/>
                    <a:pt x="67" y="1170"/>
                  </a:cubicBezTo>
                  <a:cubicBezTo>
                    <a:pt x="134" y="990"/>
                    <a:pt x="485" y="810"/>
                    <a:pt x="694" y="810"/>
                  </a:cubicBezTo>
                  <a:cubicBezTo>
                    <a:pt x="903" y="810"/>
                    <a:pt x="1207" y="1080"/>
                    <a:pt x="1321" y="1170"/>
                  </a:cubicBezTo>
                  <a:cubicBezTo>
                    <a:pt x="1435" y="1260"/>
                    <a:pt x="1406" y="1500"/>
                    <a:pt x="1378" y="1350"/>
                  </a:cubicBezTo>
                  <a:close/>
                </a:path>
              </a:pathLst>
            </a:custGeom>
            <a:solidFill>
              <a:srgbClr val="FFFF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dirty="0">
                <a:latin typeface="Times New Roman" panose="02020603050405020304" pitchFamily="18" charset="0"/>
              </a:endParaRPr>
            </a:p>
          </p:txBody>
        </p:sp>
        <p:sp>
          <p:nvSpPr>
            <p:cNvPr id="33807" name="Freeform 16"/>
            <p:cNvSpPr/>
            <p:nvPr/>
          </p:nvSpPr>
          <p:spPr>
            <a:xfrm rot="1053020">
              <a:off x="4495800" y="6172200"/>
              <a:ext cx="228600" cy="228600"/>
            </a:xfrm>
            <a:custGeom>
              <a:avLst/>
              <a:gdLst>
                <a:gd name="txL" fmla="*/ 0 w 3401"/>
                <a:gd name="txT" fmla="*/ 0 h 3450"/>
                <a:gd name="txR" fmla="*/ 3401 w 3401"/>
                <a:gd name="txB" fmla="*/ 3450 h 3450"/>
              </a:gdLst>
              <a:ahLst/>
              <a:cxnLst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</a:cxnLst>
              <a:rect l="txL" t="txT" r="txR" b="txB"/>
              <a:pathLst>
                <a:path w="3401" h="3450">
                  <a:moveTo>
                    <a:pt x="1378" y="1350"/>
                  </a:moveTo>
                  <a:cubicBezTo>
                    <a:pt x="1350" y="1200"/>
                    <a:pt x="1017" y="480"/>
                    <a:pt x="1150" y="270"/>
                  </a:cubicBezTo>
                  <a:cubicBezTo>
                    <a:pt x="1283" y="60"/>
                    <a:pt x="1967" y="0"/>
                    <a:pt x="2176" y="90"/>
                  </a:cubicBezTo>
                  <a:cubicBezTo>
                    <a:pt x="2385" y="180"/>
                    <a:pt x="2432" y="600"/>
                    <a:pt x="2404" y="810"/>
                  </a:cubicBezTo>
                  <a:cubicBezTo>
                    <a:pt x="2376" y="1020"/>
                    <a:pt x="1920" y="1350"/>
                    <a:pt x="2005" y="1350"/>
                  </a:cubicBezTo>
                  <a:cubicBezTo>
                    <a:pt x="2090" y="1350"/>
                    <a:pt x="2689" y="810"/>
                    <a:pt x="2917" y="810"/>
                  </a:cubicBezTo>
                  <a:cubicBezTo>
                    <a:pt x="3145" y="810"/>
                    <a:pt x="3345" y="1140"/>
                    <a:pt x="3373" y="1350"/>
                  </a:cubicBezTo>
                  <a:cubicBezTo>
                    <a:pt x="3401" y="1560"/>
                    <a:pt x="3268" y="1950"/>
                    <a:pt x="3088" y="2070"/>
                  </a:cubicBezTo>
                  <a:cubicBezTo>
                    <a:pt x="2908" y="2190"/>
                    <a:pt x="2423" y="2100"/>
                    <a:pt x="2290" y="2070"/>
                  </a:cubicBezTo>
                  <a:cubicBezTo>
                    <a:pt x="2157" y="2040"/>
                    <a:pt x="2299" y="1890"/>
                    <a:pt x="2290" y="1890"/>
                  </a:cubicBezTo>
                  <a:cubicBezTo>
                    <a:pt x="2281" y="1890"/>
                    <a:pt x="2148" y="1980"/>
                    <a:pt x="2233" y="2070"/>
                  </a:cubicBezTo>
                  <a:cubicBezTo>
                    <a:pt x="2318" y="2160"/>
                    <a:pt x="2727" y="2250"/>
                    <a:pt x="2803" y="2430"/>
                  </a:cubicBezTo>
                  <a:cubicBezTo>
                    <a:pt x="2879" y="2610"/>
                    <a:pt x="2860" y="3000"/>
                    <a:pt x="2689" y="3150"/>
                  </a:cubicBezTo>
                  <a:cubicBezTo>
                    <a:pt x="2518" y="3300"/>
                    <a:pt x="1957" y="3450"/>
                    <a:pt x="1777" y="3330"/>
                  </a:cubicBezTo>
                  <a:cubicBezTo>
                    <a:pt x="1597" y="3210"/>
                    <a:pt x="1653" y="2460"/>
                    <a:pt x="1606" y="2430"/>
                  </a:cubicBezTo>
                  <a:cubicBezTo>
                    <a:pt x="1559" y="2400"/>
                    <a:pt x="1682" y="3030"/>
                    <a:pt x="1492" y="3150"/>
                  </a:cubicBezTo>
                  <a:cubicBezTo>
                    <a:pt x="1302" y="3270"/>
                    <a:pt x="646" y="3270"/>
                    <a:pt x="466" y="3150"/>
                  </a:cubicBezTo>
                  <a:cubicBezTo>
                    <a:pt x="286" y="3030"/>
                    <a:pt x="314" y="2610"/>
                    <a:pt x="409" y="2430"/>
                  </a:cubicBezTo>
                  <a:cubicBezTo>
                    <a:pt x="504" y="2250"/>
                    <a:pt x="1055" y="2160"/>
                    <a:pt x="1036" y="2070"/>
                  </a:cubicBezTo>
                  <a:cubicBezTo>
                    <a:pt x="1017" y="1980"/>
                    <a:pt x="456" y="2040"/>
                    <a:pt x="295" y="1890"/>
                  </a:cubicBezTo>
                  <a:cubicBezTo>
                    <a:pt x="134" y="1740"/>
                    <a:pt x="0" y="1350"/>
                    <a:pt x="67" y="1170"/>
                  </a:cubicBezTo>
                  <a:cubicBezTo>
                    <a:pt x="134" y="990"/>
                    <a:pt x="485" y="810"/>
                    <a:pt x="694" y="810"/>
                  </a:cubicBezTo>
                  <a:cubicBezTo>
                    <a:pt x="903" y="810"/>
                    <a:pt x="1207" y="1080"/>
                    <a:pt x="1321" y="1170"/>
                  </a:cubicBezTo>
                  <a:cubicBezTo>
                    <a:pt x="1435" y="1260"/>
                    <a:pt x="1406" y="1500"/>
                    <a:pt x="1378" y="1350"/>
                  </a:cubicBezTo>
                  <a:close/>
                </a:path>
              </a:pathLst>
            </a:custGeom>
            <a:solidFill>
              <a:srgbClr val="00FF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dirty="0">
                <a:latin typeface="Times New Roman" panose="02020603050405020304" pitchFamily="18" charset="0"/>
              </a:endParaRPr>
            </a:p>
          </p:txBody>
        </p:sp>
        <p:sp>
          <p:nvSpPr>
            <p:cNvPr id="33808" name="Freeform 17"/>
            <p:cNvSpPr/>
            <p:nvPr/>
          </p:nvSpPr>
          <p:spPr>
            <a:xfrm rot="1053020">
              <a:off x="3124200" y="2057400"/>
              <a:ext cx="176213" cy="223838"/>
            </a:xfrm>
            <a:custGeom>
              <a:avLst/>
              <a:gdLst>
                <a:gd name="txL" fmla="*/ 0 w 3401"/>
                <a:gd name="txT" fmla="*/ 0 h 3450"/>
                <a:gd name="txR" fmla="*/ 3401 w 3401"/>
                <a:gd name="txB" fmla="*/ 3450 h 3450"/>
              </a:gdLst>
              <a:ahLst/>
              <a:cxnLst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</a:cxnLst>
              <a:rect l="txL" t="txT" r="txR" b="txB"/>
              <a:pathLst>
                <a:path w="3401" h="3450">
                  <a:moveTo>
                    <a:pt x="1378" y="1350"/>
                  </a:moveTo>
                  <a:cubicBezTo>
                    <a:pt x="1350" y="1200"/>
                    <a:pt x="1017" y="480"/>
                    <a:pt x="1150" y="270"/>
                  </a:cubicBezTo>
                  <a:cubicBezTo>
                    <a:pt x="1283" y="60"/>
                    <a:pt x="1967" y="0"/>
                    <a:pt x="2176" y="90"/>
                  </a:cubicBezTo>
                  <a:cubicBezTo>
                    <a:pt x="2385" y="180"/>
                    <a:pt x="2432" y="600"/>
                    <a:pt x="2404" y="810"/>
                  </a:cubicBezTo>
                  <a:cubicBezTo>
                    <a:pt x="2376" y="1020"/>
                    <a:pt x="1920" y="1350"/>
                    <a:pt x="2005" y="1350"/>
                  </a:cubicBezTo>
                  <a:cubicBezTo>
                    <a:pt x="2090" y="1350"/>
                    <a:pt x="2689" y="810"/>
                    <a:pt x="2917" y="810"/>
                  </a:cubicBezTo>
                  <a:cubicBezTo>
                    <a:pt x="3145" y="810"/>
                    <a:pt x="3345" y="1140"/>
                    <a:pt x="3373" y="1350"/>
                  </a:cubicBezTo>
                  <a:cubicBezTo>
                    <a:pt x="3401" y="1560"/>
                    <a:pt x="3268" y="1950"/>
                    <a:pt x="3088" y="2070"/>
                  </a:cubicBezTo>
                  <a:cubicBezTo>
                    <a:pt x="2908" y="2190"/>
                    <a:pt x="2423" y="2100"/>
                    <a:pt x="2290" y="2070"/>
                  </a:cubicBezTo>
                  <a:cubicBezTo>
                    <a:pt x="2157" y="2040"/>
                    <a:pt x="2299" y="1890"/>
                    <a:pt x="2290" y="1890"/>
                  </a:cubicBezTo>
                  <a:cubicBezTo>
                    <a:pt x="2281" y="1890"/>
                    <a:pt x="2148" y="1980"/>
                    <a:pt x="2233" y="2070"/>
                  </a:cubicBezTo>
                  <a:cubicBezTo>
                    <a:pt x="2318" y="2160"/>
                    <a:pt x="2727" y="2250"/>
                    <a:pt x="2803" y="2430"/>
                  </a:cubicBezTo>
                  <a:cubicBezTo>
                    <a:pt x="2879" y="2610"/>
                    <a:pt x="2860" y="3000"/>
                    <a:pt x="2689" y="3150"/>
                  </a:cubicBezTo>
                  <a:cubicBezTo>
                    <a:pt x="2518" y="3300"/>
                    <a:pt x="1957" y="3450"/>
                    <a:pt x="1777" y="3330"/>
                  </a:cubicBezTo>
                  <a:cubicBezTo>
                    <a:pt x="1597" y="3210"/>
                    <a:pt x="1653" y="2460"/>
                    <a:pt x="1606" y="2430"/>
                  </a:cubicBezTo>
                  <a:cubicBezTo>
                    <a:pt x="1559" y="2400"/>
                    <a:pt x="1682" y="3030"/>
                    <a:pt x="1492" y="3150"/>
                  </a:cubicBezTo>
                  <a:cubicBezTo>
                    <a:pt x="1302" y="3270"/>
                    <a:pt x="646" y="3270"/>
                    <a:pt x="466" y="3150"/>
                  </a:cubicBezTo>
                  <a:cubicBezTo>
                    <a:pt x="286" y="3030"/>
                    <a:pt x="314" y="2610"/>
                    <a:pt x="409" y="2430"/>
                  </a:cubicBezTo>
                  <a:cubicBezTo>
                    <a:pt x="504" y="2250"/>
                    <a:pt x="1055" y="2160"/>
                    <a:pt x="1036" y="2070"/>
                  </a:cubicBezTo>
                  <a:cubicBezTo>
                    <a:pt x="1017" y="1980"/>
                    <a:pt x="456" y="2040"/>
                    <a:pt x="295" y="1890"/>
                  </a:cubicBezTo>
                  <a:cubicBezTo>
                    <a:pt x="134" y="1740"/>
                    <a:pt x="0" y="1350"/>
                    <a:pt x="67" y="1170"/>
                  </a:cubicBezTo>
                  <a:cubicBezTo>
                    <a:pt x="134" y="990"/>
                    <a:pt x="485" y="810"/>
                    <a:pt x="694" y="810"/>
                  </a:cubicBezTo>
                  <a:cubicBezTo>
                    <a:pt x="903" y="810"/>
                    <a:pt x="1207" y="1080"/>
                    <a:pt x="1321" y="1170"/>
                  </a:cubicBezTo>
                  <a:cubicBezTo>
                    <a:pt x="1435" y="1260"/>
                    <a:pt x="1406" y="1500"/>
                    <a:pt x="1378" y="1350"/>
                  </a:cubicBezTo>
                  <a:close/>
                </a:path>
              </a:pathLst>
            </a:custGeom>
            <a:solidFill>
              <a:srgbClr val="00FF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dirty="0">
                <a:latin typeface="Times New Roman" panose="02020603050405020304" pitchFamily="18" charset="0"/>
              </a:endParaRPr>
            </a:p>
          </p:txBody>
        </p:sp>
        <p:sp>
          <p:nvSpPr>
            <p:cNvPr id="33809" name="Freeform 18"/>
            <p:cNvSpPr/>
            <p:nvPr/>
          </p:nvSpPr>
          <p:spPr>
            <a:xfrm rot="1053020">
              <a:off x="7772400" y="5410200"/>
              <a:ext cx="144463" cy="176213"/>
            </a:xfrm>
            <a:custGeom>
              <a:avLst/>
              <a:gdLst>
                <a:gd name="txL" fmla="*/ 0 w 3401"/>
                <a:gd name="txT" fmla="*/ 0 h 3450"/>
                <a:gd name="txR" fmla="*/ 3401 w 3401"/>
                <a:gd name="txB" fmla="*/ 3450 h 3450"/>
              </a:gdLst>
              <a:ahLst/>
              <a:cxnLst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</a:cxnLst>
              <a:rect l="txL" t="txT" r="txR" b="txB"/>
              <a:pathLst>
                <a:path w="3401" h="3450">
                  <a:moveTo>
                    <a:pt x="1378" y="1350"/>
                  </a:moveTo>
                  <a:cubicBezTo>
                    <a:pt x="1350" y="1200"/>
                    <a:pt x="1017" y="480"/>
                    <a:pt x="1150" y="270"/>
                  </a:cubicBezTo>
                  <a:cubicBezTo>
                    <a:pt x="1283" y="60"/>
                    <a:pt x="1967" y="0"/>
                    <a:pt x="2176" y="90"/>
                  </a:cubicBezTo>
                  <a:cubicBezTo>
                    <a:pt x="2385" y="180"/>
                    <a:pt x="2432" y="600"/>
                    <a:pt x="2404" y="810"/>
                  </a:cubicBezTo>
                  <a:cubicBezTo>
                    <a:pt x="2376" y="1020"/>
                    <a:pt x="1920" y="1350"/>
                    <a:pt x="2005" y="1350"/>
                  </a:cubicBezTo>
                  <a:cubicBezTo>
                    <a:pt x="2090" y="1350"/>
                    <a:pt x="2689" y="810"/>
                    <a:pt x="2917" y="810"/>
                  </a:cubicBezTo>
                  <a:cubicBezTo>
                    <a:pt x="3145" y="810"/>
                    <a:pt x="3345" y="1140"/>
                    <a:pt x="3373" y="1350"/>
                  </a:cubicBezTo>
                  <a:cubicBezTo>
                    <a:pt x="3401" y="1560"/>
                    <a:pt x="3268" y="1950"/>
                    <a:pt x="3088" y="2070"/>
                  </a:cubicBezTo>
                  <a:cubicBezTo>
                    <a:pt x="2908" y="2190"/>
                    <a:pt x="2423" y="2100"/>
                    <a:pt x="2290" y="2070"/>
                  </a:cubicBezTo>
                  <a:cubicBezTo>
                    <a:pt x="2157" y="2040"/>
                    <a:pt x="2299" y="1890"/>
                    <a:pt x="2290" y="1890"/>
                  </a:cubicBezTo>
                  <a:cubicBezTo>
                    <a:pt x="2281" y="1890"/>
                    <a:pt x="2148" y="1980"/>
                    <a:pt x="2233" y="2070"/>
                  </a:cubicBezTo>
                  <a:cubicBezTo>
                    <a:pt x="2318" y="2160"/>
                    <a:pt x="2727" y="2250"/>
                    <a:pt x="2803" y="2430"/>
                  </a:cubicBezTo>
                  <a:cubicBezTo>
                    <a:pt x="2879" y="2610"/>
                    <a:pt x="2860" y="3000"/>
                    <a:pt x="2689" y="3150"/>
                  </a:cubicBezTo>
                  <a:cubicBezTo>
                    <a:pt x="2518" y="3300"/>
                    <a:pt x="1957" y="3450"/>
                    <a:pt x="1777" y="3330"/>
                  </a:cubicBezTo>
                  <a:cubicBezTo>
                    <a:pt x="1597" y="3210"/>
                    <a:pt x="1653" y="2460"/>
                    <a:pt x="1606" y="2430"/>
                  </a:cubicBezTo>
                  <a:cubicBezTo>
                    <a:pt x="1559" y="2400"/>
                    <a:pt x="1682" y="3030"/>
                    <a:pt x="1492" y="3150"/>
                  </a:cubicBezTo>
                  <a:cubicBezTo>
                    <a:pt x="1302" y="3270"/>
                    <a:pt x="646" y="3270"/>
                    <a:pt x="466" y="3150"/>
                  </a:cubicBezTo>
                  <a:cubicBezTo>
                    <a:pt x="286" y="3030"/>
                    <a:pt x="314" y="2610"/>
                    <a:pt x="409" y="2430"/>
                  </a:cubicBezTo>
                  <a:cubicBezTo>
                    <a:pt x="504" y="2250"/>
                    <a:pt x="1055" y="2160"/>
                    <a:pt x="1036" y="2070"/>
                  </a:cubicBezTo>
                  <a:cubicBezTo>
                    <a:pt x="1017" y="1980"/>
                    <a:pt x="456" y="2040"/>
                    <a:pt x="295" y="1890"/>
                  </a:cubicBezTo>
                  <a:cubicBezTo>
                    <a:pt x="134" y="1740"/>
                    <a:pt x="0" y="1350"/>
                    <a:pt x="67" y="1170"/>
                  </a:cubicBezTo>
                  <a:cubicBezTo>
                    <a:pt x="134" y="990"/>
                    <a:pt x="485" y="810"/>
                    <a:pt x="694" y="810"/>
                  </a:cubicBezTo>
                  <a:cubicBezTo>
                    <a:pt x="903" y="810"/>
                    <a:pt x="1207" y="1080"/>
                    <a:pt x="1321" y="1170"/>
                  </a:cubicBezTo>
                  <a:cubicBezTo>
                    <a:pt x="1435" y="1260"/>
                    <a:pt x="1406" y="1500"/>
                    <a:pt x="1378" y="1350"/>
                  </a:cubicBezTo>
                  <a:close/>
                </a:path>
              </a:pathLst>
            </a:custGeom>
            <a:solidFill>
              <a:srgbClr val="00FF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dirty="0">
                <a:latin typeface="Times New Roman" panose="02020603050405020304" pitchFamily="18" charset="0"/>
              </a:endParaRPr>
            </a:p>
          </p:txBody>
        </p:sp>
        <p:sp>
          <p:nvSpPr>
            <p:cNvPr id="33810" name="Freeform 19"/>
            <p:cNvSpPr/>
            <p:nvPr/>
          </p:nvSpPr>
          <p:spPr>
            <a:xfrm>
              <a:off x="5486400" y="6629400"/>
              <a:ext cx="228600" cy="228600"/>
            </a:xfrm>
            <a:custGeom>
              <a:avLst/>
              <a:gdLst>
                <a:gd name="txL" fmla="*/ 0 w 3401"/>
                <a:gd name="txT" fmla="*/ 0 h 3450"/>
                <a:gd name="txR" fmla="*/ 3401 w 3401"/>
                <a:gd name="txB" fmla="*/ 3450 h 3450"/>
              </a:gdLst>
              <a:ahLst/>
              <a:cxnLst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</a:cxnLst>
              <a:rect l="txL" t="txT" r="txR" b="txB"/>
              <a:pathLst>
                <a:path w="3401" h="3450">
                  <a:moveTo>
                    <a:pt x="1378" y="1350"/>
                  </a:moveTo>
                  <a:cubicBezTo>
                    <a:pt x="1350" y="1200"/>
                    <a:pt x="1017" y="480"/>
                    <a:pt x="1150" y="270"/>
                  </a:cubicBezTo>
                  <a:cubicBezTo>
                    <a:pt x="1283" y="60"/>
                    <a:pt x="1967" y="0"/>
                    <a:pt x="2176" y="90"/>
                  </a:cubicBezTo>
                  <a:cubicBezTo>
                    <a:pt x="2385" y="180"/>
                    <a:pt x="2432" y="600"/>
                    <a:pt x="2404" y="810"/>
                  </a:cubicBezTo>
                  <a:cubicBezTo>
                    <a:pt x="2376" y="1020"/>
                    <a:pt x="1920" y="1350"/>
                    <a:pt x="2005" y="1350"/>
                  </a:cubicBezTo>
                  <a:cubicBezTo>
                    <a:pt x="2090" y="1350"/>
                    <a:pt x="2689" y="810"/>
                    <a:pt x="2917" y="810"/>
                  </a:cubicBezTo>
                  <a:cubicBezTo>
                    <a:pt x="3145" y="810"/>
                    <a:pt x="3345" y="1140"/>
                    <a:pt x="3373" y="1350"/>
                  </a:cubicBezTo>
                  <a:cubicBezTo>
                    <a:pt x="3401" y="1560"/>
                    <a:pt x="3268" y="1950"/>
                    <a:pt x="3088" y="2070"/>
                  </a:cubicBezTo>
                  <a:cubicBezTo>
                    <a:pt x="2908" y="2190"/>
                    <a:pt x="2423" y="2100"/>
                    <a:pt x="2290" y="2070"/>
                  </a:cubicBezTo>
                  <a:cubicBezTo>
                    <a:pt x="2157" y="2040"/>
                    <a:pt x="2299" y="1890"/>
                    <a:pt x="2290" y="1890"/>
                  </a:cubicBezTo>
                  <a:cubicBezTo>
                    <a:pt x="2281" y="1890"/>
                    <a:pt x="2148" y="1980"/>
                    <a:pt x="2233" y="2070"/>
                  </a:cubicBezTo>
                  <a:cubicBezTo>
                    <a:pt x="2318" y="2160"/>
                    <a:pt x="2727" y="2250"/>
                    <a:pt x="2803" y="2430"/>
                  </a:cubicBezTo>
                  <a:cubicBezTo>
                    <a:pt x="2879" y="2610"/>
                    <a:pt x="2860" y="3000"/>
                    <a:pt x="2689" y="3150"/>
                  </a:cubicBezTo>
                  <a:cubicBezTo>
                    <a:pt x="2518" y="3300"/>
                    <a:pt x="1957" y="3450"/>
                    <a:pt x="1777" y="3330"/>
                  </a:cubicBezTo>
                  <a:cubicBezTo>
                    <a:pt x="1597" y="3210"/>
                    <a:pt x="1653" y="2460"/>
                    <a:pt x="1606" y="2430"/>
                  </a:cubicBezTo>
                  <a:cubicBezTo>
                    <a:pt x="1559" y="2400"/>
                    <a:pt x="1682" y="3030"/>
                    <a:pt x="1492" y="3150"/>
                  </a:cubicBezTo>
                  <a:cubicBezTo>
                    <a:pt x="1302" y="3270"/>
                    <a:pt x="646" y="3270"/>
                    <a:pt x="466" y="3150"/>
                  </a:cubicBezTo>
                  <a:cubicBezTo>
                    <a:pt x="286" y="3030"/>
                    <a:pt x="314" y="2610"/>
                    <a:pt x="409" y="2430"/>
                  </a:cubicBezTo>
                  <a:cubicBezTo>
                    <a:pt x="504" y="2250"/>
                    <a:pt x="1055" y="2160"/>
                    <a:pt x="1036" y="2070"/>
                  </a:cubicBezTo>
                  <a:cubicBezTo>
                    <a:pt x="1017" y="1980"/>
                    <a:pt x="456" y="2040"/>
                    <a:pt x="295" y="1890"/>
                  </a:cubicBezTo>
                  <a:cubicBezTo>
                    <a:pt x="134" y="1740"/>
                    <a:pt x="0" y="1350"/>
                    <a:pt x="67" y="1170"/>
                  </a:cubicBezTo>
                  <a:cubicBezTo>
                    <a:pt x="134" y="990"/>
                    <a:pt x="485" y="810"/>
                    <a:pt x="694" y="810"/>
                  </a:cubicBezTo>
                  <a:cubicBezTo>
                    <a:pt x="903" y="810"/>
                    <a:pt x="1207" y="1080"/>
                    <a:pt x="1321" y="1170"/>
                  </a:cubicBezTo>
                  <a:cubicBezTo>
                    <a:pt x="1435" y="1260"/>
                    <a:pt x="1406" y="1500"/>
                    <a:pt x="1378" y="1350"/>
                  </a:cubicBezTo>
                  <a:close/>
                </a:path>
              </a:pathLst>
            </a:custGeom>
            <a:solidFill>
              <a:srgbClr val="FF00FF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dirty="0">
                <a:latin typeface="Times New Roman" panose="02020603050405020304" pitchFamily="18" charset="0"/>
              </a:endParaRPr>
            </a:p>
          </p:txBody>
        </p:sp>
        <p:sp>
          <p:nvSpPr>
            <p:cNvPr id="33811" name="Freeform 20"/>
            <p:cNvSpPr/>
            <p:nvPr/>
          </p:nvSpPr>
          <p:spPr>
            <a:xfrm>
              <a:off x="7391400" y="5867400"/>
              <a:ext cx="228600" cy="228600"/>
            </a:xfrm>
            <a:custGeom>
              <a:avLst/>
              <a:gdLst>
                <a:gd name="txL" fmla="*/ 0 w 3401"/>
                <a:gd name="txT" fmla="*/ 0 h 3450"/>
                <a:gd name="txR" fmla="*/ 3401 w 3401"/>
                <a:gd name="txB" fmla="*/ 3450 h 3450"/>
              </a:gdLst>
              <a:ahLst/>
              <a:cxnLst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</a:cxnLst>
              <a:rect l="txL" t="txT" r="txR" b="txB"/>
              <a:pathLst>
                <a:path w="3401" h="3450">
                  <a:moveTo>
                    <a:pt x="1378" y="1350"/>
                  </a:moveTo>
                  <a:cubicBezTo>
                    <a:pt x="1350" y="1200"/>
                    <a:pt x="1017" y="480"/>
                    <a:pt x="1150" y="270"/>
                  </a:cubicBezTo>
                  <a:cubicBezTo>
                    <a:pt x="1283" y="60"/>
                    <a:pt x="1967" y="0"/>
                    <a:pt x="2176" y="90"/>
                  </a:cubicBezTo>
                  <a:cubicBezTo>
                    <a:pt x="2385" y="180"/>
                    <a:pt x="2432" y="600"/>
                    <a:pt x="2404" y="810"/>
                  </a:cubicBezTo>
                  <a:cubicBezTo>
                    <a:pt x="2376" y="1020"/>
                    <a:pt x="1920" y="1350"/>
                    <a:pt x="2005" y="1350"/>
                  </a:cubicBezTo>
                  <a:cubicBezTo>
                    <a:pt x="2090" y="1350"/>
                    <a:pt x="2689" y="810"/>
                    <a:pt x="2917" y="810"/>
                  </a:cubicBezTo>
                  <a:cubicBezTo>
                    <a:pt x="3145" y="810"/>
                    <a:pt x="3345" y="1140"/>
                    <a:pt x="3373" y="1350"/>
                  </a:cubicBezTo>
                  <a:cubicBezTo>
                    <a:pt x="3401" y="1560"/>
                    <a:pt x="3268" y="1950"/>
                    <a:pt x="3088" y="2070"/>
                  </a:cubicBezTo>
                  <a:cubicBezTo>
                    <a:pt x="2908" y="2190"/>
                    <a:pt x="2423" y="2100"/>
                    <a:pt x="2290" y="2070"/>
                  </a:cubicBezTo>
                  <a:cubicBezTo>
                    <a:pt x="2157" y="2040"/>
                    <a:pt x="2299" y="1890"/>
                    <a:pt x="2290" y="1890"/>
                  </a:cubicBezTo>
                  <a:cubicBezTo>
                    <a:pt x="2281" y="1890"/>
                    <a:pt x="2148" y="1980"/>
                    <a:pt x="2233" y="2070"/>
                  </a:cubicBezTo>
                  <a:cubicBezTo>
                    <a:pt x="2318" y="2160"/>
                    <a:pt x="2727" y="2250"/>
                    <a:pt x="2803" y="2430"/>
                  </a:cubicBezTo>
                  <a:cubicBezTo>
                    <a:pt x="2879" y="2610"/>
                    <a:pt x="2860" y="3000"/>
                    <a:pt x="2689" y="3150"/>
                  </a:cubicBezTo>
                  <a:cubicBezTo>
                    <a:pt x="2518" y="3300"/>
                    <a:pt x="1957" y="3450"/>
                    <a:pt x="1777" y="3330"/>
                  </a:cubicBezTo>
                  <a:cubicBezTo>
                    <a:pt x="1597" y="3210"/>
                    <a:pt x="1653" y="2460"/>
                    <a:pt x="1606" y="2430"/>
                  </a:cubicBezTo>
                  <a:cubicBezTo>
                    <a:pt x="1559" y="2400"/>
                    <a:pt x="1682" y="3030"/>
                    <a:pt x="1492" y="3150"/>
                  </a:cubicBezTo>
                  <a:cubicBezTo>
                    <a:pt x="1302" y="3270"/>
                    <a:pt x="646" y="3270"/>
                    <a:pt x="466" y="3150"/>
                  </a:cubicBezTo>
                  <a:cubicBezTo>
                    <a:pt x="286" y="3030"/>
                    <a:pt x="314" y="2610"/>
                    <a:pt x="409" y="2430"/>
                  </a:cubicBezTo>
                  <a:cubicBezTo>
                    <a:pt x="504" y="2250"/>
                    <a:pt x="1055" y="2160"/>
                    <a:pt x="1036" y="2070"/>
                  </a:cubicBezTo>
                  <a:cubicBezTo>
                    <a:pt x="1017" y="1980"/>
                    <a:pt x="456" y="2040"/>
                    <a:pt x="295" y="1890"/>
                  </a:cubicBezTo>
                  <a:cubicBezTo>
                    <a:pt x="134" y="1740"/>
                    <a:pt x="0" y="1350"/>
                    <a:pt x="67" y="1170"/>
                  </a:cubicBezTo>
                  <a:cubicBezTo>
                    <a:pt x="134" y="990"/>
                    <a:pt x="485" y="810"/>
                    <a:pt x="694" y="810"/>
                  </a:cubicBezTo>
                  <a:cubicBezTo>
                    <a:pt x="903" y="810"/>
                    <a:pt x="1207" y="1080"/>
                    <a:pt x="1321" y="1170"/>
                  </a:cubicBezTo>
                  <a:cubicBezTo>
                    <a:pt x="1435" y="1260"/>
                    <a:pt x="1406" y="1500"/>
                    <a:pt x="1378" y="1350"/>
                  </a:cubicBezTo>
                  <a:close/>
                </a:path>
              </a:pathLst>
            </a:custGeom>
            <a:solidFill>
              <a:srgbClr val="FF00FF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dirty="0">
                <a:latin typeface="Times New Roman" panose="02020603050405020304" pitchFamily="18" charset="0"/>
              </a:endParaRPr>
            </a:p>
          </p:txBody>
        </p:sp>
        <p:sp>
          <p:nvSpPr>
            <p:cNvPr id="33812" name="Freeform 21"/>
            <p:cNvSpPr/>
            <p:nvPr/>
          </p:nvSpPr>
          <p:spPr>
            <a:xfrm>
              <a:off x="5867400" y="6400800"/>
              <a:ext cx="228600" cy="228600"/>
            </a:xfrm>
            <a:custGeom>
              <a:avLst/>
              <a:gdLst>
                <a:gd name="txL" fmla="*/ 0 w 3401"/>
                <a:gd name="txT" fmla="*/ 0 h 3450"/>
                <a:gd name="txR" fmla="*/ 3401 w 3401"/>
                <a:gd name="txB" fmla="*/ 3450 h 3450"/>
              </a:gdLst>
              <a:ahLst/>
              <a:cxnLst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</a:cxnLst>
              <a:rect l="txL" t="txT" r="txR" b="txB"/>
              <a:pathLst>
                <a:path w="3401" h="3450">
                  <a:moveTo>
                    <a:pt x="1378" y="1350"/>
                  </a:moveTo>
                  <a:cubicBezTo>
                    <a:pt x="1350" y="1200"/>
                    <a:pt x="1017" y="480"/>
                    <a:pt x="1150" y="270"/>
                  </a:cubicBezTo>
                  <a:cubicBezTo>
                    <a:pt x="1283" y="60"/>
                    <a:pt x="1967" y="0"/>
                    <a:pt x="2176" y="90"/>
                  </a:cubicBezTo>
                  <a:cubicBezTo>
                    <a:pt x="2385" y="180"/>
                    <a:pt x="2432" y="600"/>
                    <a:pt x="2404" y="810"/>
                  </a:cubicBezTo>
                  <a:cubicBezTo>
                    <a:pt x="2376" y="1020"/>
                    <a:pt x="1920" y="1350"/>
                    <a:pt x="2005" y="1350"/>
                  </a:cubicBezTo>
                  <a:cubicBezTo>
                    <a:pt x="2090" y="1350"/>
                    <a:pt x="2689" y="810"/>
                    <a:pt x="2917" y="810"/>
                  </a:cubicBezTo>
                  <a:cubicBezTo>
                    <a:pt x="3145" y="810"/>
                    <a:pt x="3345" y="1140"/>
                    <a:pt x="3373" y="1350"/>
                  </a:cubicBezTo>
                  <a:cubicBezTo>
                    <a:pt x="3401" y="1560"/>
                    <a:pt x="3268" y="1950"/>
                    <a:pt x="3088" y="2070"/>
                  </a:cubicBezTo>
                  <a:cubicBezTo>
                    <a:pt x="2908" y="2190"/>
                    <a:pt x="2423" y="2100"/>
                    <a:pt x="2290" y="2070"/>
                  </a:cubicBezTo>
                  <a:cubicBezTo>
                    <a:pt x="2157" y="2040"/>
                    <a:pt x="2299" y="1890"/>
                    <a:pt x="2290" y="1890"/>
                  </a:cubicBezTo>
                  <a:cubicBezTo>
                    <a:pt x="2281" y="1890"/>
                    <a:pt x="2148" y="1980"/>
                    <a:pt x="2233" y="2070"/>
                  </a:cubicBezTo>
                  <a:cubicBezTo>
                    <a:pt x="2318" y="2160"/>
                    <a:pt x="2727" y="2250"/>
                    <a:pt x="2803" y="2430"/>
                  </a:cubicBezTo>
                  <a:cubicBezTo>
                    <a:pt x="2879" y="2610"/>
                    <a:pt x="2860" y="3000"/>
                    <a:pt x="2689" y="3150"/>
                  </a:cubicBezTo>
                  <a:cubicBezTo>
                    <a:pt x="2518" y="3300"/>
                    <a:pt x="1957" y="3450"/>
                    <a:pt x="1777" y="3330"/>
                  </a:cubicBezTo>
                  <a:cubicBezTo>
                    <a:pt x="1597" y="3210"/>
                    <a:pt x="1653" y="2460"/>
                    <a:pt x="1606" y="2430"/>
                  </a:cubicBezTo>
                  <a:cubicBezTo>
                    <a:pt x="1559" y="2400"/>
                    <a:pt x="1682" y="3030"/>
                    <a:pt x="1492" y="3150"/>
                  </a:cubicBezTo>
                  <a:cubicBezTo>
                    <a:pt x="1302" y="3270"/>
                    <a:pt x="646" y="3270"/>
                    <a:pt x="466" y="3150"/>
                  </a:cubicBezTo>
                  <a:cubicBezTo>
                    <a:pt x="286" y="3030"/>
                    <a:pt x="314" y="2610"/>
                    <a:pt x="409" y="2430"/>
                  </a:cubicBezTo>
                  <a:cubicBezTo>
                    <a:pt x="504" y="2250"/>
                    <a:pt x="1055" y="2160"/>
                    <a:pt x="1036" y="2070"/>
                  </a:cubicBezTo>
                  <a:cubicBezTo>
                    <a:pt x="1017" y="1980"/>
                    <a:pt x="456" y="2040"/>
                    <a:pt x="295" y="1890"/>
                  </a:cubicBezTo>
                  <a:cubicBezTo>
                    <a:pt x="134" y="1740"/>
                    <a:pt x="0" y="1350"/>
                    <a:pt x="67" y="1170"/>
                  </a:cubicBezTo>
                  <a:cubicBezTo>
                    <a:pt x="134" y="990"/>
                    <a:pt x="485" y="810"/>
                    <a:pt x="694" y="810"/>
                  </a:cubicBezTo>
                  <a:cubicBezTo>
                    <a:pt x="903" y="810"/>
                    <a:pt x="1207" y="1080"/>
                    <a:pt x="1321" y="1170"/>
                  </a:cubicBezTo>
                  <a:cubicBezTo>
                    <a:pt x="1435" y="1260"/>
                    <a:pt x="1406" y="1500"/>
                    <a:pt x="1378" y="1350"/>
                  </a:cubicBezTo>
                  <a:close/>
                </a:path>
              </a:pathLst>
            </a:custGeom>
            <a:solidFill>
              <a:srgbClr val="FF00FF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dirty="0">
                <a:latin typeface="Times New Roman" panose="02020603050405020304" pitchFamily="18" charset="0"/>
              </a:endParaRPr>
            </a:p>
          </p:txBody>
        </p:sp>
        <p:sp>
          <p:nvSpPr>
            <p:cNvPr id="33813" name="Freeform 22"/>
            <p:cNvSpPr/>
            <p:nvPr/>
          </p:nvSpPr>
          <p:spPr>
            <a:xfrm rot="1053020">
              <a:off x="2209800" y="3886200"/>
              <a:ext cx="228600" cy="268288"/>
            </a:xfrm>
            <a:custGeom>
              <a:avLst/>
              <a:gdLst>
                <a:gd name="txL" fmla="*/ 0 w 3401"/>
                <a:gd name="txT" fmla="*/ 0 h 3450"/>
                <a:gd name="txR" fmla="*/ 3401 w 3401"/>
                <a:gd name="txB" fmla="*/ 3450 h 3450"/>
              </a:gdLst>
              <a:ahLst/>
              <a:cxnLst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</a:cxnLst>
              <a:rect l="txL" t="txT" r="txR" b="txB"/>
              <a:pathLst>
                <a:path w="3401" h="3450">
                  <a:moveTo>
                    <a:pt x="1378" y="1350"/>
                  </a:moveTo>
                  <a:cubicBezTo>
                    <a:pt x="1350" y="1200"/>
                    <a:pt x="1017" y="480"/>
                    <a:pt x="1150" y="270"/>
                  </a:cubicBezTo>
                  <a:cubicBezTo>
                    <a:pt x="1283" y="60"/>
                    <a:pt x="1967" y="0"/>
                    <a:pt x="2176" y="90"/>
                  </a:cubicBezTo>
                  <a:cubicBezTo>
                    <a:pt x="2385" y="180"/>
                    <a:pt x="2432" y="600"/>
                    <a:pt x="2404" y="810"/>
                  </a:cubicBezTo>
                  <a:cubicBezTo>
                    <a:pt x="2376" y="1020"/>
                    <a:pt x="1920" y="1350"/>
                    <a:pt x="2005" y="1350"/>
                  </a:cubicBezTo>
                  <a:cubicBezTo>
                    <a:pt x="2090" y="1350"/>
                    <a:pt x="2689" y="810"/>
                    <a:pt x="2917" y="810"/>
                  </a:cubicBezTo>
                  <a:cubicBezTo>
                    <a:pt x="3145" y="810"/>
                    <a:pt x="3345" y="1140"/>
                    <a:pt x="3373" y="1350"/>
                  </a:cubicBezTo>
                  <a:cubicBezTo>
                    <a:pt x="3401" y="1560"/>
                    <a:pt x="3268" y="1950"/>
                    <a:pt x="3088" y="2070"/>
                  </a:cubicBezTo>
                  <a:cubicBezTo>
                    <a:pt x="2908" y="2190"/>
                    <a:pt x="2423" y="2100"/>
                    <a:pt x="2290" y="2070"/>
                  </a:cubicBezTo>
                  <a:cubicBezTo>
                    <a:pt x="2157" y="2040"/>
                    <a:pt x="2299" y="1890"/>
                    <a:pt x="2290" y="1890"/>
                  </a:cubicBezTo>
                  <a:cubicBezTo>
                    <a:pt x="2281" y="1890"/>
                    <a:pt x="2148" y="1980"/>
                    <a:pt x="2233" y="2070"/>
                  </a:cubicBezTo>
                  <a:cubicBezTo>
                    <a:pt x="2318" y="2160"/>
                    <a:pt x="2727" y="2250"/>
                    <a:pt x="2803" y="2430"/>
                  </a:cubicBezTo>
                  <a:cubicBezTo>
                    <a:pt x="2879" y="2610"/>
                    <a:pt x="2860" y="3000"/>
                    <a:pt x="2689" y="3150"/>
                  </a:cubicBezTo>
                  <a:cubicBezTo>
                    <a:pt x="2518" y="3300"/>
                    <a:pt x="1957" y="3450"/>
                    <a:pt x="1777" y="3330"/>
                  </a:cubicBezTo>
                  <a:cubicBezTo>
                    <a:pt x="1597" y="3210"/>
                    <a:pt x="1653" y="2460"/>
                    <a:pt x="1606" y="2430"/>
                  </a:cubicBezTo>
                  <a:cubicBezTo>
                    <a:pt x="1559" y="2400"/>
                    <a:pt x="1682" y="3030"/>
                    <a:pt x="1492" y="3150"/>
                  </a:cubicBezTo>
                  <a:cubicBezTo>
                    <a:pt x="1302" y="3270"/>
                    <a:pt x="646" y="3270"/>
                    <a:pt x="466" y="3150"/>
                  </a:cubicBezTo>
                  <a:cubicBezTo>
                    <a:pt x="286" y="3030"/>
                    <a:pt x="314" y="2610"/>
                    <a:pt x="409" y="2430"/>
                  </a:cubicBezTo>
                  <a:cubicBezTo>
                    <a:pt x="504" y="2250"/>
                    <a:pt x="1055" y="2160"/>
                    <a:pt x="1036" y="2070"/>
                  </a:cubicBezTo>
                  <a:cubicBezTo>
                    <a:pt x="1017" y="1980"/>
                    <a:pt x="456" y="2040"/>
                    <a:pt x="295" y="1890"/>
                  </a:cubicBezTo>
                  <a:cubicBezTo>
                    <a:pt x="134" y="1740"/>
                    <a:pt x="0" y="1350"/>
                    <a:pt x="67" y="1170"/>
                  </a:cubicBezTo>
                  <a:cubicBezTo>
                    <a:pt x="134" y="990"/>
                    <a:pt x="485" y="810"/>
                    <a:pt x="694" y="810"/>
                  </a:cubicBezTo>
                  <a:cubicBezTo>
                    <a:pt x="903" y="810"/>
                    <a:pt x="1207" y="1080"/>
                    <a:pt x="1321" y="1170"/>
                  </a:cubicBezTo>
                  <a:cubicBezTo>
                    <a:pt x="1435" y="1260"/>
                    <a:pt x="1406" y="1500"/>
                    <a:pt x="1378" y="1350"/>
                  </a:cubicBezTo>
                  <a:close/>
                </a:path>
              </a:pathLst>
            </a:custGeom>
            <a:solidFill>
              <a:srgbClr val="FF66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dirty="0">
                <a:latin typeface="Times New Roman" panose="02020603050405020304" pitchFamily="18" charset="0"/>
              </a:endParaRPr>
            </a:p>
          </p:txBody>
        </p:sp>
        <p:sp>
          <p:nvSpPr>
            <p:cNvPr id="33814" name="Freeform 23"/>
            <p:cNvSpPr/>
            <p:nvPr/>
          </p:nvSpPr>
          <p:spPr>
            <a:xfrm rot="1053020">
              <a:off x="2286000" y="3429000"/>
              <a:ext cx="228600" cy="192088"/>
            </a:xfrm>
            <a:custGeom>
              <a:avLst/>
              <a:gdLst>
                <a:gd name="txL" fmla="*/ 0 w 3401"/>
                <a:gd name="txT" fmla="*/ 0 h 3450"/>
                <a:gd name="txR" fmla="*/ 3401 w 3401"/>
                <a:gd name="txB" fmla="*/ 3450 h 3450"/>
              </a:gdLst>
              <a:ahLst/>
              <a:cxnLst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</a:cxnLst>
              <a:rect l="txL" t="txT" r="txR" b="txB"/>
              <a:pathLst>
                <a:path w="3401" h="3450">
                  <a:moveTo>
                    <a:pt x="1378" y="1350"/>
                  </a:moveTo>
                  <a:cubicBezTo>
                    <a:pt x="1350" y="1200"/>
                    <a:pt x="1017" y="480"/>
                    <a:pt x="1150" y="270"/>
                  </a:cubicBezTo>
                  <a:cubicBezTo>
                    <a:pt x="1283" y="60"/>
                    <a:pt x="1967" y="0"/>
                    <a:pt x="2176" y="90"/>
                  </a:cubicBezTo>
                  <a:cubicBezTo>
                    <a:pt x="2385" y="180"/>
                    <a:pt x="2432" y="600"/>
                    <a:pt x="2404" y="810"/>
                  </a:cubicBezTo>
                  <a:cubicBezTo>
                    <a:pt x="2376" y="1020"/>
                    <a:pt x="1920" y="1350"/>
                    <a:pt x="2005" y="1350"/>
                  </a:cubicBezTo>
                  <a:cubicBezTo>
                    <a:pt x="2090" y="1350"/>
                    <a:pt x="2689" y="810"/>
                    <a:pt x="2917" y="810"/>
                  </a:cubicBezTo>
                  <a:cubicBezTo>
                    <a:pt x="3145" y="810"/>
                    <a:pt x="3345" y="1140"/>
                    <a:pt x="3373" y="1350"/>
                  </a:cubicBezTo>
                  <a:cubicBezTo>
                    <a:pt x="3401" y="1560"/>
                    <a:pt x="3268" y="1950"/>
                    <a:pt x="3088" y="2070"/>
                  </a:cubicBezTo>
                  <a:cubicBezTo>
                    <a:pt x="2908" y="2190"/>
                    <a:pt x="2423" y="2100"/>
                    <a:pt x="2290" y="2070"/>
                  </a:cubicBezTo>
                  <a:cubicBezTo>
                    <a:pt x="2157" y="2040"/>
                    <a:pt x="2299" y="1890"/>
                    <a:pt x="2290" y="1890"/>
                  </a:cubicBezTo>
                  <a:cubicBezTo>
                    <a:pt x="2281" y="1890"/>
                    <a:pt x="2148" y="1980"/>
                    <a:pt x="2233" y="2070"/>
                  </a:cubicBezTo>
                  <a:cubicBezTo>
                    <a:pt x="2318" y="2160"/>
                    <a:pt x="2727" y="2250"/>
                    <a:pt x="2803" y="2430"/>
                  </a:cubicBezTo>
                  <a:cubicBezTo>
                    <a:pt x="2879" y="2610"/>
                    <a:pt x="2860" y="3000"/>
                    <a:pt x="2689" y="3150"/>
                  </a:cubicBezTo>
                  <a:cubicBezTo>
                    <a:pt x="2518" y="3300"/>
                    <a:pt x="1957" y="3450"/>
                    <a:pt x="1777" y="3330"/>
                  </a:cubicBezTo>
                  <a:cubicBezTo>
                    <a:pt x="1597" y="3210"/>
                    <a:pt x="1653" y="2460"/>
                    <a:pt x="1606" y="2430"/>
                  </a:cubicBezTo>
                  <a:cubicBezTo>
                    <a:pt x="1559" y="2400"/>
                    <a:pt x="1682" y="3030"/>
                    <a:pt x="1492" y="3150"/>
                  </a:cubicBezTo>
                  <a:cubicBezTo>
                    <a:pt x="1302" y="3270"/>
                    <a:pt x="646" y="3270"/>
                    <a:pt x="466" y="3150"/>
                  </a:cubicBezTo>
                  <a:cubicBezTo>
                    <a:pt x="286" y="3030"/>
                    <a:pt x="314" y="2610"/>
                    <a:pt x="409" y="2430"/>
                  </a:cubicBezTo>
                  <a:cubicBezTo>
                    <a:pt x="504" y="2250"/>
                    <a:pt x="1055" y="2160"/>
                    <a:pt x="1036" y="2070"/>
                  </a:cubicBezTo>
                  <a:cubicBezTo>
                    <a:pt x="1017" y="1980"/>
                    <a:pt x="456" y="2040"/>
                    <a:pt x="295" y="1890"/>
                  </a:cubicBezTo>
                  <a:cubicBezTo>
                    <a:pt x="134" y="1740"/>
                    <a:pt x="0" y="1350"/>
                    <a:pt x="67" y="1170"/>
                  </a:cubicBezTo>
                  <a:cubicBezTo>
                    <a:pt x="134" y="990"/>
                    <a:pt x="485" y="810"/>
                    <a:pt x="694" y="810"/>
                  </a:cubicBezTo>
                  <a:cubicBezTo>
                    <a:pt x="903" y="810"/>
                    <a:pt x="1207" y="1080"/>
                    <a:pt x="1321" y="1170"/>
                  </a:cubicBezTo>
                  <a:cubicBezTo>
                    <a:pt x="1435" y="1260"/>
                    <a:pt x="1406" y="1500"/>
                    <a:pt x="1378" y="1350"/>
                  </a:cubicBezTo>
                  <a:close/>
                </a:path>
              </a:pathLst>
            </a:custGeom>
            <a:solidFill>
              <a:srgbClr val="FF33CC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dirty="0">
                <a:latin typeface="Times New Roman" panose="02020603050405020304" pitchFamily="18" charset="0"/>
              </a:endParaRPr>
            </a:p>
          </p:txBody>
        </p:sp>
        <p:sp>
          <p:nvSpPr>
            <p:cNvPr id="33815" name="Freeform 24"/>
            <p:cNvSpPr/>
            <p:nvPr/>
          </p:nvSpPr>
          <p:spPr>
            <a:xfrm rot="1053020">
              <a:off x="4343400" y="2667000"/>
              <a:ext cx="228600" cy="228600"/>
            </a:xfrm>
            <a:custGeom>
              <a:avLst/>
              <a:gdLst>
                <a:gd name="txL" fmla="*/ 0 w 3401"/>
                <a:gd name="txT" fmla="*/ 0 h 3450"/>
                <a:gd name="txR" fmla="*/ 3401 w 3401"/>
                <a:gd name="txB" fmla="*/ 3450 h 3450"/>
              </a:gdLst>
              <a:ahLst/>
              <a:cxnLst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</a:cxnLst>
              <a:rect l="txL" t="txT" r="txR" b="txB"/>
              <a:pathLst>
                <a:path w="3401" h="3450">
                  <a:moveTo>
                    <a:pt x="1378" y="1350"/>
                  </a:moveTo>
                  <a:cubicBezTo>
                    <a:pt x="1350" y="1200"/>
                    <a:pt x="1017" y="480"/>
                    <a:pt x="1150" y="270"/>
                  </a:cubicBezTo>
                  <a:cubicBezTo>
                    <a:pt x="1283" y="60"/>
                    <a:pt x="1967" y="0"/>
                    <a:pt x="2176" y="90"/>
                  </a:cubicBezTo>
                  <a:cubicBezTo>
                    <a:pt x="2385" y="180"/>
                    <a:pt x="2432" y="600"/>
                    <a:pt x="2404" y="810"/>
                  </a:cubicBezTo>
                  <a:cubicBezTo>
                    <a:pt x="2376" y="1020"/>
                    <a:pt x="1920" y="1350"/>
                    <a:pt x="2005" y="1350"/>
                  </a:cubicBezTo>
                  <a:cubicBezTo>
                    <a:pt x="2090" y="1350"/>
                    <a:pt x="2689" y="810"/>
                    <a:pt x="2917" y="810"/>
                  </a:cubicBezTo>
                  <a:cubicBezTo>
                    <a:pt x="3145" y="810"/>
                    <a:pt x="3345" y="1140"/>
                    <a:pt x="3373" y="1350"/>
                  </a:cubicBezTo>
                  <a:cubicBezTo>
                    <a:pt x="3401" y="1560"/>
                    <a:pt x="3268" y="1950"/>
                    <a:pt x="3088" y="2070"/>
                  </a:cubicBezTo>
                  <a:cubicBezTo>
                    <a:pt x="2908" y="2190"/>
                    <a:pt x="2423" y="2100"/>
                    <a:pt x="2290" y="2070"/>
                  </a:cubicBezTo>
                  <a:cubicBezTo>
                    <a:pt x="2157" y="2040"/>
                    <a:pt x="2299" y="1890"/>
                    <a:pt x="2290" y="1890"/>
                  </a:cubicBezTo>
                  <a:cubicBezTo>
                    <a:pt x="2281" y="1890"/>
                    <a:pt x="2148" y="1980"/>
                    <a:pt x="2233" y="2070"/>
                  </a:cubicBezTo>
                  <a:cubicBezTo>
                    <a:pt x="2318" y="2160"/>
                    <a:pt x="2727" y="2250"/>
                    <a:pt x="2803" y="2430"/>
                  </a:cubicBezTo>
                  <a:cubicBezTo>
                    <a:pt x="2879" y="2610"/>
                    <a:pt x="2860" y="3000"/>
                    <a:pt x="2689" y="3150"/>
                  </a:cubicBezTo>
                  <a:cubicBezTo>
                    <a:pt x="2518" y="3300"/>
                    <a:pt x="1957" y="3450"/>
                    <a:pt x="1777" y="3330"/>
                  </a:cubicBezTo>
                  <a:cubicBezTo>
                    <a:pt x="1597" y="3210"/>
                    <a:pt x="1653" y="2460"/>
                    <a:pt x="1606" y="2430"/>
                  </a:cubicBezTo>
                  <a:cubicBezTo>
                    <a:pt x="1559" y="2400"/>
                    <a:pt x="1682" y="3030"/>
                    <a:pt x="1492" y="3150"/>
                  </a:cubicBezTo>
                  <a:cubicBezTo>
                    <a:pt x="1302" y="3270"/>
                    <a:pt x="646" y="3270"/>
                    <a:pt x="466" y="3150"/>
                  </a:cubicBezTo>
                  <a:cubicBezTo>
                    <a:pt x="286" y="3030"/>
                    <a:pt x="314" y="2610"/>
                    <a:pt x="409" y="2430"/>
                  </a:cubicBezTo>
                  <a:cubicBezTo>
                    <a:pt x="504" y="2250"/>
                    <a:pt x="1055" y="2160"/>
                    <a:pt x="1036" y="2070"/>
                  </a:cubicBezTo>
                  <a:cubicBezTo>
                    <a:pt x="1017" y="1980"/>
                    <a:pt x="456" y="2040"/>
                    <a:pt x="295" y="1890"/>
                  </a:cubicBezTo>
                  <a:cubicBezTo>
                    <a:pt x="134" y="1740"/>
                    <a:pt x="0" y="1350"/>
                    <a:pt x="67" y="1170"/>
                  </a:cubicBezTo>
                  <a:cubicBezTo>
                    <a:pt x="134" y="990"/>
                    <a:pt x="485" y="810"/>
                    <a:pt x="694" y="810"/>
                  </a:cubicBezTo>
                  <a:cubicBezTo>
                    <a:pt x="903" y="810"/>
                    <a:pt x="1207" y="1080"/>
                    <a:pt x="1321" y="1170"/>
                  </a:cubicBezTo>
                  <a:cubicBezTo>
                    <a:pt x="1435" y="1260"/>
                    <a:pt x="1406" y="1500"/>
                    <a:pt x="1378" y="1350"/>
                  </a:cubicBezTo>
                  <a:close/>
                </a:path>
              </a:pathLst>
            </a:custGeom>
            <a:solidFill>
              <a:srgbClr val="9900CC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dirty="0">
                <a:latin typeface="Times New Roman" panose="02020603050405020304" pitchFamily="18" charset="0"/>
              </a:endParaRPr>
            </a:p>
          </p:txBody>
        </p:sp>
        <p:sp>
          <p:nvSpPr>
            <p:cNvPr id="33816" name="Freeform 25"/>
            <p:cNvSpPr/>
            <p:nvPr/>
          </p:nvSpPr>
          <p:spPr>
            <a:xfrm rot="1053020">
              <a:off x="4038600" y="6172200"/>
              <a:ext cx="228600" cy="228600"/>
            </a:xfrm>
            <a:custGeom>
              <a:avLst/>
              <a:gdLst>
                <a:gd name="txL" fmla="*/ 0 w 3401"/>
                <a:gd name="txT" fmla="*/ 0 h 3450"/>
                <a:gd name="txR" fmla="*/ 3401 w 3401"/>
                <a:gd name="txB" fmla="*/ 3450 h 3450"/>
              </a:gdLst>
              <a:ahLst/>
              <a:cxnLst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</a:cxnLst>
              <a:rect l="txL" t="txT" r="txR" b="txB"/>
              <a:pathLst>
                <a:path w="3401" h="3450">
                  <a:moveTo>
                    <a:pt x="1378" y="1350"/>
                  </a:moveTo>
                  <a:cubicBezTo>
                    <a:pt x="1350" y="1200"/>
                    <a:pt x="1017" y="480"/>
                    <a:pt x="1150" y="270"/>
                  </a:cubicBezTo>
                  <a:cubicBezTo>
                    <a:pt x="1283" y="60"/>
                    <a:pt x="1967" y="0"/>
                    <a:pt x="2176" y="90"/>
                  </a:cubicBezTo>
                  <a:cubicBezTo>
                    <a:pt x="2385" y="180"/>
                    <a:pt x="2432" y="600"/>
                    <a:pt x="2404" y="810"/>
                  </a:cubicBezTo>
                  <a:cubicBezTo>
                    <a:pt x="2376" y="1020"/>
                    <a:pt x="1920" y="1350"/>
                    <a:pt x="2005" y="1350"/>
                  </a:cubicBezTo>
                  <a:cubicBezTo>
                    <a:pt x="2090" y="1350"/>
                    <a:pt x="2689" y="810"/>
                    <a:pt x="2917" y="810"/>
                  </a:cubicBezTo>
                  <a:cubicBezTo>
                    <a:pt x="3145" y="810"/>
                    <a:pt x="3345" y="1140"/>
                    <a:pt x="3373" y="1350"/>
                  </a:cubicBezTo>
                  <a:cubicBezTo>
                    <a:pt x="3401" y="1560"/>
                    <a:pt x="3268" y="1950"/>
                    <a:pt x="3088" y="2070"/>
                  </a:cubicBezTo>
                  <a:cubicBezTo>
                    <a:pt x="2908" y="2190"/>
                    <a:pt x="2423" y="2100"/>
                    <a:pt x="2290" y="2070"/>
                  </a:cubicBezTo>
                  <a:cubicBezTo>
                    <a:pt x="2157" y="2040"/>
                    <a:pt x="2299" y="1890"/>
                    <a:pt x="2290" y="1890"/>
                  </a:cubicBezTo>
                  <a:cubicBezTo>
                    <a:pt x="2281" y="1890"/>
                    <a:pt x="2148" y="1980"/>
                    <a:pt x="2233" y="2070"/>
                  </a:cubicBezTo>
                  <a:cubicBezTo>
                    <a:pt x="2318" y="2160"/>
                    <a:pt x="2727" y="2250"/>
                    <a:pt x="2803" y="2430"/>
                  </a:cubicBezTo>
                  <a:cubicBezTo>
                    <a:pt x="2879" y="2610"/>
                    <a:pt x="2860" y="3000"/>
                    <a:pt x="2689" y="3150"/>
                  </a:cubicBezTo>
                  <a:cubicBezTo>
                    <a:pt x="2518" y="3300"/>
                    <a:pt x="1957" y="3450"/>
                    <a:pt x="1777" y="3330"/>
                  </a:cubicBezTo>
                  <a:cubicBezTo>
                    <a:pt x="1597" y="3210"/>
                    <a:pt x="1653" y="2460"/>
                    <a:pt x="1606" y="2430"/>
                  </a:cubicBezTo>
                  <a:cubicBezTo>
                    <a:pt x="1559" y="2400"/>
                    <a:pt x="1682" y="3030"/>
                    <a:pt x="1492" y="3150"/>
                  </a:cubicBezTo>
                  <a:cubicBezTo>
                    <a:pt x="1302" y="3270"/>
                    <a:pt x="646" y="3270"/>
                    <a:pt x="466" y="3150"/>
                  </a:cubicBezTo>
                  <a:cubicBezTo>
                    <a:pt x="286" y="3030"/>
                    <a:pt x="314" y="2610"/>
                    <a:pt x="409" y="2430"/>
                  </a:cubicBezTo>
                  <a:cubicBezTo>
                    <a:pt x="504" y="2250"/>
                    <a:pt x="1055" y="2160"/>
                    <a:pt x="1036" y="2070"/>
                  </a:cubicBezTo>
                  <a:cubicBezTo>
                    <a:pt x="1017" y="1980"/>
                    <a:pt x="456" y="2040"/>
                    <a:pt x="295" y="1890"/>
                  </a:cubicBezTo>
                  <a:cubicBezTo>
                    <a:pt x="134" y="1740"/>
                    <a:pt x="0" y="1350"/>
                    <a:pt x="67" y="1170"/>
                  </a:cubicBezTo>
                  <a:cubicBezTo>
                    <a:pt x="134" y="990"/>
                    <a:pt x="485" y="810"/>
                    <a:pt x="694" y="810"/>
                  </a:cubicBezTo>
                  <a:cubicBezTo>
                    <a:pt x="903" y="810"/>
                    <a:pt x="1207" y="1080"/>
                    <a:pt x="1321" y="1170"/>
                  </a:cubicBezTo>
                  <a:cubicBezTo>
                    <a:pt x="1435" y="1260"/>
                    <a:pt x="1406" y="1500"/>
                    <a:pt x="1378" y="1350"/>
                  </a:cubicBezTo>
                  <a:close/>
                </a:path>
              </a:pathLst>
            </a:custGeom>
            <a:solidFill>
              <a:srgbClr val="FFFF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dirty="0">
                <a:latin typeface="Times New Roman" panose="02020603050405020304" pitchFamily="18" charset="0"/>
              </a:endParaRPr>
            </a:p>
          </p:txBody>
        </p:sp>
        <p:sp>
          <p:nvSpPr>
            <p:cNvPr id="33817" name="Freeform 26"/>
            <p:cNvSpPr/>
            <p:nvPr/>
          </p:nvSpPr>
          <p:spPr>
            <a:xfrm>
              <a:off x="7391400" y="2819400"/>
              <a:ext cx="228600" cy="228600"/>
            </a:xfrm>
            <a:custGeom>
              <a:avLst/>
              <a:gdLst>
                <a:gd name="txL" fmla="*/ 0 w 3401"/>
                <a:gd name="txT" fmla="*/ 0 h 3450"/>
                <a:gd name="txR" fmla="*/ 3401 w 3401"/>
                <a:gd name="txB" fmla="*/ 3450 h 3450"/>
              </a:gdLst>
              <a:ahLst/>
              <a:cxnLst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</a:cxnLst>
              <a:rect l="txL" t="txT" r="txR" b="txB"/>
              <a:pathLst>
                <a:path w="3401" h="3450">
                  <a:moveTo>
                    <a:pt x="1378" y="1350"/>
                  </a:moveTo>
                  <a:cubicBezTo>
                    <a:pt x="1350" y="1200"/>
                    <a:pt x="1017" y="480"/>
                    <a:pt x="1150" y="270"/>
                  </a:cubicBezTo>
                  <a:cubicBezTo>
                    <a:pt x="1283" y="60"/>
                    <a:pt x="1967" y="0"/>
                    <a:pt x="2176" y="90"/>
                  </a:cubicBezTo>
                  <a:cubicBezTo>
                    <a:pt x="2385" y="180"/>
                    <a:pt x="2432" y="600"/>
                    <a:pt x="2404" y="810"/>
                  </a:cubicBezTo>
                  <a:cubicBezTo>
                    <a:pt x="2376" y="1020"/>
                    <a:pt x="1920" y="1350"/>
                    <a:pt x="2005" y="1350"/>
                  </a:cubicBezTo>
                  <a:cubicBezTo>
                    <a:pt x="2090" y="1350"/>
                    <a:pt x="2689" y="810"/>
                    <a:pt x="2917" y="810"/>
                  </a:cubicBezTo>
                  <a:cubicBezTo>
                    <a:pt x="3145" y="810"/>
                    <a:pt x="3345" y="1140"/>
                    <a:pt x="3373" y="1350"/>
                  </a:cubicBezTo>
                  <a:cubicBezTo>
                    <a:pt x="3401" y="1560"/>
                    <a:pt x="3268" y="1950"/>
                    <a:pt x="3088" y="2070"/>
                  </a:cubicBezTo>
                  <a:cubicBezTo>
                    <a:pt x="2908" y="2190"/>
                    <a:pt x="2423" y="2100"/>
                    <a:pt x="2290" y="2070"/>
                  </a:cubicBezTo>
                  <a:cubicBezTo>
                    <a:pt x="2157" y="2040"/>
                    <a:pt x="2299" y="1890"/>
                    <a:pt x="2290" y="1890"/>
                  </a:cubicBezTo>
                  <a:cubicBezTo>
                    <a:pt x="2281" y="1890"/>
                    <a:pt x="2148" y="1980"/>
                    <a:pt x="2233" y="2070"/>
                  </a:cubicBezTo>
                  <a:cubicBezTo>
                    <a:pt x="2318" y="2160"/>
                    <a:pt x="2727" y="2250"/>
                    <a:pt x="2803" y="2430"/>
                  </a:cubicBezTo>
                  <a:cubicBezTo>
                    <a:pt x="2879" y="2610"/>
                    <a:pt x="2860" y="3000"/>
                    <a:pt x="2689" y="3150"/>
                  </a:cubicBezTo>
                  <a:cubicBezTo>
                    <a:pt x="2518" y="3300"/>
                    <a:pt x="1957" y="3450"/>
                    <a:pt x="1777" y="3330"/>
                  </a:cubicBezTo>
                  <a:cubicBezTo>
                    <a:pt x="1597" y="3210"/>
                    <a:pt x="1653" y="2460"/>
                    <a:pt x="1606" y="2430"/>
                  </a:cubicBezTo>
                  <a:cubicBezTo>
                    <a:pt x="1559" y="2400"/>
                    <a:pt x="1682" y="3030"/>
                    <a:pt x="1492" y="3150"/>
                  </a:cubicBezTo>
                  <a:cubicBezTo>
                    <a:pt x="1302" y="3270"/>
                    <a:pt x="646" y="3270"/>
                    <a:pt x="466" y="3150"/>
                  </a:cubicBezTo>
                  <a:cubicBezTo>
                    <a:pt x="286" y="3030"/>
                    <a:pt x="314" y="2610"/>
                    <a:pt x="409" y="2430"/>
                  </a:cubicBezTo>
                  <a:cubicBezTo>
                    <a:pt x="504" y="2250"/>
                    <a:pt x="1055" y="2160"/>
                    <a:pt x="1036" y="2070"/>
                  </a:cubicBezTo>
                  <a:cubicBezTo>
                    <a:pt x="1017" y="1980"/>
                    <a:pt x="456" y="2040"/>
                    <a:pt x="295" y="1890"/>
                  </a:cubicBezTo>
                  <a:cubicBezTo>
                    <a:pt x="134" y="1740"/>
                    <a:pt x="0" y="1350"/>
                    <a:pt x="67" y="1170"/>
                  </a:cubicBezTo>
                  <a:cubicBezTo>
                    <a:pt x="134" y="990"/>
                    <a:pt x="485" y="810"/>
                    <a:pt x="694" y="810"/>
                  </a:cubicBezTo>
                  <a:cubicBezTo>
                    <a:pt x="903" y="810"/>
                    <a:pt x="1207" y="1080"/>
                    <a:pt x="1321" y="1170"/>
                  </a:cubicBezTo>
                  <a:cubicBezTo>
                    <a:pt x="1435" y="1260"/>
                    <a:pt x="1406" y="1500"/>
                    <a:pt x="1378" y="1350"/>
                  </a:cubicBezTo>
                  <a:close/>
                </a:path>
              </a:pathLst>
            </a:custGeom>
            <a:solidFill>
              <a:srgbClr val="FF00FF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dirty="0">
                <a:latin typeface="Times New Roman" panose="02020603050405020304" pitchFamily="18" charset="0"/>
              </a:endParaRPr>
            </a:p>
          </p:txBody>
        </p:sp>
        <p:sp>
          <p:nvSpPr>
            <p:cNvPr id="33818" name="Freeform 27"/>
            <p:cNvSpPr/>
            <p:nvPr/>
          </p:nvSpPr>
          <p:spPr>
            <a:xfrm rot="1053020">
              <a:off x="8229600" y="4800600"/>
              <a:ext cx="234950" cy="184150"/>
            </a:xfrm>
            <a:custGeom>
              <a:avLst/>
              <a:gdLst>
                <a:gd name="txL" fmla="*/ 0 w 3401"/>
                <a:gd name="txT" fmla="*/ 0 h 3450"/>
                <a:gd name="txR" fmla="*/ 3401 w 3401"/>
                <a:gd name="txB" fmla="*/ 3450 h 3450"/>
              </a:gdLst>
              <a:ahLst/>
              <a:cxnLst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</a:cxnLst>
              <a:rect l="txL" t="txT" r="txR" b="txB"/>
              <a:pathLst>
                <a:path w="3401" h="3450">
                  <a:moveTo>
                    <a:pt x="1378" y="1350"/>
                  </a:moveTo>
                  <a:cubicBezTo>
                    <a:pt x="1350" y="1200"/>
                    <a:pt x="1017" y="480"/>
                    <a:pt x="1150" y="270"/>
                  </a:cubicBezTo>
                  <a:cubicBezTo>
                    <a:pt x="1283" y="60"/>
                    <a:pt x="1967" y="0"/>
                    <a:pt x="2176" y="90"/>
                  </a:cubicBezTo>
                  <a:cubicBezTo>
                    <a:pt x="2385" y="180"/>
                    <a:pt x="2432" y="600"/>
                    <a:pt x="2404" y="810"/>
                  </a:cubicBezTo>
                  <a:cubicBezTo>
                    <a:pt x="2376" y="1020"/>
                    <a:pt x="1920" y="1350"/>
                    <a:pt x="2005" y="1350"/>
                  </a:cubicBezTo>
                  <a:cubicBezTo>
                    <a:pt x="2090" y="1350"/>
                    <a:pt x="2689" y="810"/>
                    <a:pt x="2917" y="810"/>
                  </a:cubicBezTo>
                  <a:cubicBezTo>
                    <a:pt x="3145" y="810"/>
                    <a:pt x="3345" y="1140"/>
                    <a:pt x="3373" y="1350"/>
                  </a:cubicBezTo>
                  <a:cubicBezTo>
                    <a:pt x="3401" y="1560"/>
                    <a:pt x="3268" y="1950"/>
                    <a:pt x="3088" y="2070"/>
                  </a:cubicBezTo>
                  <a:cubicBezTo>
                    <a:pt x="2908" y="2190"/>
                    <a:pt x="2423" y="2100"/>
                    <a:pt x="2290" y="2070"/>
                  </a:cubicBezTo>
                  <a:cubicBezTo>
                    <a:pt x="2157" y="2040"/>
                    <a:pt x="2299" y="1890"/>
                    <a:pt x="2290" y="1890"/>
                  </a:cubicBezTo>
                  <a:cubicBezTo>
                    <a:pt x="2281" y="1890"/>
                    <a:pt x="2148" y="1980"/>
                    <a:pt x="2233" y="2070"/>
                  </a:cubicBezTo>
                  <a:cubicBezTo>
                    <a:pt x="2318" y="2160"/>
                    <a:pt x="2727" y="2250"/>
                    <a:pt x="2803" y="2430"/>
                  </a:cubicBezTo>
                  <a:cubicBezTo>
                    <a:pt x="2879" y="2610"/>
                    <a:pt x="2860" y="3000"/>
                    <a:pt x="2689" y="3150"/>
                  </a:cubicBezTo>
                  <a:cubicBezTo>
                    <a:pt x="2518" y="3300"/>
                    <a:pt x="1957" y="3450"/>
                    <a:pt x="1777" y="3330"/>
                  </a:cubicBezTo>
                  <a:cubicBezTo>
                    <a:pt x="1597" y="3210"/>
                    <a:pt x="1653" y="2460"/>
                    <a:pt x="1606" y="2430"/>
                  </a:cubicBezTo>
                  <a:cubicBezTo>
                    <a:pt x="1559" y="2400"/>
                    <a:pt x="1682" y="3030"/>
                    <a:pt x="1492" y="3150"/>
                  </a:cubicBezTo>
                  <a:cubicBezTo>
                    <a:pt x="1302" y="3270"/>
                    <a:pt x="646" y="3270"/>
                    <a:pt x="466" y="3150"/>
                  </a:cubicBezTo>
                  <a:cubicBezTo>
                    <a:pt x="286" y="3030"/>
                    <a:pt x="314" y="2610"/>
                    <a:pt x="409" y="2430"/>
                  </a:cubicBezTo>
                  <a:cubicBezTo>
                    <a:pt x="504" y="2250"/>
                    <a:pt x="1055" y="2160"/>
                    <a:pt x="1036" y="2070"/>
                  </a:cubicBezTo>
                  <a:cubicBezTo>
                    <a:pt x="1017" y="1980"/>
                    <a:pt x="456" y="2040"/>
                    <a:pt x="295" y="1890"/>
                  </a:cubicBezTo>
                  <a:cubicBezTo>
                    <a:pt x="134" y="1740"/>
                    <a:pt x="0" y="1350"/>
                    <a:pt x="67" y="1170"/>
                  </a:cubicBezTo>
                  <a:cubicBezTo>
                    <a:pt x="134" y="990"/>
                    <a:pt x="485" y="810"/>
                    <a:pt x="694" y="810"/>
                  </a:cubicBezTo>
                  <a:cubicBezTo>
                    <a:pt x="903" y="810"/>
                    <a:pt x="1207" y="1080"/>
                    <a:pt x="1321" y="1170"/>
                  </a:cubicBezTo>
                  <a:cubicBezTo>
                    <a:pt x="1435" y="1260"/>
                    <a:pt x="1406" y="1500"/>
                    <a:pt x="1378" y="1350"/>
                  </a:cubicBezTo>
                  <a:close/>
                </a:path>
              </a:pathLst>
            </a:custGeom>
            <a:solidFill>
              <a:srgbClr val="FF66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dirty="0">
                <a:latin typeface="Times New Roman" panose="02020603050405020304" pitchFamily="18" charset="0"/>
              </a:endParaRPr>
            </a:p>
          </p:txBody>
        </p:sp>
        <p:sp>
          <p:nvSpPr>
            <p:cNvPr id="33819" name="Freeform 28"/>
            <p:cNvSpPr/>
            <p:nvPr/>
          </p:nvSpPr>
          <p:spPr>
            <a:xfrm rot="1053020">
              <a:off x="8305800" y="2514600"/>
              <a:ext cx="276225" cy="268288"/>
            </a:xfrm>
            <a:custGeom>
              <a:avLst/>
              <a:gdLst>
                <a:gd name="txL" fmla="*/ 0 w 3401"/>
                <a:gd name="txT" fmla="*/ 0 h 3450"/>
                <a:gd name="txR" fmla="*/ 3401 w 3401"/>
                <a:gd name="txB" fmla="*/ 3450 h 3450"/>
              </a:gdLst>
              <a:ahLst/>
              <a:cxnLst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</a:cxnLst>
              <a:rect l="txL" t="txT" r="txR" b="txB"/>
              <a:pathLst>
                <a:path w="3401" h="3450">
                  <a:moveTo>
                    <a:pt x="1378" y="1350"/>
                  </a:moveTo>
                  <a:cubicBezTo>
                    <a:pt x="1350" y="1200"/>
                    <a:pt x="1017" y="480"/>
                    <a:pt x="1150" y="270"/>
                  </a:cubicBezTo>
                  <a:cubicBezTo>
                    <a:pt x="1283" y="60"/>
                    <a:pt x="1967" y="0"/>
                    <a:pt x="2176" y="90"/>
                  </a:cubicBezTo>
                  <a:cubicBezTo>
                    <a:pt x="2385" y="180"/>
                    <a:pt x="2432" y="600"/>
                    <a:pt x="2404" y="810"/>
                  </a:cubicBezTo>
                  <a:cubicBezTo>
                    <a:pt x="2376" y="1020"/>
                    <a:pt x="1920" y="1350"/>
                    <a:pt x="2005" y="1350"/>
                  </a:cubicBezTo>
                  <a:cubicBezTo>
                    <a:pt x="2090" y="1350"/>
                    <a:pt x="2689" y="810"/>
                    <a:pt x="2917" y="810"/>
                  </a:cubicBezTo>
                  <a:cubicBezTo>
                    <a:pt x="3145" y="810"/>
                    <a:pt x="3345" y="1140"/>
                    <a:pt x="3373" y="1350"/>
                  </a:cubicBezTo>
                  <a:cubicBezTo>
                    <a:pt x="3401" y="1560"/>
                    <a:pt x="3268" y="1950"/>
                    <a:pt x="3088" y="2070"/>
                  </a:cubicBezTo>
                  <a:cubicBezTo>
                    <a:pt x="2908" y="2190"/>
                    <a:pt x="2423" y="2100"/>
                    <a:pt x="2290" y="2070"/>
                  </a:cubicBezTo>
                  <a:cubicBezTo>
                    <a:pt x="2157" y="2040"/>
                    <a:pt x="2299" y="1890"/>
                    <a:pt x="2290" y="1890"/>
                  </a:cubicBezTo>
                  <a:cubicBezTo>
                    <a:pt x="2281" y="1890"/>
                    <a:pt x="2148" y="1980"/>
                    <a:pt x="2233" y="2070"/>
                  </a:cubicBezTo>
                  <a:cubicBezTo>
                    <a:pt x="2318" y="2160"/>
                    <a:pt x="2727" y="2250"/>
                    <a:pt x="2803" y="2430"/>
                  </a:cubicBezTo>
                  <a:cubicBezTo>
                    <a:pt x="2879" y="2610"/>
                    <a:pt x="2860" y="3000"/>
                    <a:pt x="2689" y="3150"/>
                  </a:cubicBezTo>
                  <a:cubicBezTo>
                    <a:pt x="2518" y="3300"/>
                    <a:pt x="1957" y="3450"/>
                    <a:pt x="1777" y="3330"/>
                  </a:cubicBezTo>
                  <a:cubicBezTo>
                    <a:pt x="1597" y="3210"/>
                    <a:pt x="1653" y="2460"/>
                    <a:pt x="1606" y="2430"/>
                  </a:cubicBezTo>
                  <a:cubicBezTo>
                    <a:pt x="1559" y="2400"/>
                    <a:pt x="1682" y="3030"/>
                    <a:pt x="1492" y="3150"/>
                  </a:cubicBezTo>
                  <a:cubicBezTo>
                    <a:pt x="1302" y="3270"/>
                    <a:pt x="646" y="3270"/>
                    <a:pt x="466" y="3150"/>
                  </a:cubicBezTo>
                  <a:cubicBezTo>
                    <a:pt x="286" y="3030"/>
                    <a:pt x="314" y="2610"/>
                    <a:pt x="409" y="2430"/>
                  </a:cubicBezTo>
                  <a:cubicBezTo>
                    <a:pt x="504" y="2250"/>
                    <a:pt x="1055" y="2160"/>
                    <a:pt x="1036" y="2070"/>
                  </a:cubicBezTo>
                  <a:cubicBezTo>
                    <a:pt x="1017" y="1980"/>
                    <a:pt x="456" y="2040"/>
                    <a:pt x="295" y="1890"/>
                  </a:cubicBezTo>
                  <a:cubicBezTo>
                    <a:pt x="134" y="1740"/>
                    <a:pt x="0" y="1350"/>
                    <a:pt x="67" y="1170"/>
                  </a:cubicBezTo>
                  <a:cubicBezTo>
                    <a:pt x="134" y="990"/>
                    <a:pt x="485" y="810"/>
                    <a:pt x="694" y="810"/>
                  </a:cubicBezTo>
                  <a:cubicBezTo>
                    <a:pt x="903" y="810"/>
                    <a:pt x="1207" y="1080"/>
                    <a:pt x="1321" y="1170"/>
                  </a:cubicBezTo>
                  <a:cubicBezTo>
                    <a:pt x="1435" y="1260"/>
                    <a:pt x="1406" y="1500"/>
                    <a:pt x="1378" y="1350"/>
                  </a:cubicBezTo>
                  <a:close/>
                </a:path>
              </a:pathLst>
            </a:custGeom>
            <a:solidFill>
              <a:srgbClr val="FF66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dirty="0">
                <a:latin typeface="Times New Roman" panose="02020603050405020304" pitchFamily="18" charset="0"/>
              </a:endParaRPr>
            </a:p>
          </p:txBody>
        </p:sp>
        <p:sp>
          <p:nvSpPr>
            <p:cNvPr id="33820" name="Freeform 29"/>
            <p:cNvSpPr/>
            <p:nvPr/>
          </p:nvSpPr>
          <p:spPr>
            <a:xfrm rot="1053020">
              <a:off x="6172200" y="6096000"/>
              <a:ext cx="214313" cy="206375"/>
            </a:xfrm>
            <a:custGeom>
              <a:avLst/>
              <a:gdLst>
                <a:gd name="txL" fmla="*/ 0 w 3401"/>
                <a:gd name="txT" fmla="*/ 0 h 3450"/>
                <a:gd name="txR" fmla="*/ 3401 w 3401"/>
                <a:gd name="txB" fmla="*/ 3450 h 3450"/>
              </a:gdLst>
              <a:ahLst/>
              <a:cxnLst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</a:cxnLst>
              <a:rect l="txL" t="txT" r="txR" b="txB"/>
              <a:pathLst>
                <a:path w="3401" h="3450">
                  <a:moveTo>
                    <a:pt x="1378" y="1350"/>
                  </a:moveTo>
                  <a:cubicBezTo>
                    <a:pt x="1350" y="1200"/>
                    <a:pt x="1017" y="480"/>
                    <a:pt x="1150" y="270"/>
                  </a:cubicBezTo>
                  <a:cubicBezTo>
                    <a:pt x="1283" y="60"/>
                    <a:pt x="1967" y="0"/>
                    <a:pt x="2176" y="90"/>
                  </a:cubicBezTo>
                  <a:cubicBezTo>
                    <a:pt x="2385" y="180"/>
                    <a:pt x="2432" y="600"/>
                    <a:pt x="2404" y="810"/>
                  </a:cubicBezTo>
                  <a:cubicBezTo>
                    <a:pt x="2376" y="1020"/>
                    <a:pt x="1920" y="1350"/>
                    <a:pt x="2005" y="1350"/>
                  </a:cubicBezTo>
                  <a:cubicBezTo>
                    <a:pt x="2090" y="1350"/>
                    <a:pt x="2689" y="810"/>
                    <a:pt x="2917" y="810"/>
                  </a:cubicBezTo>
                  <a:cubicBezTo>
                    <a:pt x="3145" y="810"/>
                    <a:pt x="3345" y="1140"/>
                    <a:pt x="3373" y="1350"/>
                  </a:cubicBezTo>
                  <a:cubicBezTo>
                    <a:pt x="3401" y="1560"/>
                    <a:pt x="3268" y="1950"/>
                    <a:pt x="3088" y="2070"/>
                  </a:cubicBezTo>
                  <a:cubicBezTo>
                    <a:pt x="2908" y="2190"/>
                    <a:pt x="2423" y="2100"/>
                    <a:pt x="2290" y="2070"/>
                  </a:cubicBezTo>
                  <a:cubicBezTo>
                    <a:pt x="2157" y="2040"/>
                    <a:pt x="2299" y="1890"/>
                    <a:pt x="2290" y="1890"/>
                  </a:cubicBezTo>
                  <a:cubicBezTo>
                    <a:pt x="2281" y="1890"/>
                    <a:pt x="2148" y="1980"/>
                    <a:pt x="2233" y="2070"/>
                  </a:cubicBezTo>
                  <a:cubicBezTo>
                    <a:pt x="2318" y="2160"/>
                    <a:pt x="2727" y="2250"/>
                    <a:pt x="2803" y="2430"/>
                  </a:cubicBezTo>
                  <a:cubicBezTo>
                    <a:pt x="2879" y="2610"/>
                    <a:pt x="2860" y="3000"/>
                    <a:pt x="2689" y="3150"/>
                  </a:cubicBezTo>
                  <a:cubicBezTo>
                    <a:pt x="2518" y="3300"/>
                    <a:pt x="1957" y="3450"/>
                    <a:pt x="1777" y="3330"/>
                  </a:cubicBezTo>
                  <a:cubicBezTo>
                    <a:pt x="1597" y="3210"/>
                    <a:pt x="1653" y="2460"/>
                    <a:pt x="1606" y="2430"/>
                  </a:cubicBezTo>
                  <a:cubicBezTo>
                    <a:pt x="1559" y="2400"/>
                    <a:pt x="1682" y="3030"/>
                    <a:pt x="1492" y="3150"/>
                  </a:cubicBezTo>
                  <a:cubicBezTo>
                    <a:pt x="1302" y="3270"/>
                    <a:pt x="646" y="3270"/>
                    <a:pt x="466" y="3150"/>
                  </a:cubicBezTo>
                  <a:cubicBezTo>
                    <a:pt x="286" y="3030"/>
                    <a:pt x="314" y="2610"/>
                    <a:pt x="409" y="2430"/>
                  </a:cubicBezTo>
                  <a:cubicBezTo>
                    <a:pt x="504" y="2250"/>
                    <a:pt x="1055" y="2160"/>
                    <a:pt x="1036" y="2070"/>
                  </a:cubicBezTo>
                  <a:cubicBezTo>
                    <a:pt x="1017" y="1980"/>
                    <a:pt x="456" y="2040"/>
                    <a:pt x="295" y="1890"/>
                  </a:cubicBezTo>
                  <a:cubicBezTo>
                    <a:pt x="134" y="1740"/>
                    <a:pt x="0" y="1350"/>
                    <a:pt x="67" y="1170"/>
                  </a:cubicBezTo>
                  <a:cubicBezTo>
                    <a:pt x="134" y="990"/>
                    <a:pt x="485" y="810"/>
                    <a:pt x="694" y="810"/>
                  </a:cubicBezTo>
                  <a:cubicBezTo>
                    <a:pt x="903" y="810"/>
                    <a:pt x="1207" y="1080"/>
                    <a:pt x="1321" y="1170"/>
                  </a:cubicBezTo>
                  <a:cubicBezTo>
                    <a:pt x="1435" y="1260"/>
                    <a:pt x="1406" y="1500"/>
                    <a:pt x="1378" y="1350"/>
                  </a:cubicBezTo>
                  <a:close/>
                </a:path>
              </a:pathLst>
            </a:custGeom>
            <a:solidFill>
              <a:srgbClr val="FF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dirty="0">
                <a:latin typeface="Times New Roman" panose="02020603050405020304" pitchFamily="18" charset="0"/>
              </a:endParaRPr>
            </a:p>
          </p:txBody>
        </p:sp>
        <p:sp>
          <p:nvSpPr>
            <p:cNvPr id="33821" name="Freeform 30"/>
            <p:cNvSpPr/>
            <p:nvPr/>
          </p:nvSpPr>
          <p:spPr>
            <a:xfrm rot="1053020">
              <a:off x="6858000" y="6019800"/>
              <a:ext cx="152400" cy="152400"/>
            </a:xfrm>
            <a:custGeom>
              <a:avLst/>
              <a:gdLst>
                <a:gd name="txL" fmla="*/ 0 w 3401"/>
                <a:gd name="txT" fmla="*/ 0 h 3450"/>
                <a:gd name="txR" fmla="*/ 3401 w 3401"/>
                <a:gd name="txB" fmla="*/ 3450 h 3450"/>
              </a:gdLst>
              <a:ahLst/>
              <a:cxnLst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</a:cxnLst>
              <a:rect l="txL" t="txT" r="txR" b="txB"/>
              <a:pathLst>
                <a:path w="3401" h="3450">
                  <a:moveTo>
                    <a:pt x="1378" y="1350"/>
                  </a:moveTo>
                  <a:cubicBezTo>
                    <a:pt x="1350" y="1200"/>
                    <a:pt x="1017" y="480"/>
                    <a:pt x="1150" y="270"/>
                  </a:cubicBezTo>
                  <a:cubicBezTo>
                    <a:pt x="1283" y="60"/>
                    <a:pt x="1967" y="0"/>
                    <a:pt x="2176" y="90"/>
                  </a:cubicBezTo>
                  <a:cubicBezTo>
                    <a:pt x="2385" y="180"/>
                    <a:pt x="2432" y="600"/>
                    <a:pt x="2404" y="810"/>
                  </a:cubicBezTo>
                  <a:cubicBezTo>
                    <a:pt x="2376" y="1020"/>
                    <a:pt x="1920" y="1350"/>
                    <a:pt x="2005" y="1350"/>
                  </a:cubicBezTo>
                  <a:cubicBezTo>
                    <a:pt x="2090" y="1350"/>
                    <a:pt x="2689" y="810"/>
                    <a:pt x="2917" y="810"/>
                  </a:cubicBezTo>
                  <a:cubicBezTo>
                    <a:pt x="3145" y="810"/>
                    <a:pt x="3345" y="1140"/>
                    <a:pt x="3373" y="1350"/>
                  </a:cubicBezTo>
                  <a:cubicBezTo>
                    <a:pt x="3401" y="1560"/>
                    <a:pt x="3268" y="1950"/>
                    <a:pt x="3088" y="2070"/>
                  </a:cubicBezTo>
                  <a:cubicBezTo>
                    <a:pt x="2908" y="2190"/>
                    <a:pt x="2423" y="2100"/>
                    <a:pt x="2290" y="2070"/>
                  </a:cubicBezTo>
                  <a:cubicBezTo>
                    <a:pt x="2157" y="2040"/>
                    <a:pt x="2299" y="1890"/>
                    <a:pt x="2290" y="1890"/>
                  </a:cubicBezTo>
                  <a:cubicBezTo>
                    <a:pt x="2281" y="1890"/>
                    <a:pt x="2148" y="1980"/>
                    <a:pt x="2233" y="2070"/>
                  </a:cubicBezTo>
                  <a:cubicBezTo>
                    <a:pt x="2318" y="2160"/>
                    <a:pt x="2727" y="2250"/>
                    <a:pt x="2803" y="2430"/>
                  </a:cubicBezTo>
                  <a:cubicBezTo>
                    <a:pt x="2879" y="2610"/>
                    <a:pt x="2860" y="3000"/>
                    <a:pt x="2689" y="3150"/>
                  </a:cubicBezTo>
                  <a:cubicBezTo>
                    <a:pt x="2518" y="3300"/>
                    <a:pt x="1957" y="3450"/>
                    <a:pt x="1777" y="3330"/>
                  </a:cubicBezTo>
                  <a:cubicBezTo>
                    <a:pt x="1597" y="3210"/>
                    <a:pt x="1653" y="2460"/>
                    <a:pt x="1606" y="2430"/>
                  </a:cubicBezTo>
                  <a:cubicBezTo>
                    <a:pt x="1559" y="2400"/>
                    <a:pt x="1682" y="3030"/>
                    <a:pt x="1492" y="3150"/>
                  </a:cubicBezTo>
                  <a:cubicBezTo>
                    <a:pt x="1302" y="3270"/>
                    <a:pt x="646" y="3270"/>
                    <a:pt x="466" y="3150"/>
                  </a:cubicBezTo>
                  <a:cubicBezTo>
                    <a:pt x="286" y="3030"/>
                    <a:pt x="314" y="2610"/>
                    <a:pt x="409" y="2430"/>
                  </a:cubicBezTo>
                  <a:cubicBezTo>
                    <a:pt x="504" y="2250"/>
                    <a:pt x="1055" y="2160"/>
                    <a:pt x="1036" y="2070"/>
                  </a:cubicBezTo>
                  <a:cubicBezTo>
                    <a:pt x="1017" y="1980"/>
                    <a:pt x="456" y="2040"/>
                    <a:pt x="295" y="1890"/>
                  </a:cubicBezTo>
                  <a:cubicBezTo>
                    <a:pt x="134" y="1740"/>
                    <a:pt x="0" y="1350"/>
                    <a:pt x="67" y="1170"/>
                  </a:cubicBezTo>
                  <a:cubicBezTo>
                    <a:pt x="134" y="990"/>
                    <a:pt x="485" y="810"/>
                    <a:pt x="694" y="810"/>
                  </a:cubicBezTo>
                  <a:cubicBezTo>
                    <a:pt x="903" y="810"/>
                    <a:pt x="1207" y="1080"/>
                    <a:pt x="1321" y="1170"/>
                  </a:cubicBezTo>
                  <a:cubicBezTo>
                    <a:pt x="1435" y="1260"/>
                    <a:pt x="1406" y="1500"/>
                    <a:pt x="1378" y="1350"/>
                  </a:cubicBezTo>
                  <a:close/>
                </a:path>
              </a:pathLst>
            </a:custGeom>
            <a:solidFill>
              <a:srgbClr val="FF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dirty="0">
                <a:latin typeface="Times New Roman" panose="02020603050405020304" pitchFamily="18" charset="0"/>
              </a:endParaRPr>
            </a:p>
          </p:txBody>
        </p:sp>
        <p:pic>
          <p:nvPicPr>
            <p:cNvPr id="33822" name="Picture 7" descr="SAO_CHAY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505200" y="3200400"/>
              <a:ext cx="762000" cy="457200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33823" name="Picture 7" descr="SAO_CHAY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867400" y="3886200"/>
              <a:ext cx="762000" cy="457200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33824" name="Picture 7" descr="SAO_CHAY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124200" y="5715000"/>
              <a:ext cx="762000" cy="457200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33825" name="Picture 7" descr="SAO_CHAY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581400" y="4419600"/>
              <a:ext cx="762000" cy="457200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33826" name="Picture 7" descr="SAO_CHAY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715000" y="3733800"/>
              <a:ext cx="609600" cy="365125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33827" name="Picture 7" descr="SAO_CHAY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876800" y="4876800"/>
              <a:ext cx="762000" cy="457200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33828" name="Picture 7" descr="SAO_CHAY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638800" y="3276600"/>
              <a:ext cx="762000" cy="457200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33829" name="Picture 7" descr="SAO_CHAY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981200" y="3886200"/>
              <a:ext cx="762000" cy="457200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33830" name="Picture 7" descr="SAO_CHAY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772400" y="3962400"/>
              <a:ext cx="762000" cy="457200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33831" name="Picture 7" descr="SAO_CHAY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248400" y="4572000"/>
              <a:ext cx="762000" cy="457200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33832" name="Picture 7" descr="SAO_CHAY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934200" y="3429000"/>
              <a:ext cx="762000" cy="457200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33833" name="Picture 7" descr="SAO_CHAY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477000" y="2925763"/>
              <a:ext cx="457200" cy="274637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33834" name="Picture 7" descr="SAO_CHAY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800600" y="2743200"/>
              <a:ext cx="762000" cy="457200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33835" name="Picture 7" descr="SAO_CHAY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62600" y="2514600"/>
              <a:ext cx="457200" cy="27463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33836" name="Picture 7" descr="SAO_CHAY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590800" y="4816475"/>
              <a:ext cx="609600" cy="365125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33837" name="Picture 7" descr="SAO_CHAY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638800" y="3733800"/>
              <a:ext cx="685800" cy="41116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33838" name="Picture 7" descr="SAO_CHAY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477000" y="3733800"/>
              <a:ext cx="762000" cy="457200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33839" name="Picture 7" descr="SAO_CHAY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477000" y="2362200"/>
              <a:ext cx="762000" cy="457200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33840" name="Picture 7" descr="SAO_CHAY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257800" y="5486400"/>
              <a:ext cx="762000" cy="457200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33841" name="Picture 7" descr="SAO_CHAY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867400" y="4419600"/>
              <a:ext cx="762000" cy="457200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33842" name="Picture 7" descr="SAO_CHAY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876800" y="2971800"/>
              <a:ext cx="762000" cy="457200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33843" name="Picture 5" descr="92946cxn8xmvkw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505200" y="1524000"/>
              <a:ext cx="1460500" cy="1752600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33844" name="Picture 7" descr="SAO_CHAY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629400" y="1676400"/>
              <a:ext cx="762000" cy="457200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33845" name="Picture 80" descr="DOI THO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895600" y="1673225"/>
              <a:ext cx="4343400" cy="4692650"/>
            </a:xfrm>
            <a:prstGeom prst="rect">
              <a:avLst/>
            </a:prstGeom>
            <a:noFill/>
            <a:ln w="9525">
              <a:noFill/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0"/>
          <p:cNvGrpSpPr/>
          <p:nvPr/>
        </p:nvGrpSpPr>
        <p:grpSpPr>
          <a:xfrm>
            <a:off x="-6350" y="4763"/>
            <a:ext cx="9150350" cy="6853237"/>
            <a:chOff x="-5889" y="4413"/>
            <a:chExt cx="9149891" cy="6853587"/>
          </a:xfrm>
        </p:grpSpPr>
        <p:pic>
          <p:nvPicPr>
            <p:cNvPr id="34819" name="Picture 1" descr="C:\Users\Administrator\Desktop\images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5889" y="4413"/>
              <a:ext cx="9149891" cy="6853587"/>
            </a:xfrm>
            <a:prstGeom prst="rect">
              <a:avLst/>
            </a:prstGeom>
            <a:noFill/>
            <a:ln w="9525">
              <a:noFill/>
            </a:ln>
          </p:spPr>
        </p:pic>
        <p:grpSp>
          <p:nvGrpSpPr>
            <p:cNvPr id="34820" name="Group 20"/>
            <p:cNvGrpSpPr/>
            <p:nvPr/>
          </p:nvGrpSpPr>
          <p:grpSpPr>
            <a:xfrm rot="-1941892">
              <a:off x="3911213" y="2159416"/>
              <a:ext cx="2683440" cy="2047318"/>
              <a:chOff x="76200" y="3505200"/>
              <a:chExt cx="2819400" cy="2209800"/>
            </a:xfrm>
          </p:grpSpPr>
          <p:pic>
            <p:nvPicPr>
              <p:cNvPr id="34821" name="Picture 11"/>
              <p:cNvPicPr>
                <a:picLocks noChangeAspect="1"/>
              </p:cNvPicPr>
              <p:nvPr/>
            </p:nvPicPr>
            <p:blipFill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1828800" y="4038600"/>
                <a:ext cx="1066800" cy="731838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grpSp>
            <p:nvGrpSpPr>
              <p:cNvPr id="34822" name="Group 19"/>
              <p:cNvGrpSpPr/>
              <p:nvPr/>
            </p:nvGrpSpPr>
            <p:grpSpPr>
              <a:xfrm>
                <a:off x="76200" y="3505199"/>
                <a:ext cx="2362200" cy="2209799"/>
                <a:chOff x="-304800" y="2819400"/>
                <a:chExt cx="3200400" cy="3048000"/>
              </a:xfrm>
            </p:grpSpPr>
            <p:pic>
              <p:nvPicPr>
                <p:cNvPr id="34823" name="Picture 15"/>
                <p:cNvPicPr>
                  <a:picLocks noChangeAspect="1"/>
                </p:cNvPicPr>
                <p:nvPr/>
              </p:nvPicPr>
              <p:blipFill>
                <a:blip r:embed="rId4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>
                <a:xfrm rot="927324">
                  <a:off x="-304800" y="3962400"/>
                  <a:ext cx="1600200" cy="1136650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</p:pic>
            <p:grpSp>
              <p:nvGrpSpPr>
                <p:cNvPr id="34824" name="Group 21"/>
                <p:cNvGrpSpPr/>
                <p:nvPr/>
              </p:nvGrpSpPr>
              <p:grpSpPr>
                <a:xfrm>
                  <a:off x="0" y="2819400"/>
                  <a:ext cx="2895600" cy="3048000"/>
                  <a:chOff x="0" y="2667000"/>
                  <a:chExt cx="2895600" cy="3048000"/>
                </a:xfrm>
              </p:grpSpPr>
              <p:pic>
                <p:nvPicPr>
                  <p:cNvPr id="34825" name="Picture 13"/>
                  <p:cNvPicPr>
                    <a:picLocks noChangeAspect="1"/>
                  </p:cNvPicPr>
                  <p:nvPr/>
                </p:nvPicPr>
                <p:blipFill>
                  <a:blip r:embed="rId5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</a:blip>
                  <a:stretch>
                    <a:fillRect/>
                  </a:stretch>
                </p:blipFill>
                <p:spPr>
                  <a:xfrm rot="574389">
                    <a:off x="0" y="3429000"/>
                    <a:ext cx="2590800" cy="2286000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</p:pic>
              <p:pic>
                <p:nvPicPr>
                  <p:cNvPr id="34826" name="Picture 14" descr="hanh 8"/>
                  <p:cNvPicPr>
                    <a:picLocks noChangeAspect="1"/>
                  </p:cNvPicPr>
                  <p:nvPr/>
                </p:nvPicPr>
                <p:blipFill>
                  <a:blip r:embed="rId6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</a:blip>
                  <a:stretch>
                    <a:fillRect/>
                  </a:stretch>
                </p:blipFill>
                <p:spPr>
                  <a:xfrm rot="544002" flipH="1">
                    <a:off x="762000" y="2667000"/>
                    <a:ext cx="2133600" cy="1625600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</p:pic>
            </p:grpSp>
          </p:grp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F:\Tranh ảnh dạy học\Hinh nen dep\SLGG_200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40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5843" name="Text Box 9"/>
          <p:cNvSpPr txBox="1"/>
          <p:nvPr/>
        </p:nvSpPr>
        <p:spPr>
          <a:xfrm>
            <a:off x="533400" y="3505200"/>
            <a:ext cx="8305800" cy="5842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sz="3200" u="none" dirty="0">
                <a:latin typeface="Times New Roman" panose="02020603050405020304" pitchFamily="18" charset="0"/>
              </a:rPr>
              <a:t>Qua câu chuyện các con thích nhất ai? Vì sao?</a:t>
            </a:r>
            <a:endParaRPr lang="vi-VN" altLang="x-none" sz="3200" u="none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857250"/>
            <a:ext cx="9143999" cy="507105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70716" y="2850423"/>
            <a:ext cx="4611979" cy="1315745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just" defTabSz="6858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300" i="0" u="none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HP001 4 hàng" panose="020B0603050302020204" pitchFamily="34" charset="0"/>
              </a:rPr>
              <a:t>Giáo dục</a:t>
            </a:r>
            <a:r>
              <a:rPr lang="en-US" sz="2100" i="0" u="none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HP001 4 hàng" panose="020B0603050302020204" pitchFamily="34" charset="0"/>
              </a:rPr>
              <a:t>: Trẻ biết giúp đỡ người khác</a:t>
            </a:r>
            <a:endParaRPr lang="vi-VN" sz="2100" i="0" u="none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3725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636411A-B0B5-DDB4-7414-BE57CA36A1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857250"/>
            <a:ext cx="9143999" cy="507105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FDB4A5A-E698-CCC6-3789-E42A0AF81901}"/>
              </a:ext>
            </a:extLst>
          </p:cNvPr>
          <p:cNvSpPr/>
          <p:nvPr/>
        </p:nvSpPr>
        <p:spPr>
          <a:xfrm>
            <a:off x="835992" y="2632629"/>
            <a:ext cx="4611979" cy="1592744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just" defTabSz="6858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300" i="0" u="none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HP001 4 hàng" panose="020B0603050302020204" pitchFamily="34" charset="0"/>
              </a:rPr>
              <a:t>Lần 3: Cô kể chuyện kết hợp diễn rối tay</a:t>
            </a:r>
            <a:endParaRPr lang="vi-VN" sz="2100" i="0" u="none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8772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857250"/>
            <a:ext cx="9143999" cy="507105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984783" y="2977280"/>
            <a:ext cx="4403706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700" i="0" u="none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HP001 4 hàng" panose="020B0603050302020204" pitchFamily="34" charset="0"/>
              </a:rPr>
              <a:t>Cô kể diễn cảm kết hợp tranh</a:t>
            </a:r>
            <a:endParaRPr lang="vi-VN" sz="2700" i="0" u="none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709150" y="2039348"/>
            <a:ext cx="1116331" cy="8309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300" i="0" u="none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HP001 4 hàng" panose="020B0603050302020204" pitchFamily="34" charset="0"/>
              </a:rPr>
              <a:t>Lần 2</a:t>
            </a:r>
            <a:endParaRPr lang="vi-VN" sz="3300" i="0" u="none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Nhạc nền đọc thơ mầm non - Bài thơ TẾT ĐANG VÀO NHÀ - Mầm non onlin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87177" y="5393029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196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9103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/>
      <p:bldP spid="4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87"/>
          <a:stretch/>
        </p:blipFill>
        <p:spPr>
          <a:xfrm>
            <a:off x="0" y="857250"/>
            <a:ext cx="9144000" cy="506281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87773" y="2773456"/>
            <a:ext cx="7768454" cy="2079572"/>
          </a:xfrm>
          <a:prstGeom prst="rect">
            <a:avLst/>
          </a:prstGeom>
          <a:noFill/>
        </p:spPr>
        <p:txBody>
          <a:bodyPr wrap="none" lIns="68580" tIns="34290" rIns="68580" bIns="34290" numCol="1">
            <a:prstTxWarp prst="textWave2">
              <a:avLst/>
            </a:prstTxWarp>
            <a:sp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4950" i="0" u="none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HP001 4 hàng" panose="020B0603050302020204" pitchFamily="34" charset="0"/>
              </a:rPr>
              <a:t>Chúc các bé chăm ngoan học giỏi</a:t>
            </a:r>
          </a:p>
        </p:txBody>
      </p:sp>
    </p:spTree>
    <p:extLst>
      <p:ext uri="{BB962C8B-B14F-4D97-AF65-F5344CB8AC3E}">
        <p14:creationId xmlns:p14="http://schemas.microsoft.com/office/powerpoint/2010/main" val="30564717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advTm="9000">
    <p:wedg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95"/>
          <p:cNvGrpSpPr/>
          <p:nvPr/>
        </p:nvGrpSpPr>
        <p:grpSpPr>
          <a:xfrm>
            <a:off x="0" y="0"/>
            <a:ext cx="4724400" cy="3581400"/>
            <a:chOff x="0" y="0"/>
            <a:chExt cx="4724400" cy="3581400"/>
          </a:xfrm>
        </p:grpSpPr>
        <p:pic>
          <p:nvPicPr>
            <p:cNvPr id="4101" name="Picture 2"/>
            <p:cNvPicPr>
              <a:picLocks noChangeAspect="1"/>
            </p:cNvPicPr>
            <p:nvPr/>
          </p:nvPicPr>
          <p:blipFill>
            <a:blip r:embed="rId2"/>
            <a:srcRect l="22223" t="23570" r="36195" b="29893"/>
            <a:stretch>
              <a:fillRect/>
            </a:stretch>
          </p:blipFill>
          <p:spPr>
            <a:xfrm>
              <a:off x="0" y="0"/>
              <a:ext cx="4648200" cy="3581400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02" name="Picture 27" descr="SONNE0000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429000" y="0"/>
              <a:ext cx="1295400" cy="1143000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4100" name="Picture 5"/>
          <p:cNvPicPr>
            <a:picLocks noChangeAspect="1"/>
          </p:cNvPicPr>
          <p:nvPr/>
        </p:nvPicPr>
        <p:blipFill>
          <a:blip r:embed="rId4"/>
          <a:srcRect l="22739" t="23958" r="36246" b="29385"/>
          <a:stretch>
            <a:fillRect/>
          </a:stretch>
        </p:blipFill>
        <p:spPr>
          <a:xfrm>
            <a:off x="4648200" y="0"/>
            <a:ext cx="4495800" cy="3581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rcRect l="22987" t="24005" r="34708" b="29213"/>
          <a:stretch>
            <a:fillRect/>
          </a:stretch>
        </p:blipFill>
        <p:spPr>
          <a:xfrm>
            <a:off x="228600" y="3581400"/>
            <a:ext cx="8686800" cy="32766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2" name="Group 393"/>
          <p:cNvGrpSpPr/>
          <p:nvPr/>
        </p:nvGrpSpPr>
        <p:grpSpPr>
          <a:xfrm>
            <a:off x="0" y="0"/>
            <a:ext cx="9144000" cy="6858000"/>
            <a:chOff x="4572000" y="3581400"/>
            <a:chExt cx="4648200" cy="3200400"/>
          </a:xfrm>
        </p:grpSpPr>
        <p:grpSp>
          <p:nvGrpSpPr>
            <p:cNvPr id="5123" name="Group 5"/>
            <p:cNvGrpSpPr/>
            <p:nvPr/>
          </p:nvGrpSpPr>
          <p:grpSpPr>
            <a:xfrm>
              <a:off x="4572000" y="3581399"/>
              <a:ext cx="4648200" cy="3200403"/>
              <a:chOff x="-152400" y="-401444"/>
              <a:chExt cx="9667875" cy="7259444"/>
            </a:xfrm>
          </p:grpSpPr>
          <p:sp>
            <p:nvSpPr>
              <p:cNvPr id="5125" name="Freeform 10"/>
              <p:cNvSpPr/>
              <p:nvPr/>
            </p:nvSpPr>
            <p:spPr>
              <a:xfrm rot="574180">
                <a:off x="609600" y="685800"/>
                <a:ext cx="3697288" cy="2251075"/>
              </a:xfrm>
              <a:custGeom>
                <a:avLst/>
                <a:gdLst>
                  <a:gd name="txL" fmla="*/ 0 w 1763"/>
                  <a:gd name="txT" fmla="*/ 0 h 1418"/>
                  <a:gd name="txR" fmla="*/ 1763 w 1763"/>
                  <a:gd name="txB" fmla="*/ 1418 h 1418"/>
                </a:gdLst>
                <a:ahLst/>
                <a:cxnLst>
                  <a:cxn ang="0">
                    <a:pos x="0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0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</a:cxnLst>
                <a:rect l="txL" t="txT" r="txR" b="txB"/>
                <a:pathLst>
                  <a:path w="1763" h="1418">
                    <a:moveTo>
                      <a:pt x="0" y="1418"/>
                    </a:moveTo>
                    <a:cubicBezTo>
                      <a:pt x="26" y="1380"/>
                      <a:pt x="21" y="1345"/>
                      <a:pt x="35" y="1303"/>
                    </a:cubicBezTo>
                    <a:cubicBezTo>
                      <a:pt x="48" y="1264"/>
                      <a:pt x="70" y="1224"/>
                      <a:pt x="89" y="1188"/>
                    </a:cubicBezTo>
                    <a:cubicBezTo>
                      <a:pt x="100" y="1138"/>
                      <a:pt x="123" y="1093"/>
                      <a:pt x="142" y="1046"/>
                    </a:cubicBezTo>
                    <a:cubicBezTo>
                      <a:pt x="164" y="990"/>
                      <a:pt x="180" y="919"/>
                      <a:pt x="213" y="869"/>
                    </a:cubicBezTo>
                    <a:cubicBezTo>
                      <a:pt x="251" y="811"/>
                      <a:pt x="279" y="753"/>
                      <a:pt x="310" y="692"/>
                    </a:cubicBezTo>
                    <a:cubicBezTo>
                      <a:pt x="320" y="654"/>
                      <a:pt x="336" y="628"/>
                      <a:pt x="354" y="594"/>
                    </a:cubicBezTo>
                    <a:cubicBezTo>
                      <a:pt x="408" y="494"/>
                      <a:pt x="450" y="426"/>
                      <a:pt x="523" y="337"/>
                    </a:cubicBezTo>
                    <a:cubicBezTo>
                      <a:pt x="571" y="279"/>
                      <a:pt x="514" y="340"/>
                      <a:pt x="549" y="284"/>
                    </a:cubicBezTo>
                    <a:cubicBezTo>
                      <a:pt x="585" y="225"/>
                      <a:pt x="607" y="225"/>
                      <a:pt x="647" y="178"/>
                    </a:cubicBezTo>
                    <a:cubicBezTo>
                      <a:pt x="671" y="149"/>
                      <a:pt x="685" y="128"/>
                      <a:pt x="718" y="107"/>
                    </a:cubicBezTo>
                    <a:cubicBezTo>
                      <a:pt x="724" y="98"/>
                      <a:pt x="726" y="85"/>
                      <a:pt x="735" y="80"/>
                    </a:cubicBezTo>
                    <a:cubicBezTo>
                      <a:pt x="751" y="72"/>
                      <a:pt x="771" y="75"/>
                      <a:pt x="789" y="71"/>
                    </a:cubicBezTo>
                    <a:cubicBezTo>
                      <a:pt x="827" y="62"/>
                      <a:pt x="867" y="40"/>
                      <a:pt x="904" y="27"/>
                    </a:cubicBezTo>
                    <a:cubicBezTo>
                      <a:pt x="936" y="16"/>
                      <a:pt x="1001" y="0"/>
                      <a:pt x="1001" y="0"/>
                    </a:cubicBezTo>
                    <a:cubicBezTo>
                      <a:pt x="1080" y="10"/>
                      <a:pt x="1117" y="32"/>
                      <a:pt x="1187" y="53"/>
                    </a:cubicBezTo>
                    <a:cubicBezTo>
                      <a:pt x="1213" y="79"/>
                      <a:pt x="1232" y="95"/>
                      <a:pt x="1267" y="107"/>
                    </a:cubicBezTo>
                    <a:cubicBezTo>
                      <a:pt x="1291" y="142"/>
                      <a:pt x="1309" y="159"/>
                      <a:pt x="1347" y="178"/>
                    </a:cubicBezTo>
                    <a:cubicBezTo>
                      <a:pt x="1360" y="197"/>
                      <a:pt x="1378" y="212"/>
                      <a:pt x="1391" y="231"/>
                    </a:cubicBezTo>
                    <a:cubicBezTo>
                      <a:pt x="1439" y="304"/>
                      <a:pt x="1345" y="202"/>
                      <a:pt x="1427" y="284"/>
                    </a:cubicBezTo>
                    <a:cubicBezTo>
                      <a:pt x="1436" y="313"/>
                      <a:pt x="1455" y="346"/>
                      <a:pt x="1471" y="372"/>
                    </a:cubicBezTo>
                    <a:cubicBezTo>
                      <a:pt x="1484" y="394"/>
                      <a:pt x="1515" y="435"/>
                      <a:pt x="1515" y="435"/>
                    </a:cubicBezTo>
                    <a:cubicBezTo>
                      <a:pt x="1534" y="508"/>
                      <a:pt x="1509" y="434"/>
                      <a:pt x="1551" y="497"/>
                    </a:cubicBezTo>
                    <a:cubicBezTo>
                      <a:pt x="1562" y="513"/>
                      <a:pt x="1567" y="533"/>
                      <a:pt x="1577" y="550"/>
                    </a:cubicBezTo>
                    <a:cubicBezTo>
                      <a:pt x="1588" y="592"/>
                      <a:pt x="1609" y="622"/>
                      <a:pt x="1622" y="665"/>
                    </a:cubicBezTo>
                    <a:cubicBezTo>
                      <a:pt x="1646" y="746"/>
                      <a:pt x="1671" y="834"/>
                      <a:pt x="1719" y="904"/>
                    </a:cubicBezTo>
                    <a:cubicBezTo>
                      <a:pt x="1722" y="928"/>
                      <a:pt x="1723" y="952"/>
                      <a:pt x="1728" y="975"/>
                    </a:cubicBezTo>
                    <a:cubicBezTo>
                      <a:pt x="1732" y="993"/>
                      <a:pt x="1746" y="1028"/>
                      <a:pt x="1746" y="1028"/>
                    </a:cubicBezTo>
                    <a:cubicBezTo>
                      <a:pt x="1751" y="1059"/>
                      <a:pt x="1763" y="1094"/>
                      <a:pt x="1763" y="1126"/>
                    </a:cubicBezTo>
                  </a:path>
                </a:pathLst>
              </a:custGeom>
              <a:solidFill>
                <a:srgbClr val="339966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>
                <a:spAutoFit/>
              </a:bodyPr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pic>
            <p:nvPicPr>
              <p:cNvPr id="5126" name="Picture 62" descr="C:\Documents and Settings\Van Phong\Local Settings\Temporary Internet Files\Content.IE5\34SWH8BN\MCj04239900000[1].wmf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904999" y="1981123"/>
                <a:ext cx="1371600" cy="2111374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sp>
            <p:nvSpPr>
              <p:cNvPr id="5127" name="AutoShape 2"/>
              <p:cNvSpPr/>
              <p:nvPr/>
            </p:nvSpPr>
            <p:spPr>
              <a:xfrm>
                <a:off x="6172200" y="4267200"/>
                <a:ext cx="2971800" cy="838200"/>
              </a:xfrm>
              <a:prstGeom prst="cloudCallout">
                <a:avLst>
                  <a:gd name="adj1" fmla="val -26921"/>
                  <a:gd name="adj2" fmla="val 48106"/>
                </a:avLst>
              </a:prstGeom>
              <a:solidFill>
                <a:srgbClr val="00CC00"/>
              </a:solidFill>
              <a:ln w="9525" cap="flat" cmpd="sng">
                <a:solidFill>
                  <a:schemeClr val="folHlink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algn="ctr"/>
                <a:endParaRPr sz="1800" b="0" i="0" u="none" dirty="0">
                  <a:latin typeface="Arial" panose="020B0604020202020204" pitchFamily="34" charset="0"/>
                  <a:ea typeface="Arial" panose="020B0604020202020204" pitchFamily="34" charset="0"/>
                </a:endParaRPr>
              </a:p>
            </p:txBody>
          </p:sp>
          <p:sp>
            <p:nvSpPr>
              <p:cNvPr id="5128" name="AutoShape 3"/>
              <p:cNvSpPr/>
              <p:nvPr/>
            </p:nvSpPr>
            <p:spPr>
              <a:xfrm rot="970307">
                <a:off x="7643114" y="143019"/>
                <a:ext cx="1447800" cy="1066801"/>
              </a:xfrm>
              <a:prstGeom prst="cloudCallout">
                <a:avLst>
                  <a:gd name="adj1" fmla="val -38815"/>
                  <a:gd name="adj2" fmla="val 74255"/>
                </a:avLst>
              </a:prstGeom>
              <a:gradFill rotWithShape="1">
                <a:gsLst>
                  <a:gs pos="0">
                    <a:srgbClr val="66CCFF"/>
                  </a:gs>
                  <a:gs pos="100000">
                    <a:srgbClr val="FF66FF"/>
                  </a:gs>
                </a:gsLst>
                <a:lin ang="5400000" scaled="1"/>
                <a:tileRect/>
              </a:gradFill>
              <a:ln w="0" cap="flat" cmpd="sng">
                <a:solidFill>
                  <a:srgbClr val="333300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algn="ctr"/>
                <a:endParaRPr sz="1800" b="0" i="0" u="none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5129" name="Freeform 4"/>
              <p:cNvSpPr/>
              <p:nvPr/>
            </p:nvSpPr>
            <p:spPr>
              <a:xfrm>
                <a:off x="4800600" y="2209800"/>
                <a:ext cx="1828800" cy="1600200"/>
              </a:xfrm>
              <a:custGeom>
                <a:avLst/>
                <a:gdLst>
                  <a:gd name="txL" fmla="*/ 0 w 1529"/>
                  <a:gd name="txT" fmla="*/ 0 h 800"/>
                  <a:gd name="txR" fmla="*/ 1529 w 1529"/>
                  <a:gd name="txB" fmla="*/ 800 h 800"/>
                </a:gdLst>
                <a:ahLst/>
                <a:cxnLst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</a:cxnLst>
                <a:rect l="txL" t="txT" r="txR" b="txB"/>
                <a:pathLst>
                  <a:path w="1529" h="800">
                    <a:moveTo>
                      <a:pt x="1266" y="770"/>
                    </a:moveTo>
                    <a:cubicBezTo>
                      <a:pt x="988" y="765"/>
                      <a:pt x="710" y="764"/>
                      <a:pt x="432" y="754"/>
                    </a:cubicBezTo>
                    <a:cubicBezTo>
                      <a:pt x="344" y="751"/>
                      <a:pt x="404" y="728"/>
                      <a:pt x="432" y="709"/>
                    </a:cubicBezTo>
                    <a:cubicBezTo>
                      <a:pt x="288" y="661"/>
                      <a:pt x="0" y="694"/>
                      <a:pt x="448" y="664"/>
                    </a:cubicBezTo>
                    <a:cubicBezTo>
                      <a:pt x="343" y="627"/>
                      <a:pt x="46" y="652"/>
                      <a:pt x="357" y="618"/>
                    </a:cubicBezTo>
                    <a:cubicBezTo>
                      <a:pt x="367" y="603"/>
                      <a:pt x="404" y="578"/>
                      <a:pt x="387" y="573"/>
                    </a:cubicBezTo>
                    <a:cubicBezTo>
                      <a:pt x="309" y="551"/>
                      <a:pt x="144" y="638"/>
                      <a:pt x="144" y="557"/>
                    </a:cubicBezTo>
                    <a:cubicBezTo>
                      <a:pt x="144" y="476"/>
                      <a:pt x="306" y="547"/>
                      <a:pt x="387" y="542"/>
                    </a:cubicBezTo>
                    <a:cubicBezTo>
                      <a:pt x="352" y="531"/>
                      <a:pt x="314" y="528"/>
                      <a:pt x="281" y="512"/>
                    </a:cubicBezTo>
                    <a:cubicBezTo>
                      <a:pt x="268" y="506"/>
                      <a:pt x="262" y="489"/>
                      <a:pt x="250" y="482"/>
                    </a:cubicBezTo>
                    <a:cubicBezTo>
                      <a:pt x="236" y="474"/>
                      <a:pt x="220" y="471"/>
                      <a:pt x="205" y="466"/>
                    </a:cubicBezTo>
                    <a:cubicBezTo>
                      <a:pt x="200" y="451"/>
                      <a:pt x="190" y="437"/>
                      <a:pt x="190" y="421"/>
                    </a:cubicBezTo>
                    <a:cubicBezTo>
                      <a:pt x="190" y="357"/>
                      <a:pt x="232" y="242"/>
                      <a:pt x="281" y="194"/>
                    </a:cubicBezTo>
                    <a:cubicBezTo>
                      <a:pt x="286" y="179"/>
                      <a:pt x="289" y="162"/>
                      <a:pt x="296" y="148"/>
                    </a:cubicBezTo>
                    <a:cubicBezTo>
                      <a:pt x="369" y="0"/>
                      <a:pt x="263" y="267"/>
                      <a:pt x="281" y="285"/>
                    </a:cubicBezTo>
                    <a:cubicBezTo>
                      <a:pt x="303" y="307"/>
                      <a:pt x="342" y="274"/>
                      <a:pt x="372" y="269"/>
                    </a:cubicBezTo>
                    <a:cubicBezTo>
                      <a:pt x="408" y="215"/>
                      <a:pt x="454" y="171"/>
                      <a:pt x="493" y="118"/>
                    </a:cubicBezTo>
                    <a:cubicBezTo>
                      <a:pt x="529" y="8"/>
                      <a:pt x="493" y="114"/>
                      <a:pt x="493" y="133"/>
                    </a:cubicBezTo>
                    <a:cubicBezTo>
                      <a:pt x="493" y="154"/>
                      <a:pt x="503" y="174"/>
                      <a:pt x="508" y="194"/>
                    </a:cubicBezTo>
                    <a:cubicBezTo>
                      <a:pt x="566" y="155"/>
                      <a:pt x="626" y="107"/>
                      <a:pt x="675" y="57"/>
                    </a:cubicBezTo>
                    <a:cubicBezTo>
                      <a:pt x="715" y="181"/>
                      <a:pt x="675" y="26"/>
                      <a:pt x="675" y="148"/>
                    </a:cubicBezTo>
                    <a:cubicBezTo>
                      <a:pt x="675" y="184"/>
                      <a:pt x="685" y="219"/>
                      <a:pt x="690" y="254"/>
                    </a:cubicBezTo>
                    <a:cubicBezTo>
                      <a:pt x="720" y="234"/>
                      <a:pt x="756" y="220"/>
                      <a:pt x="781" y="194"/>
                    </a:cubicBezTo>
                    <a:cubicBezTo>
                      <a:pt x="791" y="184"/>
                      <a:pt x="800" y="172"/>
                      <a:pt x="811" y="163"/>
                    </a:cubicBezTo>
                    <a:cubicBezTo>
                      <a:pt x="825" y="152"/>
                      <a:pt x="839" y="138"/>
                      <a:pt x="857" y="133"/>
                    </a:cubicBezTo>
                    <a:cubicBezTo>
                      <a:pt x="891" y="123"/>
                      <a:pt x="928" y="123"/>
                      <a:pt x="963" y="118"/>
                    </a:cubicBezTo>
                    <a:cubicBezTo>
                      <a:pt x="978" y="113"/>
                      <a:pt x="1008" y="87"/>
                      <a:pt x="1008" y="103"/>
                    </a:cubicBezTo>
                    <a:cubicBezTo>
                      <a:pt x="1008" y="124"/>
                      <a:pt x="975" y="131"/>
                      <a:pt x="963" y="148"/>
                    </a:cubicBezTo>
                    <a:cubicBezTo>
                      <a:pt x="950" y="166"/>
                      <a:pt x="946" y="190"/>
                      <a:pt x="933" y="209"/>
                    </a:cubicBezTo>
                    <a:cubicBezTo>
                      <a:pt x="925" y="221"/>
                      <a:pt x="888" y="242"/>
                      <a:pt x="902" y="239"/>
                    </a:cubicBezTo>
                    <a:cubicBezTo>
                      <a:pt x="1023" y="215"/>
                      <a:pt x="952" y="227"/>
                      <a:pt x="1114" y="209"/>
                    </a:cubicBezTo>
                    <a:cubicBezTo>
                      <a:pt x="1183" y="185"/>
                      <a:pt x="1198" y="195"/>
                      <a:pt x="1236" y="148"/>
                    </a:cubicBezTo>
                    <a:cubicBezTo>
                      <a:pt x="1247" y="134"/>
                      <a:pt x="1255" y="117"/>
                      <a:pt x="1266" y="103"/>
                    </a:cubicBezTo>
                    <a:cubicBezTo>
                      <a:pt x="1275" y="92"/>
                      <a:pt x="1296" y="58"/>
                      <a:pt x="1296" y="72"/>
                    </a:cubicBezTo>
                    <a:cubicBezTo>
                      <a:pt x="1296" y="90"/>
                      <a:pt x="1273" y="101"/>
                      <a:pt x="1266" y="118"/>
                    </a:cubicBezTo>
                    <a:cubicBezTo>
                      <a:pt x="1198" y="273"/>
                      <a:pt x="1272" y="156"/>
                      <a:pt x="1205" y="254"/>
                    </a:cubicBezTo>
                    <a:cubicBezTo>
                      <a:pt x="1200" y="274"/>
                      <a:pt x="1198" y="296"/>
                      <a:pt x="1190" y="315"/>
                    </a:cubicBezTo>
                    <a:cubicBezTo>
                      <a:pt x="1183" y="332"/>
                      <a:pt x="1142" y="360"/>
                      <a:pt x="1160" y="360"/>
                    </a:cubicBezTo>
                    <a:cubicBezTo>
                      <a:pt x="1181" y="360"/>
                      <a:pt x="1187" y="327"/>
                      <a:pt x="1205" y="315"/>
                    </a:cubicBezTo>
                    <a:cubicBezTo>
                      <a:pt x="1218" y="307"/>
                      <a:pt x="1304" y="287"/>
                      <a:pt x="1312" y="285"/>
                    </a:cubicBezTo>
                    <a:cubicBezTo>
                      <a:pt x="1327" y="275"/>
                      <a:pt x="1357" y="272"/>
                      <a:pt x="1357" y="254"/>
                    </a:cubicBezTo>
                    <a:cubicBezTo>
                      <a:pt x="1357" y="238"/>
                      <a:pt x="1319" y="255"/>
                      <a:pt x="1312" y="269"/>
                    </a:cubicBezTo>
                    <a:cubicBezTo>
                      <a:pt x="1296" y="301"/>
                      <a:pt x="1303" y="341"/>
                      <a:pt x="1296" y="376"/>
                    </a:cubicBezTo>
                    <a:cubicBezTo>
                      <a:pt x="1292" y="396"/>
                      <a:pt x="1287" y="416"/>
                      <a:pt x="1281" y="436"/>
                    </a:cubicBezTo>
                    <a:cubicBezTo>
                      <a:pt x="1277" y="452"/>
                      <a:pt x="1252" y="473"/>
                      <a:pt x="1266" y="482"/>
                    </a:cubicBezTo>
                    <a:cubicBezTo>
                      <a:pt x="1284" y="493"/>
                      <a:pt x="1307" y="471"/>
                      <a:pt x="1327" y="466"/>
                    </a:cubicBezTo>
                    <a:cubicBezTo>
                      <a:pt x="1377" y="471"/>
                      <a:pt x="1432" y="461"/>
                      <a:pt x="1478" y="482"/>
                    </a:cubicBezTo>
                    <a:cubicBezTo>
                      <a:pt x="1492" y="488"/>
                      <a:pt x="1471" y="513"/>
                      <a:pt x="1463" y="527"/>
                    </a:cubicBezTo>
                    <a:cubicBezTo>
                      <a:pt x="1407" y="626"/>
                      <a:pt x="1430" y="609"/>
                      <a:pt x="1357" y="633"/>
                    </a:cubicBezTo>
                    <a:cubicBezTo>
                      <a:pt x="1347" y="643"/>
                      <a:pt x="1317" y="654"/>
                      <a:pt x="1327" y="664"/>
                    </a:cubicBezTo>
                    <a:cubicBezTo>
                      <a:pt x="1345" y="682"/>
                      <a:pt x="1377" y="674"/>
                      <a:pt x="1402" y="679"/>
                    </a:cubicBezTo>
                    <a:cubicBezTo>
                      <a:pt x="1432" y="684"/>
                      <a:pt x="1463" y="689"/>
                      <a:pt x="1493" y="694"/>
                    </a:cubicBezTo>
                    <a:cubicBezTo>
                      <a:pt x="1503" y="704"/>
                      <a:pt x="1529" y="710"/>
                      <a:pt x="1524" y="724"/>
                    </a:cubicBezTo>
                    <a:cubicBezTo>
                      <a:pt x="1519" y="739"/>
                      <a:pt x="1494" y="737"/>
                      <a:pt x="1478" y="739"/>
                    </a:cubicBezTo>
                    <a:cubicBezTo>
                      <a:pt x="1393" y="747"/>
                      <a:pt x="1307" y="749"/>
                      <a:pt x="1221" y="754"/>
                    </a:cubicBezTo>
                    <a:cubicBezTo>
                      <a:pt x="1216" y="769"/>
                      <a:pt x="1221" y="800"/>
                      <a:pt x="1205" y="800"/>
                    </a:cubicBezTo>
                    <a:cubicBezTo>
                      <a:pt x="1189" y="800"/>
                      <a:pt x="1176" y="761"/>
                      <a:pt x="1190" y="754"/>
                    </a:cubicBezTo>
                    <a:cubicBezTo>
                      <a:pt x="1213" y="743"/>
                      <a:pt x="1241" y="765"/>
                      <a:pt x="1266" y="770"/>
                    </a:cubicBezTo>
                    <a:close/>
                  </a:path>
                </a:pathLst>
              </a:custGeom>
              <a:solidFill>
                <a:srgbClr val="00CC00"/>
              </a:solidFill>
              <a:ln w="9525" cap="flat" cmpd="sng">
                <a:solidFill>
                  <a:srgbClr val="5F5F5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5130" name="Freeform 6"/>
              <p:cNvSpPr/>
              <p:nvPr/>
            </p:nvSpPr>
            <p:spPr>
              <a:xfrm>
                <a:off x="-152400" y="3352800"/>
                <a:ext cx="2057400" cy="1219200"/>
              </a:xfrm>
              <a:custGeom>
                <a:avLst/>
                <a:gdLst>
                  <a:gd name="txL" fmla="*/ 0 w 1529"/>
                  <a:gd name="txT" fmla="*/ 0 h 800"/>
                  <a:gd name="txR" fmla="*/ 1529 w 1529"/>
                  <a:gd name="txB" fmla="*/ 800 h 800"/>
                </a:gdLst>
                <a:ahLst/>
                <a:cxnLst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</a:cxnLst>
                <a:rect l="txL" t="txT" r="txR" b="txB"/>
                <a:pathLst>
                  <a:path w="1529" h="800">
                    <a:moveTo>
                      <a:pt x="1266" y="770"/>
                    </a:moveTo>
                    <a:cubicBezTo>
                      <a:pt x="988" y="765"/>
                      <a:pt x="710" y="764"/>
                      <a:pt x="432" y="754"/>
                    </a:cubicBezTo>
                    <a:cubicBezTo>
                      <a:pt x="344" y="751"/>
                      <a:pt x="404" y="728"/>
                      <a:pt x="432" y="709"/>
                    </a:cubicBezTo>
                    <a:cubicBezTo>
                      <a:pt x="288" y="661"/>
                      <a:pt x="0" y="694"/>
                      <a:pt x="448" y="664"/>
                    </a:cubicBezTo>
                    <a:cubicBezTo>
                      <a:pt x="343" y="627"/>
                      <a:pt x="46" y="652"/>
                      <a:pt x="357" y="618"/>
                    </a:cubicBezTo>
                    <a:cubicBezTo>
                      <a:pt x="367" y="603"/>
                      <a:pt x="404" y="578"/>
                      <a:pt x="387" y="573"/>
                    </a:cubicBezTo>
                    <a:cubicBezTo>
                      <a:pt x="309" y="551"/>
                      <a:pt x="144" y="638"/>
                      <a:pt x="144" y="557"/>
                    </a:cubicBezTo>
                    <a:cubicBezTo>
                      <a:pt x="144" y="476"/>
                      <a:pt x="306" y="547"/>
                      <a:pt x="387" y="542"/>
                    </a:cubicBezTo>
                    <a:cubicBezTo>
                      <a:pt x="352" y="531"/>
                      <a:pt x="314" y="528"/>
                      <a:pt x="281" y="512"/>
                    </a:cubicBezTo>
                    <a:cubicBezTo>
                      <a:pt x="268" y="506"/>
                      <a:pt x="262" y="489"/>
                      <a:pt x="250" y="482"/>
                    </a:cubicBezTo>
                    <a:cubicBezTo>
                      <a:pt x="236" y="474"/>
                      <a:pt x="220" y="471"/>
                      <a:pt x="205" y="466"/>
                    </a:cubicBezTo>
                    <a:cubicBezTo>
                      <a:pt x="200" y="451"/>
                      <a:pt x="190" y="437"/>
                      <a:pt x="190" y="421"/>
                    </a:cubicBezTo>
                    <a:cubicBezTo>
                      <a:pt x="190" y="357"/>
                      <a:pt x="232" y="242"/>
                      <a:pt x="281" y="194"/>
                    </a:cubicBezTo>
                    <a:cubicBezTo>
                      <a:pt x="286" y="179"/>
                      <a:pt x="289" y="162"/>
                      <a:pt x="296" y="148"/>
                    </a:cubicBezTo>
                    <a:cubicBezTo>
                      <a:pt x="369" y="0"/>
                      <a:pt x="263" y="267"/>
                      <a:pt x="281" y="285"/>
                    </a:cubicBezTo>
                    <a:cubicBezTo>
                      <a:pt x="303" y="307"/>
                      <a:pt x="342" y="274"/>
                      <a:pt x="372" y="269"/>
                    </a:cubicBezTo>
                    <a:cubicBezTo>
                      <a:pt x="408" y="215"/>
                      <a:pt x="454" y="171"/>
                      <a:pt x="493" y="118"/>
                    </a:cubicBezTo>
                    <a:cubicBezTo>
                      <a:pt x="529" y="8"/>
                      <a:pt x="493" y="114"/>
                      <a:pt x="493" y="133"/>
                    </a:cubicBezTo>
                    <a:cubicBezTo>
                      <a:pt x="493" y="154"/>
                      <a:pt x="503" y="174"/>
                      <a:pt x="508" y="194"/>
                    </a:cubicBezTo>
                    <a:cubicBezTo>
                      <a:pt x="566" y="155"/>
                      <a:pt x="626" y="107"/>
                      <a:pt x="675" y="57"/>
                    </a:cubicBezTo>
                    <a:cubicBezTo>
                      <a:pt x="715" y="181"/>
                      <a:pt x="675" y="26"/>
                      <a:pt x="675" y="148"/>
                    </a:cubicBezTo>
                    <a:cubicBezTo>
                      <a:pt x="675" y="184"/>
                      <a:pt x="685" y="219"/>
                      <a:pt x="690" y="254"/>
                    </a:cubicBezTo>
                    <a:cubicBezTo>
                      <a:pt x="720" y="234"/>
                      <a:pt x="756" y="220"/>
                      <a:pt x="781" y="194"/>
                    </a:cubicBezTo>
                    <a:cubicBezTo>
                      <a:pt x="791" y="184"/>
                      <a:pt x="800" y="172"/>
                      <a:pt x="811" y="163"/>
                    </a:cubicBezTo>
                    <a:cubicBezTo>
                      <a:pt x="825" y="152"/>
                      <a:pt x="839" y="138"/>
                      <a:pt x="857" y="133"/>
                    </a:cubicBezTo>
                    <a:cubicBezTo>
                      <a:pt x="891" y="123"/>
                      <a:pt x="928" y="123"/>
                      <a:pt x="963" y="118"/>
                    </a:cubicBezTo>
                    <a:cubicBezTo>
                      <a:pt x="978" y="113"/>
                      <a:pt x="1008" y="87"/>
                      <a:pt x="1008" y="103"/>
                    </a:cubicBezTo>
                    <a:cubicBezTo>
                      <a:pt x="1008" y="124"/>
                      <a:pt x="975" y="131"/>
                      <a:pt x="963" y="148"/>
                    </a:cubicBezTo>
                    <a:cubicBezTo>
                      <a:pt x="950" y="166"/>
                      <a:pt x="946" y="190"/>
                      <a:pt x="933" y="209"/>
                    </a:cubicBezTo>
                    <a:cubicBezTo>
                      <a:pt x="925" y="221"/>
                      <a:pt x="888" y="242"/>
                      <a:pt x="902" y="239"/>
                    </a:cubicBezTo>
                    <a:cubicBezTo>
                      <a:pt x="1023" y="215"/>
                      <a:pt x="952" y="227"/>
                      <a:pt x="1114" y="209"/>
                    </a:cubicBezTo>
                    <a:cubicBezTo>
                      <a:pt x="1183" y="185"/>
                      <a:pt x="1198" y="195"/>
                      <a:pt x="1236" y="148"/>
                    </a:cubicBezTo>
                    <a:cubicBezTo>
                      <a:pt x="1247" y="134"/>
                      <a:pt x="1255" y="117"/>
                      <a:pt x="1266" y="103"/>
                    </a:cubicBezTo>
                    <a:cubicBezTo>
                      <a:pt x="1275" y="92"/>
                      <a:pt x="1296" y="58"/>
                      <a:pt x="1296" y="72"/>
                    </a:cubicBezTo>
                    <a:cubicBezTo>
                      <a:pt x="1296" y="90"/>
                      <a:pt x="1273" y="101"/>
                      <a:pt x="1266" y="118"/>
                    </a:cubicBezTo>
                    <a:cubicBezTo>
                      <a:pt x="1198" y="273"/>
                      <a:pt x="1272" y="156"/>
                      <a:pt x="1205" y="254"/>
                    </a:cubicBezTo>
                    <a:cubicBezTo>
                      <a:pt x="1200" y="274"/>
                      <a:pt x="1198" y="296"/>
                      <a:pt x="1190" y="315"/>
                    </a:cubicBezTo>
                    <a:cubicBezTo>
                      <a:pt x="1183" y="332"/>
                      <a:pt x="1142" y="360"/>
                      <a:pt x="1160" y="360"/>
                    </a:cubicBezTo>
                    <a:cubicBezTo>
                      <a:pt x="1181" y="360"/>
                      <a:pt x="1187" y="327"/>
                      <a:pt x="1205" y="315"/>
                    </a:cubicBezTo>
                    <a:cubicBezTo>
                      <a:pt x="1218" y="307"/>
                      <a:pt x="1304" y="287"/>
                      <a:pt x="1312" y="285"/>
                    </a:cubicBezTo>
                    <a:cubicBezTo>
                      <a:pt x="1327" y="275"/>
                      <a:pt x="1357" y="272"/>
                      <a:pt x="1357" y="254"/>
                    </a:cubicBezTo>
                    <a:cubicBezTo>
                      <a:pt x="1357" y="238"/>
                      <a:pt x="1319" y="255"/>
                      <a:pt x="1312" y="269"/>
                    </a:cubicBezTo>
                    <a:cubicBezTo>
                      <a:pt x="1296" y="301"/>
                      <a:pt x="1303" y="341"/>
                      <a:pt x="1296" y="376"/>
                    </a:cubicBezTo>
                    <a:cubicBezTo>
                      <a:pt x="1292" y="396"/>
                      <a:pt x="1287" y="416"/>
                      <a:pt x="1281" y="436"/>
                    </a:cubicBezTo>
                    <a:cubicBezTo>
                      <a:pt x="1277" y="452"/>
                      <a:pt x="1252" y="473"/>
                      <a:pt x="1266" y="482"/>
                    </a:cubicBezTo>
                    <a:cubicBezTo>
                      <a:pt x="1284" y="493"/>
                      <a:pt x="1307" y="471"/>
                      <a:pt x="1327" y="466"/>
                    </a:cubicBezTo>
                    <a:cubicBezTo>
                      <a:pt x="1377" y="471"/>
                      <a:pt x="1432" y="461"/>
                      <a:pt x="1478" y="482"/>
                    </a:cubicBezTo>
                    <a:cubicBezTo>
                      <a:pt x="1492" y="488"/>
                      <a:pt x="1471" y="513"/>
                      <a:pt x="1463" y="527"/>
                    </a:cubicBezTo>
                    <a:cubicBezTo>
                      <a:pt x="1407" y="626"/>
                      <a:pt x="1430" y="609"/>
                      <a:pt x="1357" y="633"/>
                    </a:cubicBezTo>
                    <a:cubicBezTo>
                      <a:pt x="1347" y="643"/>
                      <a:pt x="1317" y="654"/>
                      <a:pt x="1327" y="664"/>
                    </a:cubicBezTo>
                    <a:cubicBezTo>
                      <a:pt x="1345" y="682"/>
                      <a:pt x="1377" y="674"/>
                      <a:pt x="1402" y="679"/>
                    </a:cubicBezTo>
                    <a:cubicBezTo>
                      <a:pt x="1432" y="684"/>
                      <a:pt x="1463" y="689"/>
                      <a:pt x="1493" y="694"/>
                    </a:cubicBezTo>
                    <a:cubicBezTo>
                      <a:pt x="1503" y="704"/>
                      <a:pt x="1529" y="710"/>
                      <a:pt x="1524" y="724"/>
                    </a:cubicBezTo>
                    <a:cubicBezTo>
                      <a:pt x="1519" y="739"/>
                      <a:pt x="1494" y="737"/>
                      <a:pt x="1478" y="739"/>
                    </a:cubicBezTo>
                    <a:cubicBezTo>
                      <a:pt x="1393" y="747"/>
                      <a:pt x="1307" y="749"/>
                      <a:pt x="1221" y="754"/>
                    </a:cubicBezTo>
                    <a:cubicBezTo>
                      <a:pt x="1216" y="769"/>
                      <a:pt x="1221" y="800"/>
                      <a:pt x="1205" y="800"/>
                    </a:cubicBezTo>
                    <a:cubicBezTo>
                      <a:pt x="1189" y="800"/>
                      <a:pt x="1176" y="761"/>
                      <a:pt x="1190" y="754"/>
                    </a:cubicBezTo>
                    <a:cubicBezTo>
                      <a:pt x="1213" y="743"/>
                      <a:pt x="1241" y="765"/>
                      <a:pt x="1266" y="770"/>
                    </a:cubicBezTo>
                    <a:close/>
                  </a:path>
                </a:pathLst>
              </a:custGeom>
              <a:solidFill>
                <a:srgbClr val="00CC00"/>
              </a:solidFill>
              <a:ln w="9525" cap="flat" cmpd="sng">
                <a:solidFill>
                  <a:srgbClr val="5F5F5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5131" name="AutoShape 7"/>
              <p:cNvSpPr/>
              <p:nvPr/>
            </p:nvSpPr>
            <p:spPr>
              <a:xfrm>
                <a:off x="3962400" y="3048000"/>
                <a:ext cx="1905000" cy="990600"/>
              </a:xfrm>
              <a:prstGeom prst="irregularSeal2">
                <a:avLst/>
              </a:prstGeom>
              <a:solidFill>
                <a:srgbClr val="339966"/>
              </a:solidFill>
              <a:ln w="9525">
                <a:noFill/>
              </a:ln>
            </p:spPr>
            <p:txBody>
              <a:bodyPr anchor="ctr" anchorCtr="0">
                <a:spAutoFit/>
              </a:bodyPr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5132" name="AutoShape 8"/>
              <p:cNvSpPr/>
              <p:nvPr/>
            </p:nvSpPr>
            <p:spPr>
              <a:xfrm>
                <a:off x="6096000" y="2286000"/>
                <a:ext cx="1371600" cy="990600"/>
              </a:xfrm>
              <a:prstGeom prst="irregularSeal2">
                <a:avLst/>
              </a:prstGeom>
              <a:solidFill>
                <a:srgbClr val="339966"/>
              </a:solidFill>
              <a:ln w="9525">
                <a:noFill/>
              </a:ln>
            </p:spPr>
            <p:txBody>
              <a:bodyPr wrap="none" anchor="ctr" anchorCtr="0">
                <a:spAutoFit/>
              </a:bodyPr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5133" name="Freeform 11"/>
              <p:cNvSpPr/>
              <p:nvPr/>
            </p:nvSpPr>
            <p:spPr>
              <a:xfrm rot="328569">
                <a:off x="4191000" y="914400"/>
                <a:ext cx="4797425" cy="2163763"/>
              </a:xfrm>
              <a:custGeom>
                <a:avLst/>
                <a:gdLst>
                  <a:gd name="txL" fmla="*/ 0 w 3022"/>
                  <a:gd name="txT" fmla="*/ 0 h 1363"/>
                  <a:gd name="txR" fmla="*/ 3022 w 3022"/>
                  <a:gd name="txB" fmla="*/ 1363 h 1363"/>
                </a:gdLst>
                <a:ahLst/>
                <a:cxnLst>
                  <a:cxn ang="0">
                    <a:pos x="0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</a:cxnLst>
                <a:rect l="txL" t="txT" r="txR" b="txB"/>
                <a:pathLst>
                  <a:path w="3022" h="1363">
                    <a:moveTo>
                      <a:pt x="0" y="1363"/>
                    </a:moveTo>
                    <a:cubicBezTo>
                      <a:pt x="41" y="1336"/>
                      <a:pt x="53" y="1296"/>
                      <a:pt x="80" y="1256"/>
                    </a:cubicBezTo>
                    <a:cubicBezTo>
                      <a:pt x="89" y="1180"/>
                      <a:pt x="114" y="1117"/>
                      <a:pt x="133" y="1044"/>
                    </a:cubicBezTo>
                    <a:cubicBezTo>
                      <a:pt x="144" y="957"/>
                      <a:pt x="171" y="888"/>
                      <a:pt x="213" y="813"/>
                    </a:cubicBezTo>
                    <a:cubicBezTo>
                      <a:pt x="223" y="794"/>
                      <a:pt x="236" y="778"/>
                      <a:pt x="248" y="760"/>
                    </a:cubicBezTo>
                    <a:cubicBezTo>
                      <a:pt x="254" y="751"/>
                      <a:pt x="266" y="734"/>
                      <a:pt x="266" y="734"/>
                    </a:cubicBezTo>
                    <a:cubicBezTo>
                      <a:pt x="297" y="609"/>
                      <a:pt x="331" y="480"/>
                      <a:pt x="399" y="370"/>
                    </a:cubicBezTo>
                    <a:cubicBezTo>
                      <a:pt x="424" y="329"/>
                      <a:pt x="438" y="292"/>
                      <a:pt x="478" y="264"/>
                    </a:cubicBezTo>
                    <a:cubicBezTo>
                      <a:pt x="502" y="227"/>
                      <a:pt x="514" y="235"/>
                      <a:pt x="549" y="211"/>
                    </a:cubicBezTo>
                    <a:cubicBezTo>
                      <a:pt x="586" y="155"/>
                      <a:pt x="646" y="124"/>
                      <a:pt x="700" y="87"/>
                    </a:cubicBezTo>
                    <a:cubicBezTo>
                      <a:pt x="732" y="65"/>
                      <a:pt x="751" y="45"/>
                      <a:pt x="789" y="34"/>
                    </a:cubicBezTo>
                    <a:cubicBezTo>
                      <a:pt x="838" y="0"/>
                      <a:pt x="847" y="8"/>
                      <a:pt x="913" y="16"/>
                    </a:cubicBezTo>
                    <a:cubicBezTo>
                      <a:pt x="935" y="78"/>
                      <a:pt x="981" y="148"/>
                      <a:pt x="1028" y="193"/>
                    </a:cubicBezTo>
                    <a:cubicBezTo>
                      <a:pt x="1047" y="232"/>
                      <a:pt x="1066" y="273"/>
                      <a:pt x="1090" y="308"/>
                    </a:cubicBezTo>
                    <a:cubicBezTo>
                      <a:pt x="1093" y="317"/>
                      <a:pt x="1095" y="326"/>
                      <a:pt x="1099" y="335"/>
                    </a:cubicBezTo>
                    <a:cubicBezTo>
                      <a:pt x="1104" y="344"/>
                      <a:pt x="1112" y="352"/>
                      <a:pt x="1116" y="361"/>
                    </a:cubicBezTo>
                    <a:cubicBezTo>
                      <a:pt x="1155" y="451"/>
                      <a:pt x="1113" y="385"/>
                      <a:pt x="1152" y="441"/>
                    </a:cubicBezTo>
                    <a:cubicBezTo>
                      <a:pt x="1166" y="498"/>
                      <a:pt x="1154" y="467"/>
                      <a:pt x="1196" y="530"/>
                    </a:cubicBezTo>
                    <a:cubicBezTo>
                      <a:pt x="1216" y="590"/>
                      <a:pt x="1223" y="611"/>
                      <a:pt x="1258" y="663"/>
                    </a:cubicBezTo>
                    <a:cubicBezTo>
                      <a:pt x="1272" y="684"/>
                      <a:pt x="1299" y="693"/>
                      <a:pt x="1320" y="707"/>
                    </a:cubicBezTo>
                    <a:cubicBezTo>
                      <a:pt x="1329" y="713"/>
                      <a:pt x="1347" y="725"/>
                      <a:pt x="1347" y="725"/>
                    </a:cubicBezTo>
                    <a:cubicBezTo>
                      <a:pt x="1370" y="758"/>
                      <a:pt x="1381" y="796"/>
                      <a:pt x="1400" y="831"/>
                    </a:cubicBezTo>
                    <a:cubicBezTo>
                      <a:pt x="1410" y="849"/>
                      <a:pt x="1428" y="864"/>
                      <a:pt x="1435" y="884"/>
                    </a:cubicBezTo>
                    <a:cubicBezTo>
                      <a:pt x="1456" y="946"/>
                      <a:pt x="1447" y="919"/>
                      <a:pt x="1462" y="964"/>
                    </a:cubicBezTo>
                    <a:cubicBezTo>
                      <a:pt x="1465" y="973"/>
                      <a:pt x="1471" y="991"/>
                      <a:pt x="1471" y="991"/>
                    </a:cubicBezTo>
                    <a:cubicBezTo>
                      <a:pt x="1479" y="1049"/>
                      <a:pt x="1485" y="1059"/>
                      <a:pt x="1506" y="1106"/>
                    </a:cubicBezTo>
                    <a:cubicBezTo>
                      <a:pt x="1513" y="1123"/>
                      <a:pt x="1524" y="1159"/>
                      <a:pt x="1524" y="1159"/>
                    </a:cubicBezTo>
                    <a:cubicBezTo>
                      <a:pt x="1529" y="991"/>
                      <a:pt x="1516" y="734"/>
                      <a:pt x="1622" y="574"/>
                    </a:cubicBezTo>
                    <a:cubicBezTo>
                      <a:pt x="1640" y="494"/>
                      <a:pt x="1689" y="441"/>
                      <a:pt x="1737" y="379"/>
                    </a:cubicBezTo>
                    <a:cubicBezTo>
                      <a:pt x="1769" y="338"/>
                      <a:pt x="1775" y="308"/>
                      <a:pt x="1817" y="282"/>
                    </a:cubicBezTo>
                    <a:cubicBezTo>
                      <a:pt x="1834" y="255"/>
                      <a:pt x="1834" y="250"/>
                      <a:pt x="1861" y="229"/>
                    </a:cubicBezTo>
                    <a:cubicBezTo>
                      <a:pt x="1878" y="216"/>
                      <a:pt x="1914" y="193"/>
                      <a:pt x="1914" y="193"/>
                    </a:cubicBezTo>
                    <a:cubicBezTo>
                      <a:pt x="1956" y="129"/>
                      <a:pt x="1930" y="149"/>
                      <a:pt x="1985" y="122"/>
                    </a:cubicBezTo>
                    <a:cubicBezTo>
                      <a:pt x="2052" y="128"/>
                      <a:pt x="2098" y="138"/>
                      <a:pt x="2162" y="149"/>
                    </a:cubicBezTo>
                    <a:cubicBezTo>
                      <a:pt x="2196" y="166"/>
                      <a:pt x="2223" y="175"/>
                      <a:pt x="2260" y="184"/>
                    </a:cubicBezTo>
                    <a:cubicBezTo>
                      <a:pt x="2291" y="206"/>
                      <a:pt x="2308" y="232"/>
                      <a:pt x="2339" y="255"/>
                    </a:cubicBezTo>
                    <a:cubicBezTo>
                      <a:pt x="2380" y="316"/>
                      <a:pt x="2355" y="301"/>
                      <a:pt x="2401" y="317"/>
                    </a:cubicBezTo>
                    <a:cubicBezTo>
                      <a:pt x="2419" y="335"/>
                      <a:pt x="2437" y="352"/>
                      <a:pt x="2455" y="370"/>
                    </a:cubicBezTo>
                    <a:cubicBezTo>
                      <a:pt x="2470" y="385"/>
                      <a:pt x="2475" y="409"/>
                      <a:pt x="2490" y="424"/>
                    </a:cubicBezTo>
                    <a:cubicBezTo>
                      <a:pt x="2562" y="494"/>
                      <a:pt x="2640" y="557"/>
                      <a:pt x="2712" y="627"/>
                    </a:cubicBezTo>
                    <a:cubicBezTo>
                      <a:pt x="2757" y="670"/>
                      <a:pt x="2764" y="733"/>
                      <a:pt x="2818" y="769"/>
                    </a:cubicBezTo>
                    <a:cubicBezTo>
                      <a:pt x="2843" y="803"/>
                      <a:pt x="2863" y="826"/>
                      <a:pt x="2898" y="849"/>
                    </a:cubicBezTo>
                    <a:cubicBezTo>
                      <a:pt x="2925" y="891"/>
                      <a:pt x="2947" y="895"/>
                      <a:pt x="2995" y="911"/>
                    </a:cubicBezTo>
                    <a:cubicBezTo>
                      <a:pt x="3005" y="914"/>
                      <a:pt x="3022" y="929"/>
                      <a:pt x="3022" y="929"/>
                    </a:cubicBezTo>
                  </a:path>
                </a:pathLst>
              </a:custGeom>
              <a:gradFill rotWithShape="1">
                <a:gsLst>
                  <a:gs pos="0">
                    <a:srgbClr val="339966"/>
                  </a:gs>
                  <a:gs pos="100000">
                    <a:srgbClr val="18472F"/>
                  </a:gs>
                </a:gsLst>
                <a:lin ang="5400000" scaled="1"/>
                <a:tileRect/>
              </a:gradFill>
              <a:ln w="9525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>
                <a:spAutoFit/>
              </a:bodyPr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5134" name="Freeform 12"/>
              <p:cNvSpPr/>
              <p:nvPr/>
            </p:nvSpPr>
            <p:spPr>
              <a:xfrm flipV="1">
                <a:off x="0" y="4191000"/>
                <a:ext cx="9144000" cy="1447800"/>
              </a:xfrm>
              <a:custGeom>
                <a:avLst/>
                <a:gdLst>
                  <a:gd name="txL" fmla="*/ 0 w 4752"/>
                  <a:gd name="txT" fmla="*/ 0 h 717"/>
                  <a:gd name="txR" fmla="*/ 4752 w 4752"/>
                  <a:gd name="txB" fmla="*/ 717 h 717"/>
                </a:gdLst>
                <a:ahLst/>
                <a:cxnLst>
                  <a:cxn ang="0">
                    <a:pos x="0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0"/>
                  </a:cxn>
                </a:cxnLst>
                <a:rect l="txL" t="txT" r="txR" b="txB"/>
                <a:pathLst>
                  <a:path w="4752" h="717">
                    <a:moveTo>
                      <a:pt x="0" y="432"/>
                    </a:moveTo>
                    <a:cubicBezTo>
                      <a:pt x="37" y="424"/>
                      <a:pt x="58" y="409"/>
                      <a:pt x="93" y="398"/>
                    </a:cubicBezTo>
                    <a:cubicBezTo>
                      <a:pt x="161" y="352"/>
                      <a:pt x="264" y="375"/>
                      <a:pt x="339" y="381"/>
                    </a:cubicBezTo>
                    <a:cubicBezTo>
                      <a:pt x="378" y="393"/>
                      <a:pt x="361" y="389"/>
                      <a:pt x="415" y="398"/>
                    </a:cubicBezTo>
                    <a:cubicBezTo>
                      <a:pt x="452" y="404"/>
                      <a:pt x="525" y="415"/>
                      <a:pt x="525" y="415"/>
                    </a:cubicBezTo>
                    <a:cubicBezTo>
                      <a:pt x="600" y="440"/>
                      <a:pt x="669" y="472"/>
                      <a:pt x="745" y="491"/>
                    </a:cubicBezTo>
                    <a:cubicBezTo>
                      <a:pt x="762" y="495"/>
                      <a:pt x="778" y="506"/>
                      <a:pt x="796" y="508"/>
                    </a:cubicBezTo>
                    <a:cubicBezTo>
                      <a:pt x="838" y="513"/>
                      <a:pt x="881" y="513"/>
                      <a:pt x="923" y="516"/>
                    </a:cubicBezTo>
                    <a:cubicBezTo>
                      <a:pt x="982" y="537"/>
                      <a:pt x="911" y="514"/>
                      <a:pt x="1025" y="533"/>
                    </a:cubicBezTo>
                    <a:cubicBezTo>
                      <a:pt x="1051" y="537"/>
                      <a:pt x="1075" y="553"/>
                      <a:pt x="1101" y="559"/>
                    </a:cubicBezTo>
                    <a:cubicBezTo>
                      <a:pt x="1164" y="574"/>
                      <a:pt x="1225" y="598"/>
                      <a:pt x="1287" y="618"/>
                    </a:cubicBezTo>
                    <a:cubicBezTo>
                      <a:pt x="1369" y="644"/>
                      <a:pt x="1455" y="653"/>
                      <a:pt x="1541" y="660"/>
                    </a:cubicBezTo>
                    <a:cubicBezTo>
                      <a:pt x="1815" y="717"/>
                      <a:pt x="2144" y="691"/>
                      <a:pt x="2405" y="694"/>
                    </a:cubicBezTo>
                    <a:cubicBezTo>
                      <a:pt x="2594" y="689"/>
                      <a:pt x="2777" y="681"/>
                      <a:pt x="2964" y="669"/>
                    </a:cubicBezTo>
                    <a:cubicBezTo>
                      <a:pt x="3128" y="644"/>
                      <a:pt x="2921" y="673"/>
                      <a:pt x="3278" y="652"/>
                    </a:cubicBezTo>
                    <a:cubicBezTo>
                      <a:pt x="3319" y="650"/>
                      <a:pt x="3372" y="633"/>
                      <a:pt x="3413" y="626"/>
                    </a:cubicBezTo>
                    <a:cubicBezTo>
                      <a:pt x="3556" y="600"/>
                      <a:pt x="3688" y="525"/>
                      <a:pt x="3828" y="491"/>
                    </a:cubicBezTo>
                    <a:cubicBezTo>
                      <a:pt x="3889" y="451"/>
                      <a:pt x="3812" y="497"/>
                      <a:pt x="3896" y="466"/>
                    </a:cubicBezTo>
                    <a:cubicBezTo>
                      <a:pt x="3937" y="451"/>
                      <a:pt x="3973" y="421"/>
                      <a:pt x="4015" y="406"/>
                    </a:cubicBezTo>
                    <a:cubicBezTo>
                      <a:pt x="4062" y="359"/>
                      <a:pt x="4076" y="388"/>
                      <a:pt x="4125" y="355"/>
                    </a:cubicBezTo>
                    <a:cubicBezTo>
                      <a:pt x="4154" y="335"/>
                      <a:pt x="4176" y="330"/>
                      <a:pt x="4210" y="322"/>
                    </a:cubicBezTo>
                    <a:cubicBezTo>
                      <a:pt x="4232" y="311"/>
                      <a:pt x="4255" y="299"/>
                      <a:pt x="4277" y="288"/>
                    </a:cubicBezTo>
                    <a:cubicBezTo>
                      <a:pt x="4293" y="280"/>
                      <a:pt x="4328" y="271"/>
                      <a:pt x="4328" y="271"/>
                    </a:cubicBezTo>
                    <a:cubicBezTo>
                      <a:pt x="4368" y="244"/>
                      <a:pt x="4409" y="218"/>
                      <a:pt x="4455" y="203"/>
                    </a:cubicBezTo>
                    <a:cubicBezTo>
                      <a:pt x="4480" y="186"/>
                      <a:pt x="4503" y="179"/>
                      <a:pt x="4531" y="169"/>
                    </a:cubicBezTo>
                    <a:cubicBezTo>
                      <a:pt x="4554" y="135"/>
                      <a:pt x="4609" y="106"/>
                      <a:pt x="4650" y="93"/>
                    </a:cubicBezTo>
                    <a:cubicBezTo>
                      <a:pt x="4682" y="60"/>
                      <a:pt x="4700" y="0"/>
                      <a:pt x="4752" y="0"/>
                    </a:cubicBezTo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5135" name="Freeform 19"/>
              <p:cNvSpPr/>
              <p:nvPr/>
            </p:nvSpPr>
            <p:spPr>
              <a:xfrm rot="899285">
                <a:off x="3429000" y="4572000"/>
                <a:ext cx="1905000" cy="1273175"/>
              </a:xfrm>
              <a:custGeom>
                <a:avLst/>
                <a:gdLst>
                  <a:gd name="txL" fmla="*/ 0 w 1821"/>
                  <a:gd name="txT" fmla="*/ 0 h 1522"/>
                  <a:gd name="txR" fmla="*/ 1821 w 1821"/>
                  <a:gd name="txB" fmla="*/ 1522 h 1522"/>
                </a:gdLst>
                <a:ahLst/>
                <a:cxnLst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</a:cxnLst>
                <a:rect l="txL" t="txT" r="txR" b="txB"/>
                <a:pathLst>
                  <a:path w="1821" h="1522">
                    <a:moveTo>
                      <a:pt x="760" y="1504"/>
                    </a:moveTo>
                    <a:cubicBezTo>
                      <a:pt x="684" y="1522"/>
                      <a:pt x="699" y="1518"/>
                      <a:pt x="585" y="1511"/>
                    </a:cubicBezTo>
                    <a:cubicBezTo>
                      <a:pt x="556" y="1502"/>
                      <a:pt x="523" y="1504"/>
                      <a:pt x="497" y="1489"/>
                    </a:cubicBezTo>
                    <a:cubicBezTo>
                      <a:pt x="482" y="1480"/>
                      <a:pt x="470" y="1465"/>
                      <a:pt x="454" y="1460"/>
                    </a:cubicBezTo>
                    <a:cubicBezTo>
                      <a:pt x="439" y="1455"/>
                      <a:pt x="410" y="1446"/>
                      <a:pt x="410" y="1446"/>
                    </a:cubicBezTo>
                    <a:cubicBezTo>
                      <a:pt x="374" y="1394"/>
                      <a:pt x="297" y="1335"/>
                      <a:pt x="242" y="1300"/>
                    </a:cubicBezTo>
                    <a:cubicBezTo>
                      <a:pt x="237" y="1293"/>
                      <a:pt x="234" y="1284"/>
                      <a:pt x="228" y="1278"/>
                    </a:cubicBezTo>
                    <a:cubicBezTo>
                      <a:pt x="222" y="1272"/>
                      <a:pt x="212" y="1270"/>
                      <a:pt x="206" y="1263"/>
                    </a:cubicBezTo>
                    <a:cubicBezTo>
                      <a:pt x="201" y="1257"/>
                      <a:pt x="202" y="1248"/>
                      <a:pt x="198" y="1242"/>
                    </a:cubicBezTo>
                    <a:cubicBezTo>
                      <a:pt x="192" y="1234"/>
                      <a:pt x="183" y="1228"/>
                      <a:pt x="177" y="1220"/>
                    </a:cubicBezTo>
                    <a:cubicBezTo>
                      <a:pt x="160" y="1195"/>
                      <a:pt x="167" y="1189"/>
                      <a:pt x="147" y="1169"/>
                    </a:cubicBezTo>
                    <a:cubicBezTo>
                      <a:pt x="112" y="1134"/>
                      <a:pt x="138" y="1177"/>
                      <a:pt x="104" y="1132"/>
                    </a:cubicBezTo>
                    <a:cubicBezTo>
                      <a:pt x="59" y="1073"/>
                      <a:pt x="95" y="1101"/>
                      <a:pt x="53" y="1074"/>
                    </a:cubicBezTo>
                    <a:cubicBezTo>
                      <a:pt x="50" y="1067"/>
                      <a:pt x="50" y="1058"/>
                      <a:pt x="45" y="1052"/>
                    </a:cubicBezTo>
                    <a:cubicBezTo>
                      <a:pt x="40" y="1045"/>
                      <a:pt x="29" y="1044"/>
                      <a:pt x="24" y="1037"/>
                    </a:cubicBezTo>
                    <a:cubicBezTo>
                      <a:pt x="16" y="1024"/>
                      <a:pt x="14" y="1008"/>
                      <a:pt x="9" y="994"/>
                    </a:cubicBezTo>
                    <a:cubicBezTo>
                      <a:pt x="7" y="987"/>
                      <a:pt x="2" y="972"/>
                      <a:pt x="2" y="972"/>
                    </a:cubicBezTo>
                    <a:cubicBezTo>
                      <a:pt x="4" y="960"/>
                      <a:pt x="0" y="944"/>
                      <a:pt x="9" y="935"/>
                    </a:cubicBezTo>
                    <a:cubicBezTo>
                      <a:pt x="14" y="929"/>
                      <a:pt x="13" y="950"/>
                      <a:pt x="16" y="957"/>
                    </a:cubicBezTo>
                    <a:cubicBezTo>
                      <a:pt x="21" y="967"/>
                      <a:pt x="49" y="1003"/>
                      <a:pt x="53" y="1008"/>
                    </a:cubicBezTo>
                    <a:cubicBezTo>
                      <a:pt x="69" y="1057"/>
                      <a:pt x="89" y="1082"/>
                      <a:pt x="133" y="1110"/>
                    </a:cubicBezTo>
                    <a:cubicBezTo>
                      <a:pt x="167" y="1164"/>
                      <a:pt x="242" y="1162"/>
                      <a:pt x="301" y="1176"/>
                    </a:cubicBezTo>
                    <a:cubicBezTo>
                      <a:pt x="328" y="1189"/>
                      <a:pt x="345" y="1210"/>
                      <a:pt x="373" y="1220"/>
                    </a:cubicBezTo>
                    <a:cubicBezTo>
                      <a:pt x="388" y="1225"/>
                      <a:pt x="417" y="1234"/>
                      <a:pt x="417" y="1234"/>
                    </a:cubicBezTo>
                    <a:cubicBezTo>
                      <a:pt x="452" y="1261"/>
                      <a:pt x="484" y="1297"/>
                      <a:pt x="527" y="1307"/>
                    </a:cubicBezTo>
                    <a:cubicBezTo>
                      <a:pt x="561" y="1331"/>
                      <a:pt x="599" y="1340"/>
                      <a:pt x="636" y="1358"/>
                    </a:cubicBezTo>
                    <a:cubicBezTo>
                      <a:pt x="654" y="1385"/>
                      <a:pt x="645" y="1377"/>
                      <a:pt x="672" y="1395"/>
                    </a:cubicBezTo>
                    <a:cubicBezTo>
                      <a:pt x="687" y="1405"/>
                      <a:pt x="716" y="1424"/>
                      <a:pt x="716" y="1424"/>
                    </a:cubicBezTo>
                    <a:cubicBezTo>
                      <a:pt x="742" y="1463"/>
                      <a:pt x="725" y="1440"/>
                      <a:pt x="774" y="1489"/>
                    </a:cubicBezTo>
                    <a:cubicBezTo>
                      <a:pt x="781" y="1496"/>
                      <a:pt x="796" y="1511"/>
                      <a:pt x="796" y="1511"/>
                    </a:cubicBezTo>
                    <a:cubicBezTo>
                      <a:pt x="796" y="1511"/>
                      <a:pt x="769" y="1485"/>
                      <a:pt x="753" y="1475"/>
                    </a:cubicBezTo>
                    <a:cubicBezTo>
                      <a:pt x="738" y="1433"/>
                      <a:pt x="693" y="1414"/>
                      <a:pt x="665" y="1380"/>
                    </a:cubicBezTo>
                    <a:cubicBezTo>
                      <a:pt x="646" y="1357"/>
                      <a:pt x="625" y="1345"/>
                      <a:pt x="607" y="1322"/>
                    </a:cubicBezTo>
                    <a:cubicBezTo>
                      <a:pt x="572" y="1277"/>
                      <a:pt x="575" y="1278"/>
                      <a:pt x="534" y="1242"/>
                    </a:cubicBezTo>
                    <a:cubicBezTo>
                      <a:pt x="505" y="1216"/>
                      <a:pt x="485" y="1182"/>
                      <a:pt x="454" y="1161"/>
                    </a:cubicBezTo>
                    <a:cubicBezTo>
                      <a:pt x="433" y="1130"/>
                      <a:pt x="417" y="1097"/>
                      <a:pt x="395" y="1067"/>
                    </a:cubicBezTo>
                    <a:cubicBezTo>
                      <a:pt x="385" y="1034"/>
                      <a:pt x="370" y="1001"/>
                      <a:pt x="352" y="972"/>
                    </a:cubicBezTo>
                    <a:cubicBezTo>
                      <a:pt x="341" y="912"/>
                      <a:pt x="320" y="857"/>
                      <a:pt x="308" y="797"/>
                    </a:cubicBezTo>
                    <a:cubicBezTo>
                      <a:pt x="299" y="678"/>
                      <a:pt x="294" y="661"/>
                      <a:pt x="308" y="512"/>
                    </a:cubicBezTo>
                    <a:cubicBezTo>
                      <a:pt x="310" y="495"/>
                      <a:pt x="312" y="546"/>
                      <a:pt x="315" y="563"/>
                    </a:cubicBezTo>
                    <a:cubicBezTo>
                      <a:pt x="320" y="588"/>
                      <a:pt x="352" y="629"/>
                      <a:pt x="352" y="629"/>
                    </a:cubicBezTo>
                    <a:cubicBezTo>
                      <a:pt x="368" y="680"/>
                      <a:pt x="380" y="737"/>
                      <a:pt x="410" y="782"/>
                    </a:cubicBezTo>
                    <a:cubicBezTo>
                      <a:pt x="421" y="818"/>
                      <a:pt x="432" y="844"/>
                      <a:pt x="468" y="855"/>
                    </a:cubicBezTo>
                    <a:cubicBezTo>
                      <a:pt x="481" y="890"/>
                      <a:pt x="467" y="907"/>
                      <a:pt x="505" y="921"/>
                    </a:cubicBezTo>
                    <a:cubicBezTo>
                      <a:pt x="516" y="954"/>
                      <a:pt x="534" y="981"/>
                      <a:pt x="563" y="1001"/>
                    </a:cubicBezTo>
                    <a:cubicBezTo>
                      <a:pt x="573" y="1031"/>
                      <a:pt x="577" y="1044"/>
                      <a:pt x="600" y="1067"/>
                    </a:cubicBezTo>
                    <a:cubicBezTo>
                      <a:pt x="610" y="1131"/>
                      <a:pt x="605" y="1244"/>
                      <a:pt x="680" y="1271"/>
                    </a:cubicBezTo>
                    <a:cubicBezTo>
                      <a:pt x="694" y="1314"/>
                      <a:pt x="706" y="1372"/>
                      <a:pt x="731" y="1409"/>
                    </a:cubicBezTo>
                    <a:cubicBezTo>
                      <a:pt x="736" y="1424"/>
                      <a:pt x="740" y="1438"/>
                      <a:pt x="745" y="1453"/>
                    </a:cubicBezTo>
                    <a:cubicBezTo>
                      <a:pt x="748" y="1461"/>
                      <a:pt x="734" y="1439"/>
                      <a:pt x="731" y="1431"/>
                    </a:cubicBezTo>
                    <a:cubicBezTo>
                      <a:pt x="725" y="1417"/>
                      <a:pt x="720" y="1402"/>
                      <a:pt x="716" y="1387"/>
                    </a:cubicBezTo>
                    <a:cubicBezTo>
                      <a:pt x="707" y="1356"/>
                      <a:pt x="704" y="1324"/>
                      <a:pt x="694" y="1293"/>
                    </a:cubicBezTo>
                    <a:cubicBezTo>
                      <a:pt x="689" y="1278"/>
                      <a:pt x="680" y="1249"/>
                      <a:pt x="680" y="1249"/>
                    </a:cubicBezTo>
                    <a:cubicBezTo>
                      <a:pt x="672" y="1179"/>
                      <a:pt x="670" y="1107"/>
                      <a:pt x="658" y="1037"/>
                    </a:cubicBezTo>
                    <a:cubicBezTo>
                      <a:pt x="650" y="992"/>
                      <a:pt x="629" y="951"/>
                      <a:pt x="621" y="906"/>
                    </a:cubicBezTo>
                    <a:cubicBezTo>
                      <a:pt x="616" y="879"/>
                      <a:pt x="611" y="853"/>
                      <a:pt x="607" y="826"/>
                    </a:cubicBezTo>
                    <a:cubicBezTo>
                      <a:pt x="601" y="790"/>
                      <a:pt x="592" y="717"/>
                      <a:pt x="592" y="717"/>
                    </a:cubicBezTo>
                    <a:cubicBezTo>
                      <a:pt x="590" y="680"/>
                      <a:pt x="585" y="644"/>
                      <a:pt x="585" y="607"/>
                    </a:cubicBezTo>
                    <a:cubicBezTo>
                      <a:pt x="585" y="529"/>
                      <a:pt x="587" y="452"/>
                      <a:pt x="592" y="374"/>
                    </a:cubicBezTo>
                    <a:cubicBezTo>
                      <a:pt x="595" y="324"/>
                      <a:pt x="623" y="270"/>
                      <a:pt x="636" y="221"/>
                    </a:cubicBezTo>
                    <a:cubicBezTo>
                      <a:pt x="641" y="203"/>
                      <a:pt x="644" y="176"/>
                      <a:pt x="658" y="162"/>
                    </a:cubicBezTo>
                    <a:cubicBezTo>
                      <a:pt x="666" y="154"/>
                      <a:pt x="677" y="153"/>
                      <a:pt x="687" y="148"/>
                    </a:cubicBezTo>
                    <a:cubicBezTo>
                      <a:pt x="711" y="117"/>
                      <a:pt x="724" y="85"/>
                      <a:pt x="745" y="53"/>
                    </a:cubicBezTo>
                    <a:cubicBezTo>
                      <a:pt x="748" y="43"/>
                      <a:pt x="747" y="32"/>
                      <a:pt x="753" y="24"/>
                    </a:cubicBezTo>
                    <a:cubicBezTo>
                      <a:pt x="761" y="12"/>
                      <a:pt x="799" y="0"/>
                      <a:pt x="753" y="17"/>
                    </a:cubicBezTo>
                    <a:cubicBezTo>
                      <a:pt x="747" y="32"/>
                      <a:pt x="737" y="45"/>
                      <a:pt x="731" y="60"/>
                    </a:cubicBezTo>
                    <a:cubicBezTo>
                      <a:pt x="704" y="133"/>
                      <a:pt x="742" y="68"/>
                      <a:pt x="709" y="119"/>
                    </a:cubicBezTo>
                    <a:cubicBezTo>
                      <a:pt x="701" y="153"/>
                      <a:pt x="692" y="184"/>
                      <a:pt x="672" y="213"/>
                    </a:cubicBezTo>
                    <a:cubicBezTo>
                      <a:pt x="655" y="266"/>
                      <a:pt x="662" y="242"/>
                      <a:pt x="651" y="286"/>
                    </a:cubicBezTo>
                    <a:cubicBezTo>
                      <a:pt x="655" y="513"/>
                      <a:pt x="656" y="645"/>
                      <a:pt x="672" y="841"/>
                    </a:cubicBezTo>
                    <a:cubicBezTo>
                      <a:pt x="677" y="982"/>
                      <a:pt x="685" y="1111"/>
                      <a:pt x="702" y="1249"/>
                    </a:cubicBezTo>
                    <a:cubicBezTo>
                      <a:pt x="706" y="1318"/>
                      <a:pt x="704" y="1358"/>
                      <a:pt x="723" y="1417"/>
                    </a:cubicBezTo>
                    <a:cubicBezTo>
                      <a:pt x="726" y="1380"/>
                      <a:pt x="730" y="1344"/>
                      <a:pt x="731" y="1307"/>
                    </a:cubicBezTo>
                    <a:cubicBezTo>
                      <a:pt x="735" y="1066"/>
                      <a:pt x="733" y="826"/>
                      <a:pt x="738" y="585"/>
                    </a:cubicBezTo>
                    <a:cubicBezTo>
                      <a:pt x="738" y="577"/>
                      <a:pt x="743" y="570"/>
                      <a:pt x="745" y="563"/>
                    </a:cubicBezTo>
                    <a:cubicBezTo>
                      <a:pt x="758" y="513"/>
                      <a:pt x="761" y="439"/>
                      <a:pt x="789" y="396"/>
                    </a:cubicBezTo>
                    <a:cubicBezTo>
                      <a:pt x="806" y="370"/>
                      <a:pt x="856" y="329"/>
                      <a:pt x="877" y="308"/>
                    </a:cubicBezTo>
                    <a:cubicBezTo>
                      <a:pt x="897" y="288"/>
                      <a:pt x="910" y="257"/>
                      <a:pt x="928" y="235"/>
                    </a:cubicBezTo>
                    <a:cubicBezTo>
                      <a:pt x="975" y="178"/>
                      <a:pt x="1045" y="151"/>
                      <a:pt x="1117" y="141"/>
                    </a:cubicBezTo>
                    <a:cubicBezTo>
                      <a:pt x="1135" y="136"/>
                      <a:pt x="1165" y="123"/>
                      <a:pt x="1183" y="141"/>
                    </a:cubicBezTo>
                    <a:cubicBezTo>
                      <a:pt x="1188" y="146"/>
                      <a:pt x="1168" y="145"/>
                      <a:pt x="1161" y="148"/>
                    </a:cubicBezTo>
                    <a:cubicBezTo>
                      <a:pt x="1145" y="156"/>
                      <a:pt x="1128" y="170"/>
                      <a:pt x="1117" y="184"/>
                    </a:cubicBezTo>
                    <a:cubicBezTo>
                      <a:pt x="1100" y="206"/>
                      <a:pt x="1065" y="246"/>
                      <a:pt x="1052" y="272"/>
                    </a:cubicBezTo>
                    <a:cubicBezTo>
                      <a:pt x="1033" y="310"/>
                      <a:pt x="1033" y="325"/>
                      <a:pt x="1001" y="359"/>
                    </a:cubicBezTo>
                    <a:cubicBezTo>
                      <a:pt x="992" y="383"/>
                      <a:pt x="987" y="408"/>
                      <a:pt x="979" y="432"/>
                    </a:cubicBezTo>
                    <a:cubicBezTo>
                      <a:pt x="971" y="498"/>
                      <a:pt x="972" y="566"/>
                      <a:pt x="949" y="629"/>
                    </a:cubicBezTo>
                    <a:cubicBezTo>
                      <a:pt x="939" y="721"/>
                      <a:pt x="930" y="813"/>
                      <a:pt x="920" y="906"/>
                    </a:cubicBezTo>
                    <a:cubicBezTo>
                      <a:pt x="917" y="931"/>
                      <a:pt x="906" y="979"/>
                      <a:pt x="906" y="979"/>
                    </a:cubicBezTo>
                    <a:cubicBezTo>
                      <a:pt x="898" y="1072"/>
                      <a:pt x="897" y="1171"/>
                      <a:pt x="855" y="1256"/>
                    </a:cubicBezTo>
                    <a:cubicBezTo>
                      <a:pt x="838" y="1290"/>
                      <a:pt x="842" y="1313"/>
                      <a:pt x="811" y="1344"/>
                    </a:cubicBezTo>
                    <a:cubicBezTo>
                      <a:pt x="779" y="1376"/>
                      <a:pt x="747" y="1400"/>
                      <a:pt x="716" y="1431"/>
                    </a:cubicBezTo>
                    <a:cubicBezTo>
                      <a:pt x="707" y="1440"/>
                      <a:pt x="736" y="1417"/>
                      <a:pt x="745" y="1409"/>
                    </a:cubicBezTo>
                    <a:cubicBezTo>
                      <a:pt x="753" y="1402"/>
                      <a:pt x="759" y="1393"/>
                      <a:pt x="767" y="1387"/>
                    </a:cubicBezTo>
                    <a:cubicBezTo>
                      <a:pt x="807" y="1359"/>
                      <a:pt x="858" y="1322"/>
                      <a:pt x="906" y="1307"/>
                    </a:cubicBezTo>
                    <a:cubicBezTo>
                      <a:pt x="933" y="1265"/>
                      <a:pt x="983" y="1229"/>
                      <a:pt x="1030" y="1212"/>
                    </a:cubicBezTo>
                    <a:cubicBezTo>
                      <a:pt x="1063" y="1179"/>
                      <a:pt x="1087" y="1146"/>
                      <a:pt x="1132" y="1132"/>
                    </a:cubicBezTo>
                    <a:cubicBezTo>
                      <a:pt x="1172" y="1102"/>
                      <a:pt x="1201" y="1072"/>
                      <a:pt x="1248" y="1052"/>
                    </a:cubicBezTo>
                    <a:cubicBezTo>
                      <a:pt x="1282" y="1018"/>
                      <a:pt x="1328" y="1004"/>
                      <a:pt x="1372" y="986"/>
                    </a:cubicBezTo>
                    <a:cubicBezTo>
                      <a:pt x="1402" y="956"/>
                      <a:pt x="1424" y="957"/>
                      <a:pt x="1467" y="950"/>
                    </a:cubicBezTo>
                    <a:cubicBezTo>
                      <a:pt x="1528" y="952"/>
                      <a:pt x="1589" y="949"/>
                      <a:pt x="1649" y="957"/>
                    </a:cubicBezTo>
                    <a:cubicBezTo>
                      <a:pt x="1702" y="964"/>
                      <a:pt x="1734" y="1072"/>
                      <a:pt x="1752" y="1110"/>
                    </a:cubicBezTo>
                    <a:cubicBezTo>
                      <a:pt x="1767" y="1143"/>
                      <a:pt x="1786" y="1173"/>
                      <a:pt x="1803" y="1205"/>
                    </a:cubicBezTo>
                    <a:cubicBezTo>
                      <a:pt x="1807" y="1213"/>
                      <a:pt x="1821" y="1219"/>
                      <a:pt x="1817" y="1227"/>
                    </a:cubicBezTo>
                    <a:cubicBezTo>
                      <a:pt x="1813" y="1234"/>
                      <a:pt x="1802" y="1223"/>
                      <a:pt x="1795" y="1220"/>
                    </a:cubicBezTo>
                    <a:cubicBezTo>
                      <a:pt x="1766" y="1207"/>
                      <a:pt x="1737" y="1188"/>
                      <a:pt x="1708" y="1176"/>
                    </a:cubicBezTo>
                    <a:cubicBezTo>
                      <a:pt x="1684" y="1166"/>
                      <a:pt x="1659" y="1161"/>
                      <a:pt x="1635" y="1154"/>
                    </a:cubicBezTo>
                    <a:cubicBezTo>
                      <a:pt x="1604" y="1145"/>
                      <a:pt x="1540" y="1132"/>
                      <a:pt x="1540" y="1132"/>
                    </a:cubicBezTo>
                    <a:cubicBezTo>
                      <a:pt x="1500" y="1113"/>
                      <a:pt x="1465" y="1118"/>
                      <a:pt x="1423" y="1132"/>
                    </a:cubicBezTo>
                    <a:cubicBezTo>
                      <a:pt x="1404" y="1162"/>
                      <a:pt x="1364" y="1171"/>
                      <a:pt x="1329" y="1183"/>
                    </a:cubicBezTo>
                    <a:cubicBezTo>
                      <a:pt x="1312" y="1208"/>
                      <a:pt x="1281" y="1240"/>
                      <a:pt x="1256" y="1256"/>
                    </a:cubicBezTo>
                    <a:cubicBezTo>
                      <a:pt x="1236" y="1285"/>
                      <a:pt x="1213" y="1317"/>
                      <a:pt x="1183" y="1336"/>
                    </a:cubicBezTo>
                    <a:cubicBezTo>
                      <a:pt x="1106" y="1449"/>
                      <a:pt x="859" y="1380"/>
                      <a:pt x="789" y="1380"/>
                    </a:cubicBezTo>
                    <a:lnTo>
                      <a:pt x="735" y="1312"/>
                    </a:lnTo>
                  </a:path>
                </a:pathLst>
              </a:custGeom>
              <a:solidFill>
                <a:srgbClr val="00CC00"/>
              </a:solidFill>
              <a:ln w="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5136" name="Freeform 20"/>
              <p:cNvSpPr/>
              <p:nvPr/>
            </p:nvSpPr>
            <p:spPr>
              <a:xfrm>
                <a:off x="5562600" y="5837238"/>
                <a:ext cx="1524000" cy="1020762"/>
              </a:xfrm>
              <a:custGeom>
                <a:avLst/>
                <a:gdLst>
                  <a:gd name="txL" fmla="*/ 0 w 1546"/>
                  <a:gd name="txT" fmla="*/ 0 h 1123"/>
                  <a:gd name="txR" fmla="*/ 1546 w 1546"/>
                  <a:gd name="txB" fmla="*/ 1123 h 1123"/>
                </a:gdLst>
                <a:ahLst/>
                <a:cxnLst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</a:cxnLst>
                <a:rect l="txL" t="txT" r="txR" b="txB"/>
                <a:pathLst>
                  <a:path w="1546" h="1123">
                    <a:moveTo>
                      <a:pt x="708" y="1082"/>
                    </a:moveTo>
                    <a:cubicBezTo>
                      <a:pt x="617" y="1111"/>
                      <a:pt x="559" y="1086"/>
                      <a:pt x="484" y="1059"/>
                    </a:cubicBezTo>
                    <a:cubicBezTo>
                      <a:pt x="470" y="1045"/>
                      <a:pt x="461" y="1027"/>
                      <a:pt x="446" y="1014"/>
                    </a:cubicBezTo>
                    <a:cubicBezTo>
                      <a:pt x="433" y="1002"/>
                      <a:pt x="402" y="984"/>
                      <a:pt x="402" y="984"/>
                    </a:cubicBezTo>
                    <a:cubicBezTo>
                      <a:pt x="379" y="940"/>
                      <a:pt x="309" y="897"/>
                      <a:pt x="274" y="857"/>
                    </a:cubicBezTo>
                    <a:cubicBezTo>
                      <a:pt x="237" y="815"/>
                      <a:pt x="216" y="754"/>
                      <a:pt x="170" y="723"/>
                    </a:cubicBezTo>
                    <a:cubicBezTo>
                      <a:pt x="165" y="715"/>
                      <a:pt x="161" y="706"/>
                      <a:pt x="155" y="700"/>
                    </a:cubicBezTo>
                    <a:cubicBezTo>
                      <a:pt x="146" y="691"/>
                      <a:pt x="132" y="688"/>
                      <a:pt x="125" y="678"/>
                    </a:cubicBezTo>
                    <a:cubicBezTo>
                      <a:pt x="92" y="629"/>
                      <a:pt x="124" y="638"/>
                      <a:pt x="72" y="588"/>
                    </a:cubicBezTo>
                    <a:cubicBezTo>
                      <a:pt x="60" y="537"/>
                      <a:pt x="75" y="576"/>
                      <a:pt x="42" y="536"/>
                    </a:cubicBezTo>
                    <a:cubicBezTo>
                      <a:pt x="36" y="529"/>
                      <a:pt x="32" y="521"/>
                      <a:pt x="28" y="513"/>
                    </a:cubicBezTo>
                    <a:cubicBezTo>
                      <a:pt x="0" y="456"/>
                      <a:pt x="55" y="518"/>
                      <a:pt x="87" y="528"/>
                    </a:cubicBezTo>
                    <a:cubicBezTo>
                      <a:pt x="115" y="546"/>
                      <a:pt x="145" y="555"/>
                      <a:pt x="177" y="566"/>
                    </a:cubicBezTo>
                    <a:cubicBezTo>
                      <a:pt x="192" y="571"/>
                      <a:pt x="222" y="580"/>
                      <a:pt x="222" y="580"/>
                    </a:cubicBezTo>
                    <a:cubicBezTo>
                      <a:pt x="254" y="601"/>
                      <a:pt x="290" y="616"/>
                      <a:pt x="327" y="625"/>
                    </a:cubicBezTo>
                    <a:cubicBezTo>
                      <a:pt x="341" y="639"/>
                      <a:pt x="359" y="648"/>
                      <a:pt x="372" y="663"/>
                    </a:cubicBezTo>
                    <a:cubicBezTo>
                      <a:pt x="384" y="677"/>
                      <a:pt x="392" y="693"/>
                      <a:pt x="402" y="708"/>
                    </a:cubicBezTo>
                    <a:cubicBezTo>
                      <a:pt x="407" y="715"/>
                      <a:pt x="417" y="717"/>
                      <a:pt x="424" y="723"/>
                    </a:cubicBezTo>
                    <a:cubicBezTo>
                      <a:pt x="465" y="758"/>
                      <a:pt x="497" y="784"/>
                      <a:pt x="551" y="797"/>
                    </a:cubicBezTo>
                    <a:cubicBezTo>
                      <a:pt x="595" y="826"/>
                      <a:pt x="641" y="860"/>
                      <a:pt x="693" y="872"/>
                    </a:cubicBezTo>
                    <a:cubicBezTo>
                      <a:pt x="696" y="887"/>
                      <a:pt x="694" y="903"/>
                      <a:pt x="701" y="917"/>
                    </a:cubicBezTo>
                    <a:cubicBezTo>
                      <a:pt x="705" y="925"/>
                      <a:pt x="716" y="926"/>
                      <a:pt x="723" y="932"/>
                    </a:cubicBezTo>
                    <a:cubicBezTo>
                      <a:pt x="745" y="951"/>
                      <a:pt x="746" y="955"/>
                      <a:pt x="761" y="977"/>
                    </a:cubicBezTo>
                    <a:cubicBezTo>
                      <a:pt x="766" y="992"/>
                      <a:pt x="785" y="1035"/>
                      <a:pt x="776" y="1022"/>
                    </a:cubicBezTo>
                    <a:cubicBezTo>
                      <a:pt x="762" y="1000"/>
                      <a:pt x="760" y="1001"/>
                      <a:pt x="753" y="977"/>
                    </a:cubicBezTo>
                    <a:cubicBezTo>
                      <a:pt x="742" y="937"/>
                      <a:pt x="737" y="896"/>
                      <a:pt x="723" y="857"/>
                    </a:cubicBezTo>
                    <a:cubicBezTo>
                      <a:pt x="721" y="807"/>
                      <a:pt x="722" y="757"/>
                      <a:pt x="716" y="708"/>
                    </a:cubicBezTo>
                    <a:cubicBezTo>
                      <a:pt x="714" y="689"/>
                      <a:pt x="698" y="674"/>
                      <a:pt x="693" y="655"/>
                    </a:cubicBezTo>
                    <a:cubicBezTo>
                      <a:pt x="681" y="606"/>
                      <a:pt x="676" y="555"/>
                      <a:pt x="663" y="506"/>
                    </a:cubicBezTo>
                    <a:cubicBezTo>
                      <a:pt x="666" y="431"/>
                      <a:pt x="665" y="356"/>
                      <a:pt x="671" y="281"/>
                    </a:cubicBezTo>
                    <a:cubicBezTo>
                      <a:pt x="676" y="227"/>
                      <a:pt x="702" y="205"/>
                      <a:pt x="738" y="169"/>
                    </a:cubicBezTo>
                    <a:cubicBezTo>
                      <a:pt x="799" y="108"/>
                      <a:pt x="877" y="51"/>
                      <a:pt x="955" y="12"/>
                    </a:cubicBezTo>
                    <a:cubicBezTo>
                      <a:pt x="909" y="0"/>
                      <a:pt x="912" y="10"/>
                      <a:pt x="880" y="42"/>
                    </a:cubicBezTo>
                    <a:cubicBezTo>
                      <a:pt x="869" y="78"/>
                      <a:pt x="840" y="127"/>
                      <a:pt x="813" y="154"/>
                    </a:cubicBezTo>
                    <a:cubicBezTo>
                      <a:pt x="794" y="208"/>
                      <a:pt x="789" y="270"/>
                      <a:pt x="776" y="326"/>
                    </a:cubicBezTo>
                    <a:cubicBezTo>
                      <a:pt x="768" y="418"/>
                      <a:pt x="766" y="505"/>
                      <a:pt x="791" y="595"/>
                    </a:cubicBezTo>
                    <a:cubicBezTo>
                      <a:pt x="801" y="690"/>
                      <a:pt x="810" y="785"/>
                      <a:pt x="820" y="880"/>
                    </a:cubicBezTo>
                    <a:cubicBezTo>
                      <a:pt x="823" y="932"/>
                      <a:pt x="819" y="985"/>
                      <a:pt x="828" y="1037"/>
                    </a:cubicBezTo>
                    <a:cubicBezTo>
                      <a:pt x="830" y="1046"/>
                      <a:pt x="841" y="1023"/>
                      <a:pt x="843" y="1014"/>
                    </a:cubicBezTo>
                    <a:cubicBezTo>
                      <a:pt x="877" y="815"/>
                      <a:pt x="827" y="979"/>
                      <a:pt x="865" y="865"/>
                    </a:cubicBezTo>
                    <a:cubicBezTo>
                      <a:pt x="875" y="780"/>
                      <a:pt x="877" y="695"/>
                      <a:pt x="888" y="610"/>
                    </a:cubicBezTo>
                    <a:cubicBezTo>
                      <a:pt x="892" y="492"/>
                      <a:pt x="873" y="396"/>
                      <a:pt x="940" y="304"/>
                    </a:cubicBezTo>
                    <a:cubicBezTo>
                      <a:pt x="957" y="255"/>
                      <a:pt x="1006" y="217"/>
                      <a:pt x="1045" y="184"/>
                    </a:cubicBezTo>
                    <a:cubicBezTo>
                      <a:pt x="1080" y="154"/>
                      <a:pt x="1090" y="125"/>
                      <a:pt x="1135" y="109"/>
                    </a:cubicBezTo>
                    <a:cubicBezTo>
                      <a:pt x="1163" y="81"/>
                      <a:pt x="1208" y="54"/>
                      <a:pt x="1247" y="42"/>
                    </a:cubicBezTo>
                    <a:cubicBezTo>
                      <a:pt x="1254" y="37"/>
                      <a:pt x="1261" y="31"/>
                      <a:pt x="1269" y="27"/>
                    </a:cubicBezTo>
                    <a:cubicBezTo>
                      <a:pt x="1283" y="21"/>
                      <a:pt x="1314" y="12"/>
                      <a:pt x="1314" y="12"/>
                    </a:cubicBezTo>
                    <a:cubicBezTo>
                      <a:pt x="1546" y="23"/>
                      <a:pt x="1487" y="11"/>
                      <a:pt x="1411" y="34"/>
                    </a:cubicBezTo>
                    <a:cubicBezTo>
                      <a:pt x="1401" y="44"/>
                      <a:pt x="1389" y="52"/>
                      <a:pt x="1381" y="64"/>
                    </a:cubicBezTo>
                    <a:cubicBezTo>
                      <a:pt x="1361" y="93"/>
                      <a:pt x="1374" y="114"/>
                      <a:pt x="1337" y="139"/>
                    </a:cubicBezTo>
                    <a:cubicBezTo>
                      <a:pt x="1307" y="184"/>
                      <a:pt x="1256" y="236"/>
                      <a:pt x="1217" y="274"/>
                    </a:cubicBezTo>
                    <a:cubicBezTo>
                      <a:pt x="1209" y="281"/>
                      <a:pt x="1202" y="289"/>
                      <a:pt x="1194" y="296"/>
                    </a:cubicBezTo>
                    <a:cubicBezTo>
                      <a:pt x="1181" y="308"/>
                      <a:pt x="1150" y="326"/>
                      <a:pt x="1150" y="326"/>
                    </a:cubicBezTo>
                    <a:cubicBezTo>
                      <a:pt x="1130" y="356"/>
                      <a:pt x="1105" y="388"/>
                      <a:pt x="1075" y="408"/>
                    </a:cubicBezTo>
                    <a:cubicBezTo>
                      <a:pt x="1050" y="479"/>
                      <a:pt x="1091" y="368"/>
                      <a:pt x="1045" y="461"/>
                    </a:cubicBezTo>
                    <a:cubicBezTo>
                      <a:pt x="1028" y="495"/>
                      <a:pt x="1021" y="533"/>
                      <a:pt x="1000" y="566"/>
                    </a:cubicBezTo>
                    <a:cubicBezTo>
                      <a:pt x="996" y="589"/>
                      <a:pt x="986" y="610"/>
                      <a:pt x="985" y="633"/>
                    </a:cubicBezTo>
                    <a:cubicBezTo>
                      <a:pt x="983" y="678"/>
                      <a:pt x="1043" y="912"/>
                      <a:pt x="948" y="977"/>
                    </a:cubicBezTo>
                    <a:cubicBezTo>
                      <a:pt x="919" y="1019"/>
                      <a:pt x="927" y="1057"/>
                      <a:pt x="873" y="1074"/>
                    </a:cubicBezTo>
                    <a:cubicBezTo>
                      <a:pt x="870" y="1082"/>
                      <a:pt x="870" y="1090"/>
                      <a:pt x="865" y="1097"/>
                    </a:cubicBezTo>
                    <a:cubicBezTo>
                      <a:pt x="848" y="1123"/>
                      <a:pt x="829" y="1119"/>
                      <a:pt x="858" y="1119"/>
                    </a:cubicBezTo>
                    <a:lnTo>
                      <a:pt x="947" y="1058"/>
                    </a:lnTo>
                  </a:path>
                </a:pathLst>
              </a:custGeom>
              <a:solidFill>
                <a:srgbClr val="33CC33"/>
              </a:solidFill>
              <a:ln w="0" cap="flat" cmpd="sng">
                <a:solidFill>
                  <a:srgbClr val="0033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5137" name="AutoShape 45"/>
              <p:cNvSpPr/>
              <p:nvPr/>
            </p:nvSpPr>
            <p:spPr>
              <a:xfrm>
                <a:off x="5181287" y="-401444"/>
                <a:ext cx="2115331" cy="893957"/>
              </a:xfrm>
              <a:prstGeom prst="cloudCallout">
                <a:avLst>
                  <a:gd name="adj1" fmla="val -43750"/>
                  <a:gd name="adj2" fmla="val 74255"/>
                </a:avLst>
              </a:prstGeom>
              <a:gradFill rotWithShape="1">
                <a:gsLst>
                  <a:gs pos="0">
                    <a:srgbClr val="66CCFF"/>
                  </a:gs>
                  <a:gs pos="100000">
                    <a:srgbClr val="FF66FF"/>
                  </a:gs>
                </a:gsLst>
                <a:lin ang="5400000" scaled="1"/>
                <a:tileRect/>
              </a:gradFill>
              <a:ln w="0" cap="flat" cmpd="sng">
                <a:solidFill>
                  <a:srgbClr val="333300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algn="ctr"/>
                <a:endParaRPr sz="1800" b="0" i="0" u="none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5138" name="Freeform 46"/>
              <p:cNvSpPr/>
              <p:nvPr/>
            </p:nvSpPr>
            <p:spPr>
              <a:xfrm>
                <a:off x="6858000" y="5075238"/>
                <a:ext cx="1743075" cy="1782762"/>
              </a:xfrm>
              <a:custGeom>
                <a:avLst/>
                <a:gdLst>
                  <a:gd name="txL" fmla="*/ 0 w 1546"/>
                  <a:gd name="txT" fmla="*/ 0 h 1123"/>
                  <a:gd name="txR" fmla="*/ 1546 w 1546"/>
                  <a:gd name="txB" fmla="*/ 1123 h 1123"/>
                </a:gdLst>
                <a:ahLst/>
                <a:cxnLst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</a:cxnLst>
                <a:rect l="txL" t="txT" r="txR" b="txB"/>
                <a:pathLst>
                  <a:path w="1546" h="1123">
                    <a:moveTo>
                      <a:pt x="708" y="1082"/>
                    </a:moveTo>
                    <a:cubicBezTo>
                      <a:pt x="617" y="1111"/>
                      <a:pt x="559" y="1086"/>
                      <a:pt x="484" y="1059"/>
                    </a:cubicBezTo>
                    <a:cubicBezTo>
                      <a:pt x="470" y="1045"/>
                      <a:pt x="461" y="1027"/>
                      <a:pt x="446" y="1014"/>
                    </a:cubicBezTo>
                    <a:cubicBezTo>
                      <a:pt x="433" y="1002"/>
                      <a:pt x="402" y="984"/>
                      <a:pt x="402" y="984"/>
                    </a:cubicBezTo>
                    <a:cubicBezTo>
                      <a:pt x="379" y="940"/>
                      <a:pt x="309" y="897"/>
                      <a:pt x="274" y="857"/>
                    </a:cubicBezTo>
                    <a:cubicBezTo>
                      <a:pt x="237" y="815"/>
                      <a:pt x="216" y="754"/>
                      <a:pt x="170" y="723"/>
                    </a:cubicBezTo>
                    <a:cubicBezTo>
                      <a:pt x="165" y="715"/>
                      <a:pt x="161" y="706"/>
                      <a:pt x="155" y="700"/>
                    </a:cubicBezTo>
                    <a:cubicBezTo>
                      <a:pt x="146" y="691"/>
                      <a:pt x="132" y="688"/>
                      <a:pt x="125" y="678"/>
                    </a:cubicBezTo>
                    <a:cubicBezTo>
                      <a:pt x="92" y="629"/>
                      <a:pt x="124" y="638"/>
                      <a:pt x="72" y="588"/>
                    </a:cubicBezTo>
                    <a:cubicBezTo>
                      <a:pt x="60" y="537"/>
                      <a:pt x="75" y="576"/>
                      <a:pt x="42" y="536"/>
                    </a:cubicBezTo>
                    <a:cubicBezTo>
                      <a:pt x="36" y="529"/>
                      <a:pt x="32" y="521"/>
                      <a:pt x="28" y="513"/>
                    </a:cubicBezTo>
                    <a:cubicBezTo>
                      <a:pt x="0" y="456"/>
                      <a:pt x="55" y="518"/>
                      <a:pt x="87" y="528"/>
                    </a:cubicBezTo>
                    <a:cubicBezTo>
                      <a:pt x="115" y="546"/>
                      <a:pt x="145" y="555"/>
                      <a:pt x="177" y="566"/>
                    </a:cubicBezTo>
                    <a:cubicBezTo>
                      <a:pt x="192" y="571"/>
                      <a:pt x="222" y="580"/>
                      <a:pt x="222" y="580"/>
                    </a:cubicBezTo>
                    <a:cubicBezTo>
                      <a:pt x="254" y="601"/>
                      <a:pt x="290" y="616"/>
                      <a:pt x="327" y="625"/>
                    </a:cubicBezTo>
                    <a:cubicBezTo>
                      <a:pt x="341" y="639"/>
                      <a:pt x="359" y="648"/>
                      <a:pt x="372" y="663"/>
                    </a:cubicBezTo>
                    <a:cubicBezTo>
                      <a:pt x="384" y="677"/>
                      <a:pt x="392" y="693"/>
                      <a:pt x="402" y="708"/>
                    </a:cubicBezTo>
                    <a:cubicBezTo>
                      <a:pt x="407" y="715"/>
                      <a:pt x="417" y="717"/>
                      <a:pt x="424" y="723"/>
                    </a:cubicBezTo>
                    <a:cubicBezTo>
                      <a:pt x="465" y="758"/>
                      <a:pt x="497" y="784"/>
                      <a:pt x="551" y="797"/>
                    </a:cubicBezTo>
                    <a:cubicBezTo>
                      <a:pt x="595" y="826"/>
                      <a:pt x="641" y="860"/>
                      <a:pt x="693" y="872"/>
                    </a:cubicBezTo>
                    <a:cubicBezTo>
                      <a:pt x="696" y="887"/>
                      <a:pt x="694" y="903"/>
                      <a:pt x="701" y="917"/>
                    </a:cubicBezTo>
                    <a:cubicBezTo>
                      <a:pt x="705" y="925"/>
                      <a:pt x="716" y="926"/>
                      <a:pt x="723" y="932"/>
                    </a:cubicBezTo>
                    <a:cubicBezTo>
                      <a:pt x="745" y="951"/>
                      <a:pt x="746" y="955"/>
                      <a:pt x="761" y="977"/>
                    </a:cubicBezTo>
                    <a:cubicBezTo>
                      <a:pt x="766" y="992"/>
                      <a:pt x="785" y="1035"/>
                      <a:pt x="776" y="1022"/>
                    </a:cubicBezTo>
                    <a:cubicBezTo>
                      <a:pt x="762" y="1000"/>
                      <a:pt x="760" y="1001"/>
                      <a:pt x="753" y="977"/>
                    </a:cubicBezTo>
                    <a:cubicBezTo>
                      <a:pt x="742" y="937"/>
                      <a:pt x="737" y="896"/>
                      <a:pt x="723" y="857"/>
                    </a:cubicBezTo>
                    <a:cubicBezTo>
                      <a:pt x="721" y="807"/>
                      <a:pt x="722" y="757"/>
                      <a:pt x="716" y="708"/>
                    </a:cubicBezTo>
                    <a:cubicBezTo>
                      <a:pt x="714" y="689"/>
                      <a:pt x="698" y="674"/>
                      <a:pt x="693" y="655"/>
                    </a:cubicBezTo>
                    <a:cubicBezTo>
                      <a:pt x="681" y="606"/>
                      <a:pt x="676" y="555"/>
                      <a:pt x="663" y="506"/>
                    </a:cubicBezTo>
                    <a:cubicBezTo>
                      <a:pt x="666" y="431"/>
                      <a:pt x="665" y="356"/>
                      <a:pt x="671" y="281"/>
                    </a:cubicBezTo>
                    <a:cubicBezTo>
                      <a:pt x="676" y="227"/>
                      <a:pt x="702" y="205"/>
                      <a:pt x="738" y="169"/>
                    </a:cubicBezTo>
                    <a:cubicBezTo>
                      <a:pt x="799" y="108"/>
                      <a:pt x="877" y="51"/>
                      <a:pt x="955" y="12"/>
                    </a:cubicBezTo>
                    <a:cubicBezTo>
                      <a:pt x="909" y="0"/>
                      <a:pt x="912" y="10"/>
                      <a:pt x="880" y="42"/>
                    </a:cubicBezTo>
                    <a:cubicBezTo>
                      <a:pt x="869" y="78"/>
                      <a:pt x="840" y="127"/>
                      <a:pt x="813" y="154"/>
                    </a:cubicBezTo>
                    <a:cubicBezTo>
                      <a:pt x="794" y="208"/>
                      <a:pt x="789" y="270"/>
                      <a:pt x="776" y="326"/>
                    </a:cubicBezTo>
                    <a:cubicBezTo>
                      <a:pt x="768" y="418"/>
                      <a:pt x="766" y="505"/>
                      <a:pt x="791" y="595"/>
                    </a:cubicBezTo>
                    <a:cubicBezTo>
                      <a:pt x="801" y="690"/>
                      <a:pt x="810" y="785"/>
                      <a:pt x="820" y="880"/>
                    </a:cubicBezTo>
                    <a:cubicBezTo>
                      <a:pt x="823" y="932"/>
                      <a:pt x="819" y="985"/>
                      <a:pt x="828" y="1037"/>
                    </a:cubicBezTo>
                    <a:cubicBezTo>
                      <a:pt x="830" y="1046"/>
                      <a:pt x="841" y="1023"/>
                      <a:pt x="843" y="1014"/>
                    </a:cubicBezTo>
                    <a:cubicBezTo>
                      <a:pt x="877" y="815"/>
                      <a:pt x="827" y="979"/>
                      <a:pt x="865" y="865"/>
                    </a:cubicBezTo>
                    <a:cubicBezTo>
                      <a:pt x="875" y="780"/>
                      <a:pt x="877" y="695"/>
                      <a:pt x="888" y="610"/>
                    </a:cubicBezTo>
                    <a:cubicBezTo>
                      <a:pt x="892" y="492"/>
                      <a:pt x="873" y="396"/>
                      <a:pt x="940" y="304"/>
                    </a:cubicBezTo>
                    <a:cubicBezTo>
                      <a:pt x="957" y="255"/>
                      <a:pt x="1006" y="217"/>
                      <a:pt x="1045" y="184"/>
                    </a:cubicBezTo>
                    <a:cubicBezTo>
                      <a:pt x="1080" y="154"/>
                      <a:pt x="1090" y="125"/>
                      <a:pt x="1135" y="109"/>
                    </a:cubicBezTo>
                    <a:cubicBezTo>
                      <a:pt x="1163" y="81"/>
                      <a:pt x="1208" y="54"/>
                      <a:pt x="1247" y="42"/>
                    </a:cubicBezTo>
                    <a:cubicBezTo>
                      <a:pt x="1254" y="37"/>
                      <a:pt x="1261" y="31"/>
                      <a:pt x="1269" y="27"/>
                    </a:cubicBezTo>
                    <a:cubicBezTo>
                      <a:pt x="1283" y="21"/>
                      <a:pt x="1314" y="12"/>
                      <a:pt x="1314" y="12"/>
                    </a:cubicBezTo>
                    <a:cubicBezTo>
                      <a:pt x="1546" y="23"/>
                      <a:pt x="1487" y="11"/>
                      <a:pt x="1411" y="34"/>
                    </a:cubicBezTo>
                    <a:cubicBezTo>
                      <a:pt x="1401" y="44"/>
                      <a:pt x="1389" y="52"/>
                      <a:pt x="1381" y="64"/>
                    </a:cubicBezTo>
                    <a:cubicBezTo>
                      <a:pt x="1361" y="93"/>
                      <a:pt x="1374" y="114"/>
                      <a:pt x="1337" y="139"/>
                    </a:cubicBezTo>
                    <a:cubicBezTo>
                      <a:pt x="1307" y="184"/>
                      <a:pt x="1256" y="236"/>
                      <a:pt x="1217" y="274"/>
                    </a:cubicBezTo>
                    <a:cubicBezTo>
                      <a:pt x="1209" y="281"/>
                      <a:pt x="1202" y="289"/>
                      <a:pt x="1194" y="296"/>
                    </a:cubicBezTo>
                    <a:cubicBezTo>
                      <a:pt x="1181" y="308"/>
                      <a:pt x="1150" y="326"/>
                      <a:pt x="1150" y="326"/>
                    </a:cubicBezTo>
                    <a:cubicBezTo>
                      <a:pt x="1130" y="356"/>
                      <a:pt x="1105" y="388"/>
                      <a:pt x="1075" y="408"/>
                    </a:cubicBezTo>
                    <a:cubicBezTo>
                      <a:pt x="1050" y="479"/>
                      <a:pt x="1091" y="368"/>
                      <a:pt x="1045" y="461"/>
                    </a:cubicBezTo>
                    <a:cubicBezTo>
                      <a:pt x="1028" y="495"/>
                      <a:pt x="1021" y="533"/>
                      <a:pt x="1000" y="566"/>
                    </a:cubicBezTo>
                    <a:cubicBezTo>
                      <a:pt x="996" y="589"/>
                      <a:pt x="986" y="610"/>
                      <a:pt x="985" y="633"/>
                    </a:cubicBezTo>
                    <a:cubicBezTo>
                      <a:pt x="983" y="678"/>
                      <a:pt x="1043" y="912"/>
                      <a:pt x="948" y="977"/>
                    </a:cubicBezTo>
                    <a:cubicBezTo>
                      <a:pt x="919" y="1019"/>
                      <a:pt x="927" y="1057"/>
                      <a:pt x="873" y="1074"/>
                    </a:cubicBezTo>
                    <a:cubicBezTo>
                      <a:pt x="870" y="1082"/>
                      <a:pt x="870" y="1090"/>
                      <a:pt x="865" y="1097"/>
                    </a:cubicBezTo>
                    <a:cubicBezTo>
                      <a:pt x="848" y="1123"/>
                      <a:pt x="829" y="1119"/>
                      <a:pt x="858" y="1119"/>
                    </a:cubicBezTo>
                    <a:lnTo>
                      <a:pt x="947" y="1058"/>
                    </a:lnTo>
                  </a:path>
                </a:pathLst>
              </a:custGeom>
              <a:solidFill>
                <a:srgbClr val="33CC33"/>
              </a:solidFill>
              <a:ln w="0" cap="flat" cmpd="sng">
                <a:solidFill>
                  <a:srgbClr val="0033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5139" name="Freeform 47"/>
              <p:cNvSpPr/>
              <p:nvPr/>
            </p:nvSpPr>
            <p:spPr>
              <a:xfrm rot="1222909">
                <a:off x="2743200" y="5584825"/>
                <a:ext cx="2286000" cy="1273175"/>
              </a:xfrm>
              <a:custGeom>
                <a:avLst/>
                <a:gdLst>
                  <a:gd name="txL" fmla="*/ 0 w 1821"/>
                  <a:gd name="txT" fmla="*/ 0 h 1522"/>
                  <a:gd name="txR" fmla="*/ 1821 w 1821"/>
                  <a:gd name="txB" fmla="*/ 1522 h 1522"/>
                </a:gdLst>
                <a:ahLst/>
                <a:cxnLst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</a:cxnLst>
                <a:rect l="txL" t="txT" r="txR" b="txB"/>
                <a:pathLst>
                  <a:path w="1821" h="1522">
                    <a:moveTo>
                      <a:pt x="760" y="1504"/>
                    </a:moveTo>
                    <a:cubicBezTo>
                      <a:pt x="684" y="1522"/>
                      <a:pt x="699" y="1518"/>
                      <a:pt x="585" y="1511"/>
                    </a:cubicBezTo>
                    <a:cubicBezTo>
                      <a:pt x="556" y="1502"/>
                      <a:pt x="523" y="1504"/>
                      <a:pt x="497" y="1489"/>
                    </a:cubicBezTo>
                    <a:cubicBezTo>
                      <a:pt x="482" y="1480"/>
                      <a:pt x="470" y="1465"/>
                      <a:pt x="454" y="1460"/>
                    </a:cubicBezTo>
                    <a:cubicBezTo>
                      <a:pt x="439" y="1455"/>
                      <a:pt x="410" y="1446"/>
                      <a:pt x="410" y="1446"/>
                    </a:cubicBezTo>
                    <a:cubicBezTo>
                      <a:pt x="374" y="1394"/>
                      <a:pt x="297" y="1335"/>
                      <a:pt x="242" y="1300"/>
                    </a:cubicBezTo>
                    <a:cubicBezTo>
                      <a:pt x="237" y="1293"/>
                      <a:pt x="234" y="1284"/>
                      <a:pt x="228" y="1278"/>
                    </a:cubicBezTo>
                    <a:cubicBezTo>
                      <a:pt x="222" y="1272"/>
                      <a:pt x="212" y="1270"/>
                      <a:pt x="206" y="1263"/>
                    </a:cubicBezTo>
                    <a:cubicBezTo>
                      <a:pt x="201" y="1257"/>
                      <a:pt x="202" y="1248"/>
                      <a:pt x="198" y="1242"/>
                    </a:cubicBezTo>
                    <a:cubicBezTo>
                      <a:pt x="192" y="1234"/>
                      <a:pt x="183" y="1228"/>
                      <a:pt x="177" y="1220"/>
                    </a:cubicBezTo>
                    <a:cubicBezTo>
                      <a:pt x="160" y="1195"/>
                      <a:pt x="167" y="1189"/>
                      <a:pt x="147" y="1169"/>
                    </a:cubicBezTo>
                    <a:cubicBezTo>
                      <a:pt x="112" y="1134"/>
                      <a:pt x="138" y="1177"/>
                      <a:pt x="104" y="1132"/>
                    </a:cubicBezTo>
                    <a:cubicBezTo>
                      <a:pt x="59" y="1073"/>
                      <a:pt x="95" y="1101"/>
                      <a:pt x="53" y="1074"/>
                    </a:cubicBezTo>
                    <a:cubicBezTo>
                      <a:pt x="50" y="1067"/>
                      <a:pt x="50" y="1058"/>
                      <a:pt x="45" y="1052"/>
                    </a:cubicBezTo>
                    <a:cubicBezTo>
                      <a:pt x="40" y="1045"/>
                      <a:pt x="29" y="1044"/>
                      <a:pt x="24" y="1037"/>
                    </a:cubicBezTo>
                    <a:cubicBezTo>
                      <a:pt x="16" y="1024"/>
                      <a:pt x="14" y="1008"/>
                      <a:pt x="9" y="994"/>
                    </a:cubicBezTo>
                    <a:cubicBezTo>
                      <a:pt x="7" y="987"/>
                      <a:pt x="2" y="972"/>
                      <a:pt x="2" y="972"/>
                    </a:cubicBezTo>
                    <a:cubicBezTo>
                      <a:pt x="4" y="960"/>
                      <a:pt x="0" y="944"/>
                      <a:pt x="9" y="935"/>
                    </a:cubicBezTo>
                    <a:cubicBezTo>
                      <a:pt x="14" y="929"/>
                      <a:pt x="13" y="950"/>
                      <a:pt x="16" y="957"/>
                    </a:cubicBezTo>
                    <a:cubicBezTo>
                      <a:pt x="21" y="967"/>
                      <a:pt x="49" y="1003"/>
                      <a:pt x="53" y="1008"/>
                    </a:cubicBezTo>
                    <a:cubicBezTo>
                      <a:pt x="69" y="1057"/>
                      <a:pt x="89" y="1082"/>
                      <a:pt x="133" y="1110"/>
                    </a:cubicBezTo>
                    <a:cubicBezTo>
                      <a:pt x="167" y="1164"/>
                      <a:pt x="242" y="1162"/>
                      <a:pt x="301" y="1176"/>
                    </a:cubicBezTo>
                    <a:cubicBezTo>
                      <a:pt x="328" y="1189"/>
                      <a:pt x="345" y="1210"/>
                      <a:pt x="373" y="1220"/>
                    </a:cubicBezTo>
                    <a:cubicBezTo>
                      <a:pt x="388" y="1225"/>
                      <a:pt x="417" y="1234"/>
                      <a:pt x="417" y="1234"/>
                    </a:cubicBezTo>
                    <a:cubicBezTo>
                      <a:pt x="452" y="1261"/>
                      <a:pt x="484" y="1297"/>
                      <a:pt x="527" y="1307"/>
                    </a:cubicBezTo>
                    <a:cubicBezTo>
                      <a:pt x="561" y="1331"/>
                      <a:pt x="599" y="1340"/>
                      <a:pt x="636" y="1358"/>
                    </a:cubicBezTo>
                    <a:cubicBezTo>
                      <a:pt x="654" y="1385"/>
                      <a:pt x="645" y="1377"/>
                      <a:pt x="672" y="1395"/>
                    </a:cubicBezTo>
                    <a:cubicBezTo>
                      <a:pt x="687" y="1405"/>
                      <a:pt x="716" y="1424"/>
                      <a:pt x="716" y="1424"/>
                    </a:cubicBezTo>
                    <a:cubicBezTo>
                      <a:pt x="742" y="1463"/>
                      <a:pt x="725" y="1440"/>
                      <a:pt x="774" y="1489"/>
                    </a:cubicBezTo>
                    <a:cubicBezTo>
                      <a:pt x="781" y="1496"/>
                      <a:pt x="796" y="1511"/>
                      <a:pt x="796" y="1511"/>
                    </a:cubicBezTo>
                    <a:cubicBezTo>
                      <a:pt x="796" y="1511"/>
                      <a:pt x="769" y="1485"/>
                      <a:pt x="753" y="1475"/>
                    </a:cubicBezTo>
                    <a:cubicBezTo>
                      <a:pt x="738" y="1433"/>
                      <a:pt x="693" y="1414"/>
                      <a:pt x="665" y="1380"/>
                    </a:cubicBezTo>
                    <a:cubicBezTo>
                      <a:pt x="646" y="1357"/>
                      <a:pt x="625" y="1345"/>
                      <a:pt x="607" y="1322"/>
                    </a:cubicBezTo>
                    <a:cubicBezTo>
                      <a:pt x="572" y="1277"/>
                      <a:pt x="575" y="1278"/>
                      <a:pt x="534" y="1242"/>
                    </a:cubicBezTo>
                    <a:cubicBezTo>
                      <a:pt x="505" y="1216"/>
                      <a:pt x="485" y="1182"/>
                      <a:pt x="454" y="1161"/>
                    </a:cubicBezTo>
                    <a:cubicBezTo>
                      <a:pt x="433" y="1130"/>
                      <a:pt x="417" y="1097"/>
                      <a:pt x="395" y="1067"/>
                    </a:cubicBezTo>
                    <a:cubicBezTo>
                      <a:pt x="385" y="1034"/>
                      <a:pt x="370" y="1001"/>
                      <a:pt x="352" y="972"/>
                    </a:cubicBezTo>
                    <a:cubicBezTo>
                      <a:pt x="341" y="912"/>
                      <a:pt x="320" y="857"/>
                      <a:pt x="308" y="797"/>
                    </a:cubicBezTo>
                    <a:cubicBezTo>
                      <a:pt x="299" y="678"/>
                      <a:pt x="294" y="661"/>
                      <a:pt x="308" y="512"/>
                    </a:cubicBezTo>
                    <a:cubicBezTo>
                      <a:pt x="310" y="495"/>
                      <a:pt x="312" y="546"/>
                      <a:pt x="315" y="563"/>
                    </a:cubicBezTo>
                    <a:cubicBezTo>
                      <a:pt x="320" y="588"/>
                      <a:pt x="352" y="629"/>
                      <a:pt x="352" y="629"/>
                    </a:cubicBezTo>
                    <a:cubicBezTo>
                      <a:pt x="368" y="680"/>
                      <a:pt x="380" y="737"/>
                      <a:pt x="410" y="782"/>
                    </a:cubicBezTo>
                    <a:cubicBezTo>
                      <a:pt x="421" y="818"/>
                      <a:pt x="432" y="844"/>
                      <a:pt x="468" y="855"/>
                    </a:cubicBezTo>
                    <a:cubicBezTo>
                      <a:pt x="481" y="890"/>
                      <a:pt x="467" y="907"/>
                      <a:pt x="505" y="921"/>
                    </a:cubicBezTo>
                    <a:cubicBezTo>
                      <a:pt x="516" y="954"/>
                      <a:pt x="534" y="981"/>
                      <a:pt x="563" y="1001"/>
                    </a:cubicBezTo>
                    <a:cubicBezTo>
                      <a:pt x="573" y="1031"/>
                      <a:pt x="577" y="1044"/>
                      <a:pt x="600" y="1067"/>
                    </a:cubicBezTo>
                    <a:cubicBezTo>
                      <a:pt x="610" y="1131"/>
                      <a:pt x="605" y="1244"/>
                      <a:pt x="680" y="1271"/>
                    </a:cubicBezTo>
                    <a:cubicBezTo>
                      <a:pt x="694" y="1314"/>
                      <a:pt x="706" y="1372"/>
                      <a:pt x="731" y="1409"/>
                    </a:cubicBezTo>
                    <a:cubicBezTo>
                      <a:pt x="736" y="1424"/>
                      <a:pt x="740" y="1438"/>
                      <a:pt x="745" y="1453"/>
                    </a:cubicBezTo>
                    <a:cubicBezTo>
                      <a:pt x="748" y="1461"/>
                      <a:pt x="734" y="1439"/>
                      <a:pt x="731" y="1431"/>
                    </a:cubicBezTo>
                    <a:cubicBezTo>
                      <a:pt x="725" y="1417"/>
                      <a:pt x="720" y="1402"/>
                      <a:pt x="716" y="1387"/>
                    </a:cubicBezTo>
                    <a:cubicBezTo>
                      <a:pt x="707" y="1356"/>
                      <a:pt x="704" y="1324"/>
                      <a:pt x="694" y="1293"/>
                    </a:cubicBezTo>
                    <a:cubicBezTo>
                      <a:pt x="689" y="1278"/>
                      <a:pt x="680" y="1249"/>
                      <a:pt x="680" y="1249"/>
                    </a:cubicBezTo>
                    <a:cubicBezTo>
                      <a:pt x="672" y="1179"/>
                      <a:pt x="670" y="1107"/>
                      <a:pt x="658" y="1037"/>
                    </a:cubicBezTo>
                    <a:cubicBezTo>
                      <a:pt x="650" y="992"/>
                      <a:pt x="629" y="951"/>
                      <a:pt x="621" y="906"/>
                    </a:cubicBezTo>
                    <a:cubicBezTo>
                      <a:pt x="616" y="879"/>
                      <a:pt x="611" y="853"/>
                      <a:pt x="607" y="826"/>
                    </a:cubicBezTo>
                    <a:cubicBezTo>
                      <a:pt x="601" y="790"/>
                      <a:pt x="592" y="717"/>
                      <a:pt x="592" y="717"/>
                    </a:cubicBezTo>
                    <a:cubicBezTo>
                      <a:pt x="590" y="680"/>
                      <a:pt x="585" y="644"/>
                      <a:pt x="585" y="607"/>
                    </a:cubicBezTo>
                    <a:cubicBezTo>
                      <a:pt x="585" y="529"/>
                      <a:pt x="587" y="452"/>
                      <a:pt x="592" y="374"/>
                    </a:cubicBezTo>
                    <a:cubicBezTo>
                      <a:pt x="595" y="324"/>
                      <a:pt x="623" y="270"/>
                      <a:pt x="636" y="221"/>
                    </a:cubicBezTo>
                    <a:cubicBezTo>
                      <a:pt x="641" y="203"/>
                      <a:pt x="644" y="176"/>
                      <a:pt x="658" y="162"/>
                    </a:cubicBezTo>
                    <a:cubicBezTo>
                      <a:pt x="666" y="154"/>
                      <a:pt x="677" y="153"/>
                      <a:pt x="687" y="148"/>
                    </a:cubicBezTo>
                    <a:cubicBezTo>
                      <a:pt x="711" y="117"/>
                      <a:pt x="724" y="85"/>
                      <a:pt x="745" y="53"/>
                    </a:cubicBezTo>
                    <a:cubicBezTo>
                      <a:pt x="748" y="43"/>
                      <a:pt x="747" y="32"/>
                      <a:pt x="753" y="24"/>
                    </a:cubicBezTo>
                    <a:cubicBezTo>
                      <a:pt x="761" y="12"/>
                      <a:pt x="799" y="0"/>
                      <a:pt x="753" y="17"/>
                    </a:cubicBezTo>
                    <a:cubicBezTo>
                      <a:pt x="747" y="32"/>
                      <a:pt x="737" y="45"/>
                      <a:pt x="731" y="60"/>
                    </a:cubicBezTo>
                    <a:cubicBezTo>
                      <a:pt x="704" y="133"/>
                      <a:pt x="742" y="68"/>
                      <a:pt x="709" y="119"/>
                    </a:cubicBezTo>
                    <a:cubicBezTo>
                      <a:pt x="701" y="153"/>
                      <a:pt x="692" y="184"/>
                      <a:pt x="672" y="213"/>
                    </a:cubicBezTo>
                    <a:cubicBezTo>
                      <a:pt x="655" y="266"/>
                      <a:pt x="662" y="242"/>
                      <a:pt x="651" y="286"/>
                    </a:cubicBezTo>
                    <a:cubicBezTo>
                      <a:pt x="655" y="513"/>
                      <a:pt x="656" y="645"/>
                      <a:pt x="672" y="841"/>
                    </a:cubicBezTo>
                    <a:cubicBezTo>
                      <a:pt x="677" y="982"/>
                      <a:pt x="685" y="1111"/>
                      <a:pt x="702" y="1249"/>
                    </a:cubicBezTo>
                    <a:cubicBezTo>
                      <a:pt x="706" y="1318"/>
                      <a:pt x="704" y="1358"/>
                      <a:pt x="723" y="1417"/>
                    </a:cubicBezTo>
                    <a:cubicBezTo>
                      <a:pt x="726" y="1380"/>
                      <a:pt x="730" y="1344"/>
                      <a:pt x="731" y="1307"/>
                    </a:cubicBezTo>
                    <a:cubicBezTo>
                      <a:pt x="735" y="1066"/>
                      <a:pt x="733" y="826"/>
                      <a:pt x="738" y="585"/>
                    </a:cubicBezTo>
                    <a:cubicBezTo>
                      <a:pt x="738" y="577"/>
                      <a:pt x="743" y="570"/>
                      <a:pt x="745" y="563"/>
                    </a:cubicBezTo>
                    <a:cubicBezTo>
                      <a:pt x="758" y="513"/>
                      <a:pt x="761" y="439"/>
                      <a:pt x="789" y="396"/>
                    </a:cubicBezTo>
                    <a:cubicBezTo>
                      <a:pt x="806" y="370"/>
                      <a:pt x="856" y="329"/>
                      <a:pt x="877" y="308"/>
                    </a:cubicBezTo>
                    <a:cubicBezTo>
                      <a:pt x="897" y="288"/>
                      <a:pt x="910" y="257"/>
                      <a:pt x="928" y="235"/>
                    </a:cubicBezTo>
                    <a:cubicBezTo>
                      <a:pt x="975" y="178"/>
                      <a:pt x="1045" y="151"/>
                      <a:pt x="1117" y="141"/>
                    </a:cubicBezTo>
                    <a:cubicBezTo>
                      <a:pt x="1135" y="136"/>
                      <a:pt x="1165" y="123"/>
                      <a:pt x="1183" y="141"/>
                    </a:cubicBezTo>
                    <a:cubicBezTo>
                      <a:pt x="1188" y="146"/>
                      <a:pt x="1168" y="145"/>
                      <a:pt x="1161" y="148"/>
                    </a:cubicBezTo>
                    <a:cubicBezTo>
                      <a:pt x="1145" y="156"/>
                      <a:pt x="1128" y="170"/>
                      <a:pt x="1117" y="184"/>
                    </a:cubicBezTo>
                    <a:cubicBezTo>
                      <a:pt x="1100" y="206"/>
                      <a:pt x="1065" y="246"/>
                      <a:pt x="1052" y="272"/>
                    </a:cubicBezTo>
                    <a:cubicBezTo>
                      <a:pt x="1033" y="310"/>
                      <a:pt x="1033" y="325"/>
                      <a:pt x="1001" y="359"/>
                    </a:cubicBezTo>
                    <a:cubicBezTo>
                      <a:pt x="992" y="383"/>
                      <a:pt x="987" y="408"/>
                      <a:pt x="979" y="432"/>
                    </a:cubicBezTo>
                    <a:cubicBezTo>
                      <a:pt x="971" y="498"/>
                      <a:pt x="972" y="566"/>
                      <a:pt x="949" y="629"/>
                    </a:cubicBezTo>
                    <a:cubicBezTo>
                      <a:pt x="939" y="721"/>
                      <a:pt x="930" y="813"/>
                      <a:pt x="920" y="906"/>
                    </a:cubicBezTo>
                    <a:cubicBezTo>
                      <a:pt x="917" y="931"/>
                      <a:pt x="906" y="979"/>
                      <a:pt x="906" y="979"/>
                    </a:cubicBezTo>
                    <a:cubicBezTo>
                      <a:pt x="898" y="1072"/>
                      <a:pt x="897" y="1171"/>
                      <a:pt x="855" y="1256"/>
                    </a:cubicBezTo>
                    <a:cubicBezTo>
                      <a:pt x="838" y="1290"/>
                      <a:pt x="842" y="1313"/>
                      <a:pt x="811" y="1344"/>
                    </a:cubicBezTo>
                    <a:cubicBezTo>
                      <a:pt x="779" y="1376"/>
                      <a:pt x="747" y="1400"/>
                      <a:pt x="716" y="1431"/>
                    </a:cubicBezTo>
                    <a:cubicBezTo>
                      <a:pt x="707" y="1440"/>
                      <a:pt x="736" y="1417"/>
                      <a:pt x="745" y="1409"/>
                    </a:cubicBezTo>
                    <a:cubicBezTo>
                      <a:pt x="753" y="1402"/>
                      <a:pt x="759" y="1393"/>
                      <a:pt x="767" y="1387"/>
                    </a:cubicBezTo>
                    <a:cubicBezTo>
                      <a:pt x="807" y="1359"/>
                      <a:pt x="858" y="1322"/>
                      <a:pt x="906" y="1307"/>
                    </a:cubicBezTo>
                    <a:cubicBezTo>
                      <a:pt x="933" y="1265"/>
                      <a:pt x="983" y="1229"/>
                      <a:pt x="1030" y="1212"/>
                    </a:cubicBezTo>
                    <a:cubicBezTo>
                      <a:pt x="1063" y="1179"/>
                      <a:pt x="1087" y="1146"/>
                      <a:pt x="1132" y="1132"/>
                    </a:cubicBezTo>
                    <a:cubicBezTo>
                      <a:pt x="1172" y="1102"/>
                      <a:pt x="1201" y="1072"/>
                      <a:pt x="1248" y="1052"/>
                    </a:cubicBezTo>
                    <a:cubicBezTo>
                      <a:pt x="1282" y="1018"/>
                      <a:pt x="1328" y="1004"/>
                      <a:pt x="1372" y="986"/>
                    </a:cubicBezTo>
                    <a:cubicBezTo>
                      <a:pt x="1402" y="956"/>
                      <a:pt x="1424" y="957"/>
                      <a:pt x="1467" y="950"/>
                    </a:cubicBezTo>
                    <a:cubicBezTo>
                      <a:pt x="1528" y="952"/>
                      <a:pt x="1589" y="949"/>
                      <a:pt x="1649" y="957"/>
                    </a:cubicBezTo>
                    <a:cubicBezTo>
                      <a:pt x="1702" y="964"/>
                      <a:pt x="1734" y="1072"/>
                      <a:pt x="1752" y="1110"/>
                    </a:cubicBezTo>
                    <a:cubicBezTo>
                      <a:pt x="1767" y="1143"/>
                      <a:pt x="1786" y="1173"/>
                      <a:pt x="1803" y="1205"/>
                    </a:cubicBezTo>
                    <a:cubicBezTo>
                      <a:pt x="1807" y="1213"/>
                      <a:pt x="1821" y="1219"/>
                      <a:pt x="1817" y="1227"/>
                    </a:cubicBezTo>
                    <a:cubicBezTo>
                      <a:pt x="1813" y="1234"/>
                      <a:pt x="1802" y="1223"/>
                      <a:pt x="1795" y="1220"/>
                    </a:cubicBezTo>
                    <a:cubicBezTo>
                      <a:pt x="1766" y="1207"/>
                      <a:pt x="1737" y="1188"/>
                      <a:pt x="1708" y="1176"/>
                    </a:cubicBezTo>
                    <a:cubicBezTo>
                      <a:pt x="1684" y="1166"/>
                      <a:pt x="1659" y="1161"/>
                      <a:pt x="1635" y="1154"/>
                    </a:cubicBezTo>
                    <a:cubicBezTo>
                      <a:pt x="1604" y="1145"/>
                      <a:pt x="1540" y="1132"/>
                      <a:pt x="1540" y="1132"/>
                    </a:cubicBezTo>
                    <a:cubicBezTo>
                      <a:pt x="1500" y="1113"/>
                      <a:pt x="1465" y="1118"/>
                      <a:pt x="1423" y="1132"/>
                    </a:cubicBezTo>
                    <a:cubicBezTo>
                      <a:pt x="1404" y="1162"/>
                      <a:pt x="1364" y="1171"/>
                      <a:pt x="1329" y="1183"/>
                    </a:cubicBezTo>
                    <a:cubicBezTo>
                      <a:pt x="1312" y="1208"/>
                      <a:pt x="1281" y="1240"/>
                      <a:pt x="1256" y="1256"/>
                    </a:cubicBezTo>
                    <a:cubicBezTo>
                      <a:pt x="1236" y="1285"/>
                      <a:pt x="1213" y="1317"/>
                      <a:pt x="1183" y="1336"/>
                    </a:cubicBezTo>
                    <a:cubicBezTo>
                      <a:pt x="1106" y="1449"/>
                      <a:pt x="859" y="1380"/>
                      <a:pt x="789" y="1380"/>
                    </a:cubicBezTo>
                    <a:lnTo>
                      <a:pt x="735" y="1312"/>
                    </a:lnTo>
                  </a:path>
                </a:pathLst>
              </a:custGeom>
              <a:solidFill>
                <a:srgbClr val="00CC00"/>
              </a:solidFill>
              <a:ln w="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5140" name="Freeform 49"/>
              <p:cNvSpPr/>
              <p:nvPr/>
            </p:nvSpPr>
            <p:spPr>
              <a:xfrm rot="701281">
                <a:off x="4038600" y="6096000"/>
                <a:ext cx="1600200" cy="587375"/>
              </a:xfrm>
              <a:custGeom>
                <a:avLst/>
                <a:gdLst>
                  <a:gd name="txL" fmla="*/ 0 w 1821"/>
                  <a:gd name="txT" fmla="*/ 0 h 1522"/>
                  <a:gd name="txR" fmla="*/ 1821 w 1821"/>
                  <a:gd name="txB" fmla="*/ 1522 h 1522"/>
                </a:gdLst>
                <a:ahLst/>
                <a:cxnLst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</a:cxnLst>
                <a:rect l="txL" t="txT" r="txR" b="txB"/>
                <a:pathLst>
                  <a:path w="1821" h="1522">
                    <a:moveTo>
                      <a:pt x="760" y="1504"/>
                    </a:moveTo>
                    <a:cubicBezTo>
                      <a:pt x="684" y="1522"/>
                      <a:pt x="699" y="1518"/>
                      <a:pt x="585" y="1511"/>
                    </a:cubicBezTo>
                    <a:cubicBezTo>
                      <a:pt x="556" y="1502"/>
                      <a:pt x="523" y="1504"/>
                      <a:pt x="497" y="1489"/>
                    </a:cubicBezTo>
                    <a:cubicBezTo>
                      <a:pt x="482" y="1480"/>
                      <a:pt x="470" y="1465"/>
                      <a:pt x="454" y="1460"/>
                    </a:cubicBezTo>
                    <a:cubicBezTo>
                      <a:pt x="439" y="1455"/>
                      <a:pt x="410" y="1446"/>
                      <a:pt x="410" y="1446"/>
                    </a:cubicBezTo>
                    <a:cubicBezTo>
                      <a:pt x="374" y="1394"/>
                      <a:pt x="297" y="1335"/>
                      <a:pt x="242" y="1300"/>
                    </a:cubicBezTo>
                    <a:cubicBezTo>
                      <a:pt x="237" y="1293"/>
                      <a:pt x="234" y="1284"/>
                      <a:pt x="228" y="1278"/>
                    </a:cubicBezTo>
                    <a:cubicBezTo>
                      <a:pt x="222" y="1272"/>
                      <a:pt x="212" y="1270"/>
                      <a:pt x="206" y="1263"/>
                    </a:cubicBezTo>
                    <a:cubicBezTo>
                      <a:pt x="201" y="1257"/>
                      <a:pt x="202" y="1248"/>
                      <a:pt x="198" y="1242"/>
                    </a:cubicBezTo>
                    <a:cubicBezTo>
                      <a:pt x="192" y="1234"/>
                      <a:pt x="183" y="1228"/>
                      <a:pt x="177" y="1220"/>
                    </a:cubicBezTo>
                    <a:cubicBezTo>
                      <a:pt x="160" y="1195"/>
                      <a:pt x="167" y="1189"/>
                      <a:pt x="147" y="1169"/>
                    </a:cubicBezTo>
                    <a:cubicBezTo>
                      <a:pt x="112" y="1134"/>
                      <a:pt x="138" y="1177"/>
                      <a:pt x="104" y="1132"/>
                    </a:cubicBezTo>
                    <a:cubicBezTo>
                      <a:pt x="59" y="1073"/>
                      <a:pt x="95" y="1101"/>
                      <a:pt x="53" y="1074"/>
                    </a:cubicBezTo>
                    <a:cubicBezTo>
                      <a:pt x="50" y="1067"/>
                      <a:pt x="50" y="1058"/>
                      <a:pt x="45" y="1052"/>
                    </a:cubicBezTo>
                    <a:cubicBezTo>
                      <a:pt x="40" y="1045"/>
                      <a:pt x="29" y="1044"/>
                      <a:pt x="24" y="1037"/>
                    </a:cubicBezTo>
                    <a:cubicBezTo>
                      <a:pt x="16" y="1024"/>
                      <a:pt x="14" y="1008"/>
                      <a:pt x="9" y="994"/>
                    </a:cubicBezTo>
                    <a:cubicBezTo>
                      <a:pt x="7" y="987"/>
                      <a:pt x="2" y="972"/>
                      <a:pt x="2" y="972"/>
                    </a:cubicBezTo>
                    <a:cubicBezTo>
                      <a:pt x="4" y="960"/>
                      <a:pt x="0" y="944"/>
                      <a:pt x="9" y="935"/>
                    </a:cubicBezTo>
                    <a:cubicBezTo>
                      <a:pt x="14" y="929"/>
                      <a:pt x="13" y="950"/>
                      <a:pt x="16" y="957"/>
                    </a:cubicBezTo>
                    <a:cubicBezTo>
                      <a:pt x="21" y="967"/>
                      <a:pt x="49" y="1003"/>
                      <a:pt x="53" y="1008"/>
                    </a:cubicBezTo>
                    <a:cubicBezTo>
                      <a:pt x="69" y="1057"/>
                      <a:pt x="89" y="1082"/>
                      <a:pt x="133" y="1110"/>
                    </a:cubicBezTo>
                    <a:cubicBezTo>
                      <a:pt x="167" y="1164"/>
                      <a:pt x="242" y="1162"/>
                      <a:pt x="301" y="1176"/>
                    </a:cubicBezTo>
                    <a:cubicBezTo>
                      <a:pt x="328" y="1189"/>
                      <a:pt x="345" y="1210"/>
                      <a:pt x="373" y="1220"/>
                    </a:cubicBezTo>
                    <a:cubicBezTo>
                      <a:pt x="388" y="1225"/>
                      <a:pt x="417" y="1234"/>
                      <a:pt x="417" y="1234"/>
                    </a:cubicBezTo>
                    <a:cubicBezTo>
                      <a:pt x="452" y="1261"/>
                      <a:pt x="484" y="1297"/>
                      <a:pt x="527" y="1307"/>
                    </a:cubicBezTo>
                    <a:cubicBezTo>
                      <a:pt x="561" y="1331"/>
                      <a:pt x="599" y="1340"/>
                      <a:pt x="636" y="1358"/>
                    </a:cubicBezTo>
                    <a:cubicBezTo>
                      <a:pt x="654" y="1385"/>
                      <a:pt x="645" y="1377"/>
                      <a:pt x="672" y="1395"/>
                    </a:cubicBezTo>
                    <a:cubicBezTo>
                      <a:pt x="687" y="1405"/>
                      <a:pt x="716" y="1424"/>
                      <a:pt x="716" y="1424"/>
                    </a:cubicBezTo>
                    <a:cubicBezTo>
                      <a:pt x="742" y="1463"/>
                      <a:pt x="725" y="1440"/>
                      <a:pt x="774" y="1489"/>
                    </a:cubicBezTo>
                    <a:cubicBezTo>
                      <a:pt x="781" y="1496"/>
                      <a:pt x="796" y="1511"/>
                      <a:pt x="796" y="1511"/>
                    </a:cubicBezTo>
                    <a:cubicBezTo>
                      <a:pt x="796" y="1511"/>
                      <a:pt x="769" y="1485"/>
                      <a:pt x="753" y="1475"/>
                    </a:cubicBezTo>
                    <a:cubicBezTo>
                      <a:pt x="738" y="1433"/>
                      <a:pt x="693" y="1414"/>
                      <a:pt x="665" y="1380"/>
                    </a:cubicBezTo>
                    <a:cubicBezTo>
                      <a:pt x="646" y="1357"/>
                      <a:pt x="625" y="1345"/>
                      <a:pt x="607" y="1322"/>
                    </a:cubicBezTo>
                    <a:cubicBezTo>
                      <a:pt x="572" y="1277"/>
                      <a:pt x="575" y="1278"/>
                      <a:pt x="534" y="1242"/>
                    </a:cubicBezTo>
                    <a:cubicBezTo>
                      <a:pt x="505" y="1216"/>
                      <a:pt x="485" y="1182"/>
                      <a:pt x="454" y="1161"/>
                    </a:cubicBezTo>
                    <a:cubicBezTo>
                      <a:pt x="433" y="1130"/>
                      <a:pt x="417" y="1097"/>
                      <a:pt x="395" y="1067"/>
                    </a:cubicBezTo>
                    <a:cubicBezTo>
                      <a:pt x="385" y="1034"/>
                      <a:pt x="370" y="1001"/>
                      <a:pt x="352" y="972"/>
                    </a:cubicBezTo>
                    <a:cubicBezTo>
                      <a:pt x="341" y="912"/>
                      <a:pt x="320" y="857"/>
                      <a:pt x="308" y="797"/>
                    </a:cubicBezTo>
                    <a:cubicBezTo>
                      <a:pt x="299" y="678"/>
                      <a:pt x="294" y="661"/>
                      <a:pt x="308" y="512"/>
                    </a:cubicBezTo>
                    <a:cubicBezTo>
                      <a:pt x="310" y="495"/>
                      <a:pt x="312" y="546"/>
                      <a:pt x="315" y="563"/>
                    </a:cubicBezTo>
                    <a:cubicBezTo>
                      <a:pt x="320" y="588"/>
                      <a:pt x="352" y="629"/>
                      <a:pt x="352" y="629"/>
                    </a:cubicBezTo>
                    <a:cubicBezTo>
                      <a:pt x="368" y="680"/>
                      <a:pt x="380" y="737"/>
                      <a:pt x="410" y="782"/>
                    </a:cubicBezTo>
                    <a:cubicBezTo>
                      <a:pt x="421" y="818"/>
                      <a:pt x="432" y="844"/>
                      <a:pt x="468" y="855"/>
                    </a:cubicBezTo>
                    <a:cubicBezTo>
                      <a:pt x="481" y="890"/>
                      <a:pt x="467" y="907"/>
                      <a:pt x="505" y="921"/>
                    </a:cubicBezTo>
                    <a:cubicBezTo>
                      <a:pt x="516" y="954"/>
                      <a:pt x="534" y="981"/>
                      <a:pt x="563" y="1001"/>
                    </a:cubicBezTo>
                    <a:cubicBezTo>
                      <a:pt x="573" y="1031"/>
                      <a:pt x="577" y="1044"/>
                      <a:pt x="600" y="1067"/>
                    </a:cubicBezTo>
                    <a:cubicBezTo>
                      <a:pt x="610" y="1131"/>
                      <a:pt x="605" y="1244"/>
                      <a:pt x="680" y="1271"/>
                    </a:cubicBezTo>
                    <a:cubicBezTo>
                      <a:pt x="694" y="1314"/>
                      <a:pt x="706" y="1372"/>
                      <a:pt x="731" y="1409"/>
                    </a:cubicBezTo>
                    <a:cubicBezTo>
                      <a:pt x="736" y="1424"/>
                      <a:pt x="740" y="1438"/>
                      <a:pt x="745" y="1453"/>
                    </a:cubicBezTo>
                    <a:cubicBezTo>
                      <a:pt x="748" y="1461"/>
                      <a:pt x="734" y="1439"/>
                      <a:pt x="731" y="1431"/>
                    </a:cubicBezTo>
                    <a:cubicBezTo>
                      <a:pt x="725" y="1417"/>
                      <a:pt x="720" y="1402"/>
                      <a:pt x="716" y="1387"/>
                    </a:cubicBezTo>
                    <a:cubicBezTo>
                      <a:pt x="707" y="1356"/>
                      <a:pt x="704" y="1324"/>
                      <a:pt x="694" y="1293"/>
                    </a:cubicBezTo>
                    <a:cubicBezTo>
                      <a:pt x="689" y="1278"/>
                      <a:pt x="680" y="1249"/>
                      <a:pt x="680" y="1249"/>
                    </a:cubicBezTo>
                    <a:cubicBezTo>
                      <a:pt x="672" y="1179"/>
                      <a:pt x="670" y="1107"/>
                      <a:pt x="658" y="1037"/>
                    </a:cubicBezTo>
                    <a:cubicBezTo>
                      <a:pt x="650" y="992"/>
                      <a:pt x="629" y="951"/>
                      <a:pt x="621" y="906"/>
                    </a:cubicBezTo>
                    <a:cubicBezTo>
                      <a:pt x="616" y="879"/>
                      <a:pt x="611" y="853"/>
                      <a:pt x="607" y="826"/>
                    </a:cubicBezTo>
                    <a:cubicBezTo>
                      <a:pt x="601" y="790"/>
                      <a:pt x="592" y="717"/>
                      <a:pt x="592" y="717"/>
                    </a:cubicBezTo>
                    <a:cubicBezTo>
                      <a:pt x="590" y="680"/>
                      <a:pt x="585" y="644"/>
                      <a:pt x="585" y="607"/>
                    </a:cubicBezTo>
                    <a:cubicBezTo>
                      <a:pt x="585" y="529"/>
                      <a:pt x="587" y="452"/>
                      <a:pt x="592" y="374"/>
                    </a:cubicBezTo>
                    <a:cubicBezTo>
                      <a:pt x="595" y="324"/>
                      <a:pt x="623" y="270"/>
                      <a:pt x="636" y="221"/>
                    </a:cubicBezTo>
                    <a:cubicBezTo>
                      <a:pt x="641" y="203"/>
                      <a:pt x="644" y="176"/>
                      <a:pt x="658" y="162"/>
                    </a:cubicBezTo>
                    <a:cubicBezTo>
                      <a:pt x="666" y="154"/>
                      <a:pt x="677" y="153"/>
                      <a:pt x="687" y="148"/>
                    </a:cubicBezTo>
                    <a:cubicBezTo>
                      <a:pt x="711" y="117"/>
                      <a:pt x="724" y="85"/>
                      <a:pt x="745" y="53"/>
                    </a:cubicBezTo>
                    <a:cubicBezTo>
                      <a:pt x="748" y="43"/>
                      <a:pt x="747" y="32"/>
                      <a:pt x="753" y="24"/>
                    </a:cubicBezTo>
                    <a:cubicBezTo>
                      <a:pt x="761" y="12"/>
                      <a:pt x="799" y="0"/>
                      <a:pt x="753" y="17"/>
                    </a:cubicBezTo>
                    <a:cubicBezTo>
                      <a:pt x="747" y="32"/>
                      <a:pt x="737" y="45"/>
                      <a:pt x="731" y="60"/>
                    </a:cubicBezTo>
                    <a:cubicBezTo>
                      <a:pt x="704" y="133"/>
                      <a:pt x="742" y="68"/>
                      <a:pt x="709" y="119"/>
                    </a:cubicBezTo>
                    <a:cubicBezTo>
                      <a:pt x="701" y="153"/>
                      <a:pt x="692" y="184"/>
                      <a:pt x="672" y="213"/>
                    </a:cubicBezTo>
                    <a:cubicBezTo>
                      <a:pt x="655" y="266"/>
                      <a:pt x="662" y="242"/>
                      <a:pt x="651" y="286"/>
                    </a:cubicBezTo>
                    <a:cubicBezTo>
                      <a:pt x="655" y="513"/>
                      <a:pt x="656" y="645"/>
                      <a:pt x="672" y="841"/>
                    </a:cubicBezTo>
                    <a:cubicBezTo>
                      <a:pt x="677" y="982"/>
                      <a:pt x="685" y="1111"/>
                      <a:pt x="702" y="1249"/>
                    </a:cubicBezTo>
                    <a:cubicBezTo>
                      <a:pt x="706" y="1318"/>
                      <a:pt x="704" y="1358"/>
                      <a:pt x="723" y="1417"/>
                    </a:cubicBezTo>
                    <a:cubicBezTo>
                      <a:pt x="726" y="1380"/>
                      <a:pt x="730" y="1344"/>
                      <a:pt x="731" y="1307"/>
                    </a:cubicBezTo>
                    <a:cubicBezTo>
                      <a:pt x="735" y="1066"/>
                      <a:pt x="733" y="826"/>
                      <a:pt x="738" y="585"/>
                    </a:cubicBezTo>
                    <a:cubicBezTo>
                      <a:pt x="738" y="577"/>
                      <a:pt x="743" y="570"/>
                      <a:pt x="745" y="563"/>
                    </a:cubicBezTo>
                    <a:cubicBezTo>
                      <a:pt x="758" y="513"/>
                      <a:pt x="761" y="439"/>
                      <a:pt x="789" y="396"/>
                    </a:cubicBezTo>
                    <a:cubicBezTo>
                      <a:pt x="806" y="370"/>
                      <a:pt x="856" y="329"/>
                      <a:pt x="877" y="308"/>
                    </a:cubicBezTo>
                    <a:cubicBezTo>
                      <a:pt x="897" y="288"/>
                      <a:pt x="910" y="257"/>
                      <a:pt x="928" y="235"/>
                    </a:cubicBezTo>
                    <a:cubicBezTo>
                      <a:pt x="975" y="178"/>
                      <a:pt x="1045" y="151"/>
                      <a:pt x="1117" y="141"/>
                    </a:cubicBezTo>
                    <a:cubicBezTo>
                      <a:pt x="1135" y="136"/>
                      <a:pt x="1165" y="123"/>
                      <a:pt x="1183" y="141"/>
                    </a:cubicBezTo>
                    <a:cubicBezTo>
                      <a:pt x="1188" y="146"/>
                      <a:pt x="1168" y="145"/>
                      <a:pt x="1161" y="148"/>
                    </a:cubicBezTo>
                    <a:cubicBezTo>
                      <a:pt x="1145" y="156"/>
                      <a:pt x="1128" y="170"/>
                      <a:pt x="1117" y="184"/>
                    </a:cubicBezTo>
                    <a:cubicBezTo>
                      <a:pt x="1100" y="206"/>
                      <a:pt x="1065" y="246"/>
                      <a:pt x="1052" y="272"/>
                    </a:cubicBezTo>
                    <a:cubicBezTo>
                      <a:pt x="1033" y="310"/>
                      <a:pt x="1033" y="325"/>
                      <a:pt x="1001" y="359"/>
                    </a:cubicBezTo>
                    <a:cubicBezTo>
                      <a:pt x="992" y="383"/>
                      <a:pt x="987" y="408"/>
                      <a:pt x="979" y="432"/>
                    </a:cubicBezTo>
                    <a:cubicBezTo>
                      <a:pt x="971" y="498"/>
                      <a:pt x="972" y="566"/>
                      <a:pt x="949" y="629"/>
                    </a:cubicBezTo>
                    <a:cubicBezTo>
                      <a:pt x="939" y="721"/>
                      <a:pt x="930" y="813"/>
                      <a:pt x="920" y="906"/>
                    </a:cubicBezTo>
                    <a:cubicBezTo>
                      <a:pt x="917" y="931"/>
                      <a:pt x="906" y="979"/>
                      <a:pt x="906" y="979"/>
                    </a:cubicBezTo>
                    <a:cubicBezTo>
                      <a:pt x="898" y="1072"/>
                      <a:pt x="897" y="1171"/>
                      <a:pt x="855" y="1256"/>
                    </a:cubicBezTo>
                    <a:cubicBezTo>
                      <a:pt x="838" y="1290"/>
                      <a:pt x="842" y="1313"/>
                      <a:pt x="811" y="1344"/>
                    </a:cubicBezTo>
                    <a:cubicBezTo>
                      <a:pt x="779" y="1376"/>
                      <a:pt x="747" y="1400"/>
                      <a:pt x="716" y="1431"/>
                    </a:cubicBezTo>
                    <a:cubicBezTo>
                      <a:pt x="707" y="1440"/>
                      <a:pt x="736" y="1417"/>
                      <a:pt x="745" y="1409"/>
                    </a:cubicBezTo>
                    <a:cubicBezTo>
                      <a:pt x="753" y="1402"/>
                      <a:pt x="759" y="1393"/>
                      <a:pt x="767" y="1387"/>
                    </a:cubicBezTo>
                    <a:cubicBezTo>
                      <a:pt x="807" y="1359"/>
                      <a:pt x="858" y="1322"/>
                      <a:pt x="906" y="1307"/>
                    </a:cubicBezTo>
                    <a:cubicBezTo>
                      <a:pt x="933" y="1265"/>
                      <a:pt x="983" y="1229"/>
                      <a:pt x="1030" y="1212"/>
                    </a:cubicBezTo>
                    <a:cubicBezTo>
                      <a:pt x="1063" y="1179"/>
                      <a:pt x="1087" y="1146"/>
                      <a:pt x="1132" y="1132"/>
                    </a:cubicBezTo>
                    <a:cubicBezTo>
                      <a:pt x="1172" y="1102"/>
                      <a:pt x="1201" y="1072"/>
                      <a:pt x="1248" y="1052"/>
                    </a:cubicBezTo>
                    <a:cubicBezTo>
                      <a:pt x="1282" y="1018"/>
                      <a:pt x="1328" y="1004"/>
                      <a:pt x="1372" y="986"/>
                    </a:cubicBezTo>
                    <a:cubicBezTo>
                      <a:pt x="1402" y="956"/>
                      <a:pt x="1424" y="957"/>
                      <a:pt x="1467" y="950"/>
                    </a:cubicBezTo>
                    <a:cubicBezTo>
                      <a:pt x="1528" y="952"/>
                      <a:pt x="1589" y="949"/>
                      <a:pt x="1649" y="957"/>
                    </a:cubicBezTo>
                    <a:cubicBezTo>
                      <a:pt x="1702" y="964"/>
                      <a:pt x="1734" y="1072"/>
                      <a:pt x="1752" y="1110"/>
                    </a:cubicBezTo>
                    <a:cubicBezTo>
                      <a:pt x="1767" y="1143"/>
                      <a:pt x="1786" y="1173"/>
                      <a:pt x="1803" y="1205"/>
                    </a:cubicBezTo>
                    <a:cubicBezTo>
                      <a:pt x="1807" y="1213"/>
                      <a:pt x="1821" y="1219"/>
                      <a:pt x="1817" y="1227"/>
                    </a:cubicBezTo>
                    <a:cubicBezTo>
                      <a:pt x="1813" y="1234"/>
                      <a:pt x="1802" y="1223"/>
                      <a:pt x="1795" y="1220"/>
                    </a:cubicBezTo>
                    <a:cubicBezTo>
                      <a:pt x="1766" y="1207"/>
                      <a:pt x="1737" y="1188"/>
                      <a:pt x="1708" y="1176"/>
                    </a:cubicBezTo>
                    <a:cubicBezTo>
                      <a:pt x="1684" y="1166"/>
                      <a:pt x="1659" y="1161"/>
                      <a:pt x="1635" y="1154"/>
                    </a:cubicBezTo>
                    <a:cubicBezTo>
                      <a:pt x="1604" y="1145"/>
                      <a:pt x="1540" y="1132"/>
                      <a:pt x="1540" y="1132"/>
                    </a:cubicBezTo>
                    <a:cubicBezTo>
                      <a:pt x="1500" y="1113"/>
                      <a:pt x="1465" y="1118"/>
                      <a:pt x="1423" y="1132"/>
                    </a:cubicBezTo>
                    <a:cubicBezTo>
                      <a:pt x="1404" y="1162"/>
                      <a:pt x="1364" y="1171"/>
                      <a:pt x="1329" y="1183"/>
                    </a:cubicBezTo>
                    <a:cubicBezTo>
                      <a:pt x="1312" y="1208"/>
                      <a:pt x="1281" y="1240"/>
                      <a:pt x="1256" y="1256"/>
                    </a:cubicBezTo>
                    <a:cubicBezTo>
                      <a:pt x="1236" y="1285"/>
                      <a:pt x="1213" y="1317"/>
                      <a:pt x="1183" y="1336"/>
                    </a:cubicBezTo>
                    <a:cubicBezTo>
                      <a:pt x="1106" y="1449"/>
                      <a:pt x="859" y="1380"/>
                      <a:pt x="789" y="1380"/>
                    </a:cubicBezTo>
                    <a:lnTo>
                      <a:pt x="735" y="1312"/>
                    </a:lnTo>
                  </a:path>
                </a:pathLst>
              </a:custGeom>
              <a:solidFill>
                <a:srgbClr val="00CC00"/>
              </a:solidFill>
              <a:ln w="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5141" name="Freeform 50"/>
              <p:cNvSpPr/>
              <p:nvPr/>
            </p:nvSpPr>
            <p:spPr>
              <a:xfrm rot="701281">
                <a:off x="3519488" y="6051550"/>
                <a:ext cx="1387475" cy="381000"/>
              </a:xfrm>
              <a:custGeom>
                <a:avLst/>
                <a:gdLst>
                  <a:gd name="txL" fmla="*/ 0 w 1546"/>
                  <a:gd name="txT" fmla="*/ 0 h 1123"/>
                  <a:gd name="txR" fmla="*/ 1546 w 1546"/>
                  <a:gd name="txB" fmla="*/ 1123 h 1123"/>
                </a:gdLst>
                <a:ahLst/>
                <a:cxnLst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</a:cxnLst>
                <a:rect l="txL" t="txT" r="txR" b="txB"/>
                <a:pathLst>
                  <a:path w="1546" h="1123">
                    <a:moveTo>
                      <a:pt x="708" y="1082"/>
                    </a:moveTo>
                    <a:cubicBezTo>
                      <a:pt x="617" y="1111"/>
                      <a:pt x="559" y="1086"/>
                      <a:pt x="484" y="1059"/>
                    </a:cubicBezTo>
                    <a:cubicBezTo>
                      <a:pt x="470" y="1045"/>
                      <a:pt x="461" y="1027"/>
                      <a:pt x="446" y="1014"/>
                    </a:cubicBezTo>
                    <a:cubicBezTo>
                      <a:pt x="433" y="1002"/>
                      <a:pt x="402" y="984"/>
                      <a:pt x="402" y="984"/>
                    </a:cubicBezTo>
                    <a:cubicBezTo>
                      <a:pt x="379" y="940"/>
                      <a:pt x="309" y="897"/>
                      <a:pt x="274" y="857"/>
                    </a:cubicBezTo>
                    <a:cubicBezTo>
                      <a:pt x="237" y="815"/>
                      <a:pt x="216" y="754"/>
                      <a:pt x="170" y="723"/>
                    </a:cubicBezTo>
                    <a:cubicBezTo>
                      <a:pt x="165" y="715"/>
                      <a:pt x="161" y="706"/>
                      <a:pt x="155" y="700"/>
                    </a:cubicBezTo>
                    <a:cubicBezTo>
                      <a:pt x="146" y="691"/>
                      <a:pt x="132" y="688"/>
                      <a:pt x="125" y="678"/>
                    </a:cubicBezTo>
                    <a:cubicBezTo>
                      <a:pt x="92" y="629"/>
                      <a:pt x="124" y="638"/>
                      <a:pt x="72" y="588"/>
                    </a:cubicBezTo>
                    <a:cubicBezTo>
                      <a:pt x="60" y="537"/>
                      <a:pt x="75" y="576"/>
                      <a:pt x="42" y="536"/>
                    </a:cubicBezTo>
                    <a:cubicBezTo>
                      <a:pt x="36" y="529"/>
                      <a:pt x="32" y="521"/>
                      <a:pt x="28" y="513"/>
                    </a:cubicBezTo>
                    <a:cubicBezTo>
                      <a:pt x="0" y="456"/>
                      <a:pt x="55" y="518"/>
                      <a:pt x="87" y="528"/>
                    </a:cubicBezTo>
                    <a:cubicBezTo>
                      <a:pt x="115" y="546"/>
                      <a:pt x="145" y="555"/>
                      <a:pt x="177" y="566"/>
                    </a:cubicBezTo>
                    <a:cubicBezTo>
                      <a:pt x="192" y="571"/>
                      <a:pt x="222" y="580"/>
                      <a:pt x="222" y="580"/>
                    </a:cubicBezTo>
                    <a:cubicBezTo>
                      <a:pt x="254" y="601"/>
                      <a:pt x="290" y="616"/>
                      <a:pt x="327" y="625"/>
                    </a:cubicBezTo>
                    <a:cubicBezTo>
                      <a:pt x="341" y="639"/>
                      <a:pt x="359" y="648"/>
                      <a:pt x="372" y="663"/>
                    </a:cubicBezTo>
                    <a:cubicBezTo>
                      <a:pt x="384" y="677"/>
                      <a:pt x="392" y="693"/>
                      <a:pt x="402" y="708"/>
                    </a:cubicBezTo>
                    <a:cubicBezTo>
                      <a:pt x="407" y="715"/>
                      <a:pt x="417" y="717"/>
                      <a:pt x="424" y="723"/>
                    </a:cubicBezTo>
                    <a:cubicBezTo>
                      <a:pt x="465" y="758"/>
                      <a:pt x="497" y="784"/>
                      <a:pt x="551" y="797"/>
                    </a:cubicBezTo>
                    <a:cubicBezTo>
                      <a:pt x="595" y="826"/>
                      <a:pt x="641" y="860"/>
                      <a:pt x="693" y="872"/>
                    </a:cubicBezTo>
                    <a:cubicBezTo>
                      <a:pt x="696" y="887"/>
                      <a:pt x="694" y="903"/>
                      <a:pt x="701" y="917"/>
                    </a:cubicBezTo>
                    <a:cubicBezTo>
                      <a:pt x="705" y="925"/>
                      <a:pt x="716" y="926"/>
                      <a:pt x="723" y="932"/>
                    </a:cubicBezTo>
                    <a:cubicBezTo>
                      <a:pt x="745" y="951"/>
                      <a:pt x="746" y="955"/>
                      <a:pt x="761" y="977"/>
                    </a:cubicBezTo>
                    <a:cubicBezTo>
                      <a:pt x="766" y="992"/>
                      <a:pt x="785" y="1035"/>
                      <a:pt x="776" y="1022"/>
                    </a:cubicBezTo>
                    <a:cubicBezTo>
                      <a:pt x="762" y="1000"/>
                      <a:pt x="760" y="1001"/>
                      <a:pt x="753" y="977"/>
                    </a:cubicBezTo>
                    <a:cubicBezTo>
                      <a:pt x="742" y="937"/>
                      <a:pt x="737" y="896"/>
                      <a:pt x="723" y="857"/>
                    </a:cubicBezTo>
                    <a:cubicBezTo>
                      <a:pt x="721" y="807"/>
                      <a:pt x="722" y="757"/>
                      <a:pt x="716" y="708"/>
                    </a:cubicBezTo>
                    <a:cubicBezTo>
                      <a:pt x="714" y="689"/>
                      <a:pt x="698" y="674"/>
                      <a:pt x="693" y="655"/>
                    </a:cubicBezTo>
                    <a:cubicBezTo>
                      <a:pt x="681" y="606"/>
                      <a:pt x="676" y="555"/>
                      <a:pt x="663" y="506"/>
                    </a:cubicBezTo>
                    <a:cubicBezTo>
                      <a:pt x="666" y="431"/>
                      <a:pt x="665" y="356"/>
                      <a:pt x="671" y="281"/>
                    </a:cubicBezTo>
                    <a:cubicBezTo>
                      <a:pt x="676" y="227"/>
                      <a:pt x="702" y="205"/>
                      <a:pt x="738" y="169"/>
                    </a:cubicBezTo>
                    <a:cubicBezTo>
                      <a:pt x="799" y="108"/>
                      <a:pt x="877" y="51"/>
                      <a:pt x="955" y="12"/>
                    </a:cubicBezTo>
                    <a:cubicBezTo>
                      <a:pt x="909" y="0"/>
                      <a:pt x="912" y="10"/>
                      <a:pt x="880" y="42"/>
                    </a:cubicBezTo>
                    <a:cubicBezTo>
                      <a:pt x="869" y="78"/>
                      <a:pt x="840" y="127"/>
                      <a:pt x="813" y="154"/>
                    </a:cubicBezTo>
                    <a:cubicBezTo>
                      <a:pt x="794" y="208"/>
                      <a:pt x="789" y="270"/>
                      <a:pt x="776" y="326"/>
                    </a:cubicBezTo>
                    <a:cubicBezTo>
                      <a:pt x="768" y="418"/>
                      <a:pt x="766" y="505"/>
                      <a:pt x="791" y="595"/>
                    </a:cubicBezTo>
                    <a:cubicBezTo>
                      <a:pt x="801" y="690"/>
                      <a:pt x="810" y="785"/>
                      <a:pt x="820" y="880"/>
                    </a:cubicBezTo>
                    <a:cubicBezTo>
                      <a:pt x="823" y="932"/>
                      <a:pt x="819" y="985"/>
                      <a:pt x="828" y="1037"/>
                    </a:cubicBezTo>
                    <a:cubicBezTo>
                      <a:pt x="830" y="1046"/>
                      <a:pt x="841" y="1023"/>
                      <a:pt x="843" y="1014"/>
                    </a:cubicBezTo>
                    <a:cubicBezTo>
                      <a:pt x="877" y="815"/>
                      <a:pt x="827" y="979"/>
                      <a:pt x="865" y="865"/>
                    </a:cubicBezTo>
                    <a:cubicBezTo>
                      <a:pt x="875" y="780"/>
                      <a:pt x="877" y="695"/>
                      <a:pt x="888" y="610"/>
                    </a:cubicBezTo>
                    <a:cubicBezTo>
                      <a:pt x="892" y="492"/>
                      <a:pt x="873" y="396"/>
                      <a:pt x="940" y="304"/>
                    </a:cubicBezTo>
                    <a:cubicBezTo>
                      <a:pt x="957" y="255"/>
                      <a:pt x="1006" y="217"/>
                      <a:pt x="1045" y="184"/>
                    </a:cubicBezTo>
                    <a:cubicBezTo>
                      <a:pt x="1080" y="154"/>
                      <a:pt x="1090" y="125"/>
                      <a:pt x="1135" y="109"/>
                    </a:cubicBezTo>
                    <a:cubicBezTo>
                      <a:pt x="1163" y="81"/>
                      <a:pt x="1208" y="54"/>
                      <a:pt x="1247" y="42"/>
                    </a:cubicBezTo>
                    <a:cubicBezTo>
                      <a:pt x="1254" y="37"/>
                      <a:pt x="1261" y="31"/>
                      <a:pt x="1269" y="27"/>
                    </a:cubicBezTo>
                    <a:cubicBezTo>
                      <a:pt x="1283" y="21"/>
                      <a:pt x="1314" y="12"/>
                      <a:pt x="1314" y="12"/>
                    </a:cubicBezTo>
                    <a:cubicBezTo>
                      <a:pt x="1546" y="23"/>
                      <a:pt x="1487" y="11"/>
                      <a:pt x="1411" y="34"/>
                    </a:cubicBezTo>
                    <a:cubicBezTo>
                      <a:pt x="1401" y="44"/>
                      <a:pt x="1389" y="52"/>
                      <a:pt x="1381" y="64"/>
                    </a:cubicBezTo>
                    <a:cubicBezTo>
                      <a:pt x="1361" y="93"/>
                      <a:pt x="1374" y="114"/>
                      <a:pt x="1337" y="139"/>
                    </a:cubicBezTo>
                    <a:cubicBezTo>
                      <a:pt x="1307" y="184"/>
                      <a:pt x="1256" y="236"/>
                      <a:pt x="1217" y="274"/>
                    </a:cubicBezTo>
                    <a:cubicBezTo>
                      <a:pt x="1209" y="281"/>
                      <a:pt x="1202" y="289"/>
                      <a:pt x="1194" y="296"/>
                    </a:cubicBezTo>
                    <a:cubicBezTo>
                      <a:pt x="1181" y="308"/>
                      <a:pt x="1150" y="326"/>
                      <a:pt x="1150" y="326"/>
                    </a:cubicBezTo>
                    <a:cubicBezTo>
                      <a:pt x="1130" y="356"/>
                      <a:pt x="1105" y="388"/>
                      <a:pt x="1075" y="408"/>
                    </a:cubicBezTo>
                    <a:cubicBezTo>
                      <a:pt x="1050" y="479"/>
                      <a:pt x="1091" y="368"/>
                      <a:pt x="1045" y="461"/>
                    </a:cubicBezTo>
                    <a:cubicBezTo>
                      <a:pt x="1028" y="495"/>
                      <a:pt x="1021" y="533"/>
                      <a:pt x="1000" y="566"/>
                    </a:cubicBezTo>
                    <a:cubicBezTo>
                      <a:pt x="996" y="589"/>
                      <a:pt x="986" y="610"/>
                      <a:pt x="985" y="633"/>
                    </a:cubicBezTo>
                    <a:cubicBezTo>
                      <a:pt x="983" y="678"/>
                      <a:pt x="1043" y="912"/>
                      <a:pt x="948" y="977"/>
                    </a:cubicBezTo>
                    <a:cubicBezTo>
                      <a:pt x="919" y="1019"/>
                      <a:pt x="927" y="1057"/>
                      <a:pt x="873" y="1074"/>
                    </a:cubicBezTo>
                    <a:cubicBezTo>
                      <a:pt x="870" y="1082"/>
                      <a:pt x="870" y="1090"/>
                      <a:pt x="865" y="1097"/>
                    </a:cubicBezTo>
                    <a:cubicBezTo>
                      <a:pt x="848" y="1123"/>
                      <a:pt x="829" y="1119"/>
                      <a:pt x="858" y="1119"/>
                    </a:cubicBezTo>
                    <a:lnTo>
                      <a:pt x="947" y="1058"/>
                    </a:lnTo>
                  </a:path>
                </a:pathLst>
              </a:custGeom>
              <a:solidFill>
                <a:srgbClr val="33CC33"/>
              </a:solidFill>
              <a:ln w="0" cap="flat" cmpd="sng">
                <a:solidFill>
                  <a:srgbClr val="0033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5142" name="Freeform 51"/>
              <p:cNvSpPr/>
              <p:nvPr/>
            </p:nvSpPr>
            <p:spPr>
              <a:xfrm rot="701281">
                <a:off x="4419600" y="5486400"/>
                <a:ext cx="1600200" cy="944563"/>
              </a:xfrm>
              <a:custGeom>
                <a:avLst/>
                <a:gdLst>
                  <a:gd name="txL" fmla="*/ 0 w 1546"/>
                  <a:gd name="txT" fmla="*/ 0 h 1123"/>
                  <a:gd name="txR" fmla="*/ 1546 w 1546"/>
                  <a:gd name="txB" fmla="*/ 1123 h 1123"/>
                </a:gdLst>
                <a:ahLst/>
                <a:cxnLst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</a:cxnLst>
                <a:rect l="txL" t="txT" r="txR" b="txB"/>
                <a:pathLst>
                  <a:path w="1546" h="1123">
                    <a:moveTo>
                      <a:pt x="708" y="1082"/>
                    </a:moveTo>
                    <a:cubicBezTo>
                      <a:pt x="617" y="1111"/>
                      <a:pt x="559" y="1086"/>
                      <a:pt x="484" y="1059"/>
                    </a:cubicBezTo>
                    <a:cubicBezTo>
                      <a:pt x="470" y="1045"/>
                      <a:pt x="461" y="1027"/>
                      <a:pt x="446" y="1014"/>
                    </a:cubicBezTo>
                    <a:cubicBezTo>
                      <a:pt x="433" y="1002"/>
                      <a:pt x="402" y="984"/>
                      <a:pt x="402" y="984"/>
                    </a:cubicBezTo>
                    <a:cubicBezTo>
                      <a:pt x="379" y="940"/>
                      <a:pt x="309" y="897"/>
                      <a:pt x="274" y="857"/>
                    </a:cubicBezTo>
                    <a:cubicBezTo>
                      <a:pt x="237" y="815"/>
                      <a:pt x="216" y="754"/>
                      <a:pt x="170" y="723"/>
                    </a:cubicBezTo>
                    <a:cubicBezTo>
                      <a:pt x="165" y="715"/>
                      <a:pt x="161" y="706"/>
                      <a:pt x="155" y="700"/>
                    </a:cubicBezTo>
                    <a:cubicBezTo>
                      <a:pt x="146" y="691"/>
                      <a:pt x="132" y="688"/>
                      <a:pt x="125" y="678"/>
                    </a:cubicBezTo>
                    <a:cubicBezTo>
                      <a:pt x="92" y="629"/>
                      <a:pt x="124" y="638"/>
                      <a:pt x="72" y="588"/>
                    </a:cubicBezTo>
                    <a:cubicBezTo>
                      <a:pt x="60" y="537"/>
                      <a:pt x="75" y="576"/>
                      <a:pt x="42" y="536"/>
                    </a:cubicBezTo>
                    <a:cubicBezTo>
                      <a:pt x="36" y="529"/>
                      <a:pt x="32" y="521"/>
                      <a:pt x="28" y="513"/>
                    </a:cubicBezTo>
                    <a:cubicBezTo>
                      <a:pt x="0" y="456"/>
                      <a:pt x="55" y="518"/>
                      <a:pt x="87" y="528"/>
                    </a:cubicBezTo>
                    <a:cubicBezTo>
                      <a:pt x="115" y="546"/>
                      <a:pt x="145" y="555"/>
                      <a:pt x="177" y="566"/>
                    </a:cubicBezTo>
                    <a:cubicBezTo>
                      <a:pt x="192" y="571"/>
                      <a:pt x="222" y="580"/>
                      <a:pt x="222" y="580"/>
                    </a:cubicBezTo>
                    <a:cubicBezTo>
                      <a:pt x="254" y="601"/>
                      <a:pt x="290" y="616"/>
                      <a:pt x="327" y="625"/>
                    </a:cubicBezTo>
                    <a:cubicBezTo>
                      <a:pt x="341" y="639"/>
                      <a:pt x="359" y="648"/>
                      <a:pt x="372" y="663"/>
                    </a:cubicBezTo>
                    <a:cubicBezTo>
                      <a:pt x="384" y="677"/>
                      <a:pt x="392" y="693"/>
                      <a:pt x="402" y="708"/>
                    </a:cubicBezTo>
                    <a:cubicBezTo>
                      <a:pt x="407" y="715"/>
                      <a:pt x="417" y="717"/>
                      <a:pt x="424" y="723"/>
                    </a:cubicBezTo>
                    <a:cubicBezTo>
                      <a:pt x="465" y="758"/>
                      <a:pt x="497" y="784"/>
                      <a:pt x="551" y="797"/>
                    </a:cubicBezTo>
                    <a:cubicBezTo>
                      <a:pt x="595" y="826"/>
                      <a:pt x="641" y="860"/>
                      <a:pt x="693" y="872"/>
                    </a:cubicBezTo>
                    <a:cubicBezTo>
                      <a:pt x="696" y="887"/>
                      <a:pt x="694" y="903"/>
                      <a:pt x="701" y="917"/>
                    </a:cubicBezTo>
                    <a:cubicBezTo>
                      <a:pt x="705" y="925"/>
                      <a:pt x="716" y="926"/>
                      <a:pt x="723" y="932"/>
                    </a:cubicBezTo>
                    <a:cubicBezTo>
                      <a:pt x="745" y="951"/>
                      <a:pt x="746" y="955"/>
                      <a:pt x="761" y="977"/>
                    </a:cubicBezTo>
                    <a:cubicBezTo>
                      <a:pt x="766" y="992"/>
                      <a:pt x="785" y="1035"/>
                      <a:pt x="776" y="1022"/>
                    </a:cubicBezTo>
                    <a:cubicBezTo>
                      <a:pt x="762" y="1000"/>
                      <a:pt x="760" y="1001"/>
                      <a:pt x="753" y="977"/>
                    </a:cubicBezTo>
                    <a:cubicBezTo>
                      <a:pt x="742" y="937"/>
                      <a:pt x="737" y="896"/>
                      <a:pt x="723" y="857"/>
                    </a:cubicBezTo>
                    <a:cubicBezTo>
                      <a:pt x="721" y="807"/>
                      <a:pt x="722" y="757"/>
                      <a:pt x="716" y="708"/>
                    </a:cubicBezTo>
                    <a:cubicBezTo>
                      <a:pt x="714" y="689"/>
                      <a:pt x="698" y="674"/>
                      <a:pt x="693" y="655"/>
                    </a:cubicBezTo>
                    <a:cubicBezTo>
                      <a:pt x="681" y="606"/>
                      <a:pt x="676" y="555"/>
                      <a:pt x="663" y="506"/>
                    </a:cubicBezTo>
                    <a:cubicBezTo>
                      <a:pt x="666" y="431"/>
                      <a:pt x="665" y="356"/>
                      <a:pt x="671" y="281"/>
                    </a:cubicBezTo>
                    <a:cubicBezTo>
                      <a:pt x="676" y="227"/>
                      <a:pt x="702" y="205"/>
                      <a:pt x="738" y="169"/>
                    </a:cubicBezTo>
                    <a:cubicBezTo>
                      <a:pt x="799" y="108"/>
                      <a:pt x="877" y="51"/>
                      <a:pt x="955" y="12"/>
                    </a:cubicBezTo>
                    <a:cubicBezTo>
                      <a:pt x="909" y="0"/>
                      <a:pt x="912" y="10"/>
                      <a:pt x="880" y="42"/>
                    </a:cubicBezTo>
                    <a:cubicBezTo>
                      <a:pt x="869" y="78"/>
                      <a:pt x="840" y="127"/>
                      <a:pt x="813" y="154"/>
                    </a:cubicBezTo>
                    <a:cubicBezTo>
                      <a:pt x="794" y="208"/>
                      <a:pt x="789" y="270"/>
                      <a:pt x="776" y="326"/>
                    </a:cubicBezTo>
                    <a:cubicBezTo>
                      <a:pt x="768" y="418"/>
                      <a:pt x="766" y="505"/>
                      <a:pt x="791" y="595"/>
                    </a:cubicBezTo>
                    <a:cubicBezTo>
                      <a:pt x="801" y="690"/>
                      <a:pt x="810" y="785"/>
                      <a:pt x="820" y="880"/>
                    </a:cubicBezTo>
                    <a:cubicBezTo>
                      <a:pt x="823" y="932"/>
                      <a:pt x="819" y="985"/>
                      <a:pt x="828" y="1037"/>
                    </a:cubicBezTo>
                    <a:cubicBezTo>
                      <a:pt x="830" y="1046"/>
                      <a:pt x="841" y="1023"/>
                      <a:pt x="843" y="1014"/>
                    </a:cubicBezTo>
                    <a:cubicBezTo>
                      <a:pt x="877" y="815"/>
                      <a:pt x="827" y="979"/>
                      <a:pt x="865" y="865"/>
                    </a:cubicBezTo>
                    <a:cubicBezTo>
                      <a:pt x="875" y="780"/>
                      <a:pt x="877" y="695"/>
                      <a:pt x="888" y="610"/>
                    </a:cubicBezTo>
                    <a:cubicBezTo>
                      <a:pt x="892" y="492"/>
                      <a:pt x="873" y="396"/>
                      <a:pt x="940" y="304"/>
                    </a:cubicBezTo>
                    <a:cubicBezTo>
                      <a:pt x="957" y="255"/>
                      <a:pt x="1006" y="217"/>
                      <a:pt x="1045" y="184"/>
                    </a:cubicBezTo>
                    <a:cubicBezTo>
                      <a:pt x="1080" y="154"/>
                      <a:pt x="1090" y="125"/>
                      <a:pt x="1135" y="109"/>
                    </a:cubicBezTo>
                    <a:cubicBezTo>
                      <a:pt x="1163" y="81"/>
                      <a:pt x="1208" y="54"/>
                      <a:pt x="1247" y="42"/>
                    </a:cubicBezTo>
                    <a:cubicBezTo>
                      <a:pt x="1254" y="37"/>
                      <a:pt x="1261" y="31"/>
                      <a:pt x="1269" y="27"/>
                    </a:cubicBezTo>
                    <a:cubicBezTo>
                      <a:pt x="1283" y="21"/>
                      <a:pt x="1314" y="12"/>
                      <a:pt x="1314" y="12"/>
                    </a:cubicBezTo>
                    <a:cubicBezTo>
                      <a:pt x="1546" y="23"/>
                      <a:pt x="1487" y="11"/>
                      <a:pt x="1411" y="34"/>
                    </a:cubicBezTo>
                    <a:cubicBezTo>
                      <a:pt x="1401" y="44"/>
                      <a:pt x="1389" y="52"/>
                      <a:pt x="1381" y="64"/>
                    </a:cubicBezTo>
                    <a:cubicBezTo>
                      <a:pt x="1361" y="93"/>
                      <a:pt x="1374" y="114"/>
                      <a:pt x="1337" y="139"/>
                    </a:cubicBezTo>
                    <a:cubicBezTo>
                      <a:pt x="1307" y="184"/>
                      <a:pt x="1256" y="236"/>
                      <a:pt x="1217" y="274"/>
                    </a:cubicBezTo>
                    <a:cubicBezTo>
                      <a:pt x="1209" y="281"/>
                      <a:pt x="1202" y="289"/>
                      <a:pt x="1194" y="296"/>
                    </a:cubicBezTo>
                    <a:cubicBezTo>
                      <a:pt x="1181" y="308"/>
                      <a:pt x="1150" y="326"/>
                      <a:pt x="1150" y="326"/>
                    </a:cubicBezTo>
                    <a:cubicBezTo>
                      <a:pt x="1130" y="356"/>
                      <a:pt x="1105" y="388"/>
                      <a:pt x="1075" y="408"/>
                    </a:cubicBezTo>
                    <a:cubicBezTo>
                      <a:pt x="1050" y="479"/>
                      <a:pt x="1091" y="368"/>
                      <a:pt x="1045" y="461"/>
                    </a:cubicBezTo>
                    <a:cubicBezTo>
                      <a:pt x="1028" y="495"/>
                      <a:pt x="1021" y="533"/>
                      <a:pt x="1000" y="566"/>
                    </a:cubicBezTo>
                    <a:cubicBezTo>
                      <a:pt x="996" y="589"/>
                      <a:pt x="986" y="610"/>
                      <a:pt x="985" y="633"/>
                    </a:cubicBezTo>
                    <a:cubicBezTo>
                      <a:pt x="983" y="678"/>
                      <a:pt x="1043" y="912"/>
                      <a:pt x="948" y="977"/>
                    </a:cubicBezTo>
                    <a:cubicBezTo>
                      <a:pt x="919" y="1019"/>
                      <a:pt x="927" y="1057"/>
                      <a:pt x="873" y="1074"/>
                    </a:cubicBezTo>
                    <a:cubicBezTo>
                      <a:pt x="870" y="1082"/>
                      <a:pt x="870" y="1090"/>
                      <a:pt x="865" y="1097"/>
                    </a:cubicBezTo>
                    <a:cubicBezTo>
                      <a:pt x="848" y="1123"/>
                      <a:pt x="829" y="1119"/>
                      <a:pt x="858" y="1119"/>
                    </a:cubicBezTo>
                    <a:lnTo>
                      <a:pt x="947" y="1058"/>
                    </a:lnTo>
                  </a:path>
                </a:pathLst>
              </a:custGeom>
              <a:solidFill>
                <a:srgbClr val="33CC33"/>
              </a:solidFill>
              <a:ln w="0" cap="flat" cmpd="sng">
                <a:solidFill>
                  <a:srgbClr val="0033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grpSp>
            <p:nvGrpSpPr>
              <p:cNvPr id="5143" name="Group 52"/>
              <p:cNvGrpSpPr/>
              <p:nvPr/>
            </p:nvGrpSpPr>
            <p:grpSpPr>
              <a:xfrm rot="701281">
                <a:off x="2286000" y="5334000"/>
                <a:ext cx="838200" cy="762000"/>
                <a:chOff x="1104" y="2880"/>
                <a:chExt cx="528" cy="480"/>
              </a:xfrm>
            </p:grpSpPr>
            <p:sp>
              <p:nvSpPr>
                <p:cNvPr id="5503" name="Oval 53"/>
                <p:cNvSpPr/>
                <p:nvPr/>
              </p:nvSpPr>
              <p:spPr>
                <a:xfrm>
                  <a:off x="1344" y="3168"/>
                  <a:ext cx="192" cy="192"/>
                </a:xfrm>
                <a:prstGeom prst="ellipse">
                  <a:avLst/>
                </a:prstGeom>
                <a:solidFill>
                  <a:srgbClr val="FF66FF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5504" name="Oval 54"/>
                <p:cNvSpPr/>
                <p:nvPr/>
              </p:nvSpPr>
              <p:spPr>
                <a:xfrm>
                  <a:off x="1200" y="3168"/>
                  <a:ext cx="192" cy="192"/>
                </a:xfrm>
                <a:prstGeom prst="ellipse">
                  <a:avLst/>
                </a:prstGeom>
                <a:solidFill>
                  <a:srgbClr val="FF66FF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5505" name="Oval 55"/>
                <p:cNvSpPr/>
                <p:nvPr/>
              </p:nvSpPr>
              <p:spPr>
                <a:xfrm>
                  <a:off x="1440" y="3024"/>
                  <a:ext cx="192" cy="192"/>
                </a:xfrm>
                <a:prstGeom prst="ellipse">
                  <a:avLst/>
                </a:prstGeom>
                <a:solidFill>
                  <a:srgbClr val="FF66FF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5506" name="Oval 56"/>
                <p:cNvSpPr/>
                <p:nvPr/>
              </p:nvSpPr>
              <p:spPr>
                <a:xfrm>
                  <a:off x="1104" y="3024"/>
                  <a:ext cx="192" cy="192"/>
                </a:xfrm>
                <a:prstGeom prst="ellipse">
                  <a:avLst/>
                </a:prstGeom>
                <a:solidFill>
                  <a:srgbClr val="FF66FF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5507" name="Oval 57"/>
                <p:cNvSpPr/>
                <p:nvPr/>
              </p:nvSpPr>
              <p:spPr>
                <a:xfrm>
                  <a:off x="1200" y="2880"/>
                  <a:ext cx="192" cy="192"/>
                </a:xfrm>
                <a:prstGeom prst="ellipse">
                  <a:avLst/>
                </a:prstGeom>
                <a:solidFill>
                  <a:srgbClr val="FF66FF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5508" name="Oval 58"/>
                <p:cNvSpPr/>
                <p:nvPr/>
              </p:nvSpPr>
              <p:spPr>
                <a:xfrm>
                  <a:off x="1344" y="2880"/>
                  <a:ext cx="192" cy="192"/>
                </a:xfrm>
                <a:prstGeom prst="ellipse">
                  <a:avLst/>
                </a:prstGeom>
                <a:solidFill>
                  <a:srgbClr val="FF66FF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5509" name="Oval 59"/>
                <p:cNvSpPr/>
                <p:nvPr/>
              </p:nvSpPr>
              <p:spPr>
                <a:xfrm>
                  <a:off x="1248" y="2976"/>
                  <a:ext cx="240" cy="288"/>
                </a:xfrm>
                <a:prstGeom prst="ellipse">
                  <a:avLst/>
                </a:prstGeom>
                <a:solidFill>
                  <a:srgbClr val="FFFF00"/>
                </a:solidFill>
                <a:ln w="3175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5144" name="Group 60"/>
              <p:cNvGrpSpPr/>
              <p:nvPr/>
            </p:nvGrpSpPr>
            <p:grpSpPr>
              <a:xfrm rot="701281">
                <a:off x="7848600" y="5257800"/>
                <a:ext cx="838200" cy="762000"/>
                <a:chOff x="1104" y="2880"/>
                <a:chExt cx="528" cy="480"/>
              </a:xfrm>
            </p:grpSpPr>
            <p:sp>
              <p:nvSpPr>
                <p:cNvPr id="5496" name="Oval 61"/>
                <p:cNvSpPr/>
                <p:nvPr/>
              </p:nvSpPr>
              <p:spPr>
                <a:xfrm>
                  <a:off x="1344" y="3168"/>
                  <a:ext cx="192" cy="192"/>
                </a:xfrm>
                <a:prstGeom prst="ellipse">
                  <a:avLst/>
                </a:prstGeom>
                <a:solidFill>
                  <a:srgbClr val="FF66FF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5497" name="Oval 62"/>
                <p:cNvSpPr/>
                <p:nvPr/>
              </p:nvSpPr>
              <p:spPr>
                <a:xfrm>
                  <a:off x="1200" y="3168"/>
                  <a:ext cx="192" cy="192"/>
                </a:xfrm>
                <a:prstGeom prst="ellipse">
                  <a:avLst/>
                </a:prstGeom>
                <a:solidFill>
                  <a:srgbClr val="FF66FF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5498" name="Oval 63"/>
                <p:cNvSpPr/>
                <p:nvPr/>
              </p:nvSpPr>
              <p:spPr>
                <a:xfrm>
                  <a:off x="1440" y="3024"/>
                  <a:ext cx="192" cy="192"/>
                </a:xfrm>
                <a:prstGeom prst="ellipse">
                  <a:avLst/>
                </a:prstGeom>
                <a:solidFill>
                  <a:srgbClr val="FF66FF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5499" name="Oval 64"/>
                <p:cNvSpPr/>
                <p:nvPr/>
              </p:nvSpPr>
              <p:spPr>
                <a:xfrm>
                  <a:off x="1104" y="3024"/>
                  <a:ext cx="192" cy="192"/>
                </a:xfrm>
                <a:prstGeom prst="ellipse">
                  <a:avLst/>
                </a:prstGeom>
                <a:solidFill>
                  <a:srgbClr val="FF66FF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5500" name="Oval 65"/>
                <p:cNvSpPr/>
                <p:nvPr/>
              </p:nvSpPr>
              <p:spPr>
                <a:xfrm>
                  <a:off x="1200" y="2880"/>
                  <a:ext cx="192" cy="192"/>
                </a:xfrm>
                <a:prstGeom prst="ellipse">
                  <a:avLst/>
                </a:prstGeom>
                <a:solidFill>
                  <a:srgbClr val="FF66FF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5501" name="Oval 66"/>
                <p:cNvSpPr/>
                <p:nvPr/>
              </p:nvSpPr>
              <p:spPr>
                <a:xfrm>
                  <a:off x="1344" y="2880"/>
                  <a:ext cx="192" cy="192"/>
                </a:xfrm>
                <a:prstGeom prst="ellipse">
                  <a:avLst/>
                </a:prstGeom>
                <a:solidFill>
                  <a:srgbClr val="FF66FF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5502" name="Oval 67"/>
                <p:cNvSpPr/>
                <p:nvPr/>
              </p:nvSpPr>
              <p:spPr>
                <a:xfrm>
                  <a:off x="1248" y="2976"/>
                  <a:ext cx="240" cy="288"/>
                </a:xfrm>
                <a:prstGeom prst="ellipse">
                  <a:avLst/>
                </a:prstGeom>
                <a:solidFill>
                  <a:srgbClr val="FFFF00"/>
                </a:solidFill>
                <a:ln w="3175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5145" name="Freeform 69"/>
              <p:cNvSpPr/>
              <p:nvPr/>
            </p:nvSpPr>
            <p:spPr>
              <a:xfrm rot="1924190">
                <a:off x="1828800" y="5181600"/>
                <a:ext cx="2286000" cy="1273175"/>
              </a:xfrm>
              <a:custGeom>
                <a:avLst/>
                <a:gdLst>
                  <a:gd name="txL" fmla="*/ 0 w 1821"/>
                  <a:gd name="txT" fmla="*/ 0 h 1522"/>
                  <a:gd name="txR" fmla="*/ 1821 w 1821"/>
                  <a:gd name="txB" fmla="*/ 1522 h 1522"/>
                </a:gdLst>
                <a:ahLst/>
                <a:cxnLst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</a:cxnLst>
                <a:rect l="txL" t="txT" r="txR" b="txB"/>
                <a:pathLst>
                  <a:path w="1821" h="1522">
                    <a:moveTo>
                      <a:pt x="760" y="1504"/>
                    </a:moveTo>
                    <a:cubicBezTo>
                      <a:pt x="684" y="1522"/>
                      <a:pt x="699" y="1518"/>
                      <a:pt x="585" y="1511"/>
                    </a:cubicBezTo>
                    <a:cubicBezTo>
                      <a:pt x="556" y="1502"/>
                      <a:pt x="523" y="1504"/>
                      <a:pt x="497" y="1489"/>
                    </a:cubicBezTo>
                    <a:cubicBezTo>
                      <a:pt x="482" y="1480"/>
                      <a:pt x="470" y="1465"/>
                      <a:pt x="454" y="1460"/>
                    </a:cubicBezTo>
                    <a:cubicBezTo>
                      <a:pt x="439" y="1455"/>
                      <a:pt x="410" y="1446"/>
                      <a:pt x="410" y="1446"/>
                    </a:cubicBezTo>
                    <a:cubicBezTo>
                      <a:pt x="374" y="1394"/>
                      <a:pt x="297" y="1335"/>
                      <a:pt x="242" y="1300"/>
                    </a:cubicBezTo>
                    <a:cubicBezTo>
                      <a:pt x="237" y="1293"/>
                      <a:pt x="234" y="1284"/>
                      <a:pt x="228" y="1278"/>
                    </a:cubicBezTo>
                    <a:cubicBezTo>
                      <a:pt x="222" y="1272"/>
                      <a:pt x="212" y="1270"/>
                      <a:pt x="206" y="1263"/>
                    </a:cubicBezTo>
                    <a:cubicBezTo>
                      <a:pt x="201" y="1257"/>
                      <a:pt x="202" y="1248"/>
                      <a:pt x="198" y="1242"/>
                    </a:cubicBezTo>
                    <a:cubicBezTo>
                      <a:pt x="192" y="1234"/>
                      <a:pt x="183" y="1228"/>
                      <a:pt x="177" y="1220"/>
                    </a:cubicBezTo>
                    <a:cubicBezTo>
                      <a:pt x="160" y="1195"/>
                      <a:pt x="167" y="1189"/>
                      <a:pt x="147" y="1169"/>
                    </a:cubicBezTo>
                    <a:cubicBezTo>
                      <a:pt x="112" y="1134"/>
                      <a:pt x="138" y="1177"/>
                      <a:pt x="104" y="1132"/>
                    </a:cubicBezTo>
                    <a:cubicBezTo>
                      <a:pt x="59" y="1073"/>
                      <a:pt x="95" y="1101"/>
                      <a:pt x="53" y="1074"/>
                    </a:cubicBezTo>
                    <a:cubicBezTo>
                      <a:pt x="50" y="1067"/>
                      <a:pt x="50" y="1058"/>
                      <a:pt x="45" y="1052"/>
                    </a:cubicBezTo>
                    <a:cubicBezTo>
                      <a:pt x="40" y="1045"/>
                      <a:pt x="29" y="1044"/>
                      <a:pt x="24" y="1037"/>
                    </a:cubicBezTo>
                    <a:cubicBezTo>
                      <a:pt x="16" y="1024"/>
                      <a:pt x="14" y="1008"/>
                      <a:pt x="9" y="994"/>
                    </a:cubicBezTo>
                    <a:cubicBezTo>
                      <a:pt x="7" y="987"/>
                      <a:pt x="2" y="972"/>
                      <a:pt x="2" y="972"/>
                    </a:cubicBezTo>
                    <a:cubicBezTo>
                      <a:pt x="4" y="960"/>
                      <a:pt x="0" y="944"/>
                      <a:pt x="9" y="935"/>
                    </a:cubicBezTo>
                    <a:cubicBezTo>
                      <a:pt x="14" y="929"/>
                      <a:pt x="13" y="950"/>
                      <a:pt x="16" y="957"/>
                    </a:cubicBezTo>
                    <a:cubicBezTo>
                      <a:pt x="21" y="967"/>
                      <a:pt x="49" y="1003"/>
                      <a:pt x="53" y="1008"/>
                    </a:cubicBezTo>
                    <a:cubicBezTo>
                      <a:pt x="69" y="1057"/>
                      <a:pt x="89" y="1082"/>
                      <a:pt x="133" y="1110"/>
                    </a:cubicBezTo>
                    <a:cubicBezTo>
                      <a:pt x="167" y="1164"/>
                      <a:pt x="242" y="1162"/>
                      <a:pt x="301" y="1176"/>
                    </a:cubicBezTo>
                    <a:cubicBezTo>
                      <a:pt x="328" y="1189"/>
                      <a:pt x="345" y="1210"/>
                      <a:pt x="373" y="1220"/>
                    </a:cubicBezTo>
                    <a:cubicBezTo>
                      <a:pt x="388" y="1225"/>
                      <a:pt x="417" y="1234"/>
                      <a:pt x="417" y="1234"/>
                    </a:cubicBezTo>
                    <a:cubicBezTo>
                      <a:pt x="452" y="1261"/>
                      <a:pt x="484" y="1297"/>
                      <a:pt x="527" y="1307"/>
                    </a:cubicBezTo>
                    <a:cubicBezTo>
                      <a:pt x="561" y="1331"/>
                      <a:pt x="599" y="1340"/>
                      <a:pt x="636" y="1358"/>
                    </a:cubicBezTo>
                    <a:cubicBezTo>
                      <a:pt x="654" y="1385"/>
                      <a:pt x="645" y="1377"/>
                      <a:pt x="672" y="1395"/>
                    </a:cubicBezTo>
                    <a:cubicBezTo>
                      <a:pt x="687" y="1405"/>
                      <a:pt x="716" y="1424"/>
                      <a:pt x="716" y="1424"/>
                    </a:cubicBezTo>
                    <a:cubicBezTo>
                      <a:pt x="742" y="1463"/>
                      <a:pt x="725" y="1440"/>
                      <a:pt x="774" y="1489"/>
                    </a:cubicBezTo>
                    <a:cubicBezTo>
                      <a:pt x="781" y="1496"/>
                      <a:pt x="796" y="1511"/>
                      <a:pt x="796" y="1511"/>
                    </a:cubicBezTo>
                    <a:cubicBezTo>
                      <a:pt x="796" y="1511"/>
                      <a:pt x="769" y="1485"/>
                      <a:pt x="753" y="1475"/>
                    </a:cubicBezTo>
                    <a:cubicBezTo>
                      <a:pt x="738" y="1433"/>
                      <a:pt x="693" y="1414"/>
                      <a:pt x="665" y="1380"/>
                    </a:cubicBezTo>
                    <a:cubicBezTo>
                      <a:pt x="646" y="1357"/>
                      <a:pt x="625" y="1345"/>
                      <a:pt x="607" y="1322"/>
                    </a:cubicBezTo>
                    <a:cubicBezTo>
                      <a:pt x="572" y="1277"/>
                      <a:pt x="575" y="1278"/>
                      <a:pt x="534" y="1242"/>
                    </a:cubicBezTo>
                    <a:cubicBezTo>
                      <a:pt x="505" y="1216"/>
                      <a:pt x="485" y="1182"/>
                      <a:pt x="454" y="1161"/>
                    </a:cubicBezTo>
                    <a:cubicBezTo>
                      <a:pt x="433" y="1130"/>
                      <a:pt x="417" y="1097"/>
                      <a:pt x="395" y="1067"/>
                    </a:cubicBezTo>
                    <a:cubicBezTo>
                      <a:pt x="385" y="1034"/>
                      <a:pt x="370" y="1001"/>
                      <a:pt x="352" y="972"/>
                    </a:cubicBezTo>
                    <a:cubicBezTo>
                      <a:pt x="341" y="912"/>
                      <a:pt x="320" y="857"/>
                      <a:pt x="308" y="797"/>
                    </a:cubicBezTo>
                    <a:cubicBezTo>
                      <a:pt x="299" y="678"/>
                      <a:pt x="294" y="661"/>
                      <a:pt x="308" y="512"/>
                    </a:cubicBezTo>
                    <a:cubicBezTo>
                      <a:pt x="310" y="495"/>
                      <a:pt x="312" y="546"/>
                      <a:pt x="315" y="563"/>
                    </a:cubicBezTo>
                    <a:cubicBezTo>
                      <a:pt x="320" y="588"/>
                      <a:pt x="352" y="629"/>
                      <a:pt x="352" y="629"/>
                    </a:cubicBezTo>
                    <a:cubicBezTo>
                      <a:pt x="368" y="680"/>
                      <a:pt x="380" y="737"/>
                      <a:pt x="410" y="782"/>
                    </a:cubicBezTo>
                    <a:cubicBezTo>
                      <a:pt x="421" y="818"/>
                      <a:pt x="432" y="844"/>
                      <a:pt x="468" y="855"/>
                    </a:cubicBezTo>
                    <a:cubicBezTo>
                      <a:pt x="481" y="890"/>
                      <a:pt x="467" y="907"/>
                      <a:pt x="505" y="921"/>
                    </a:cubicBezTo>
                    <a:cubicBezTo>
                      <a:pt x="516" y="954"/>
                      <a:pt x="534" y="981"/>
                      <a:pt x="563" y="1001"/>
                    </a:cubicBezTo>
                    <a:cubicBezTo>
                      <a:pt x="573" y="1031"/>
                      <a:pt x="577" y="1044"/>
                      <a:pt x="600" y="1067"/>
                    </a:cubicBezTo>
                    <a:cubicBezTo>
                      <a:pt x="610" y="1131"/>
                      <a:pt x="605" y="1244"/>
                      <a:pt x="680" y="1271"/>
                    </a:cubicBezTo>
                    <a:cubicBezTo>
                      <a:pt x="694" y="1314"/>
                      <a:pt x="706" y="1372"/>
                      <a:pt x="731" y="1409"/>
                    </a:cubicBezTo>
                    <a:cubicBezTo>
                      <a:pt x="736" y="1424"/>
                      <a:pt x="740" y="1438"/>
                      <a:pt x="745" y="1453"/>
                    </a:cubicBezTo>
                    <a:cubicBezTo>
                      <a:pt x="748" y="1461"/>
                      <a:pt x="734" y="1439"/>
                      <a:pt x="731" y="1431"/>
                    </a:cubicBezTo>
                    <a:cubicBezTo>
                      <a:pt x="725" y="1417"/>
                      <a:pt x="720" y="1402"/>
                      <a:pt x="716" y="1387"/>
                    </a:cubicBezTo>
                    <a:cubicBezTo>
                      <a:pt x="707" y="1356"/>
                      <a:pt x="704" y="1324"/>
                      <a:pt x="694" y="1293"/>
                    </a:cubicBezTo>
                    <a:cubicBezTo>
                      <a:pt x="689" y="1278"/>
                      <a:pt x="680" y="1249"/>
                      <a:pt x="680" y="1249"/>
                    </a:cubicBezTo>
                    <a:cubicBezTo>
                      <a:pt x="672" y="1179"/>
                      <a:pt x="670" y="1107"/>
                      <a:pt x="658" y="1037"/>
                    </a:cubicBezTo>
                    <a:cubicBezTo>
                      <a:pt x="650" y="992"/>
                      <a:pt x="629" y="951"/>
                      <a:pt x="621" y="906"/>
                    </a:cubicBezTo>
                    <a:cubicBezTo>
                      <a:pt x="616" y="879"/>
                      <a:pt x="611" y="853"/>
                      <a:pt x="607" y="826"/>
                    </a:cubicBezTo>
                    <a:cubicBezTo>
                      <a:pt x="601" y="790"/>
                      <a:pt x="592" y="717"/>
                      <a:pt x="592" y="717"/>
                    </a:cubicBezTo>
                    <a:cubicBezTo>
                      <a:pt x="590" y="680"/>
                      <a:pt x="585" y="644"/>
                      <a:pt x="585" y="607"/>
                    </a:cubicBezTo>
                    <a:cubicBezTo>
                      <a:pt x="585" y="529"/>
                      <a:pt x="587" y="452"/>
                      <a:pt x="592" y="374"/>
                    </a:cubicBezTo>
                    <a:cubicBezTo>
                      <a:pt x="595" y="324"/>
                      <a:pt x="623" y="270"/>
                      <a:pt x="636" y="221"/>
                    </a:cubicBezTo>
                    <a:cubicBezTo>
                      <a:pt x="641" y="203"/>
                      <a:pt x="644" y="176"/>
                      <a:pt x="658" y="162"/>
                    </a:cubicBezTo>
                    <a:cubicBezTo>
                      <a:pt x="666" y="154"/>
                      <a:pt x="677" y="153"/>
                      <a:pt x="687" y="148"/>
                    </a:cubicBezTo>
                    <a:cubicBezTo>
                      <a:pt x="711" y="117"/>
                      <a:pt x="724" y="85"/>
                      <a:pt x="745" y="53"/>
                    </a:cubicBezTo>
                    <a:cubicBezTo>
                      <a:pt x="748" y="43"/>
                      <a:pt x="747" y="32"/>
                      <a:pt x="753" y="24"/>
                    </a:cubicBezTo>
                    <a:cubicBezTo>
                      <a:pt x="761" y="12"/>
                      <a:pt x="799" y="0"/>
                      <a:pt x="753" y="17"/>
                    </a:cubicBezTo>
                    <a:cubicBezTo>
                      <a:pt x="747" y="32"/>
                      <a:pt x="737" y="45"/>
                      <a:pt x="731" y="60"/>
                    </a:cubicBezTo>
                    <a:cubicBezTo>
                      <a:pt x="704" y="133"/>
                      <a:pt x="742" y="68"/>
                      <a:pt x="709" y="119"/>
                    </a:cubicBezTo>
                    <a:cubicBezTo>
                      <a:pt x="701" y="153"/>
                      <a:pt x="692" y="184"/>
                      <a:pt x="672" y="213"/>
                    </a:cubicBezTo>
                    <a:cubicBezTo>
                      <a:pt x="655" y="266"/>
                      <a:pt x="662" y="242"/>
                      <a:pt x="651" y="286"/>
                    </a:cubicBezTo>
                    <a:cubicBezTo>
                      <a:pt x="655" y="513"/>
                      <a:pt x="656" y="645"/>
                      <a:pt x="672" y="841"/>
                    </a:cubicBezTo>
                    <a:cubicBezTo>
                      <a:pt x="677" y="982"/>
                      <a:pt x="685" y="1111"/>
                      <a:pt x="702" y="1249"/>
                    </a:cubicBezTo>
                    <a:cubicBezTo>
                      <a:pt x="706" y="1318"/>
                      <a:pt x="704" y="1358"/>
                      <a:pt x="723" y="1417"/>
                    </a:cubicBezTo>
                    <a:cubicBezTo>
                      <a:pt x="726" y="1380"/>
                      <a:pt x="730" y="1344"/>
                      <a:pt x="731" y="1307"/>
                    </a:cubicBezTo>
                    <a:cubicBezTo>
                      <a:pt x="735" y="1066"/>
                      <a:pt x="733" y="826"/>
                      <a:pt x="738" y="585"/>
                    </a:cubicBezTo>
                    <a:cubicBezTo>
                      <a:pt x="738" y="577"/>
                      <a:pt x="743" y="570"/>
                      <a:pt x="745" y="563"/>
                    </a:cubicBezTo>
                    <a:cubicBezTo>
                      <a:pt x="758" y="513"/>
                      <a:pt x="761" y="439"/>
                      <a:pt x="789" y="396"/>
                    </a:cubicBezTo>
                    <a:cubicBezTo>
                      <a:pt x="806" y="370"/>
                      <a:pt x="856" y="329"/>
                      <a:pt x="877" y="308"/>
                    </a:cubicBezTo>
                    <a:cubicBezTo>
                      <a:pt x="897" y="288"/>
                      <a:pt x="910" y="257"/>
                      <a:pt x="928" y="235"/>
                    </a:cubicBezTo>
                    <a:cubicBezTo>
                      <a:pt x="975" y="178"/>
                      <a:pt x="1045" y="151"/>
                      <a:pt x="1117" y="141"/>
                    </a:cubicBezTo>
                    <a:cubicBezTo>
                      <a:pt x="1135" y="136"/>
                      <a:pt x="1165" y="123"/>
                      <a:pt x="1183" y="141"/>
                    </a:cubicBezTo>
                    <a:cubicBezTo>
                      <a:pt x="1188" y="146"/>
                      <a:pt x="1168" y="145"/>
                      <a:pt x="1161" y="148"/>
                    </a:cubicBezTo>
                    <a:cubicBezTo>
                      <a:pt x="1145" y="156"/>
                      <a:pt x="1128" y="170"/>
                      <a:pt x="1117" y="184"/>
                    </a:cubicBezTo>
                    <a:cubicBezTo>
                      <a:pt x="1100" y="206"/>
                      <a:pt x="1065" y="246"/>
                      <a:pt x="1052" y="272"/>
                    </a:cubicBezTo>
                    <a:cubicBezTo>
                      <a:pt x="1033" y="310"/>
                      <a:pt x="1033" y="325"/>
                      <a:pt x="1001" y="359"/>
                    </a:cubicBezTo>
                    <a:cubicBezTo>
                      <a:pt x="992" y="383"/>
                      <a:pt x="987" y="408"/>
                      <a:pt x="979" y="432"/>
                    </a:cubicBezTo>
                    <a:cubicBezTo>
                      <a:pt x="971" y="498"/>
                      <a:pt x="972" y="566"/>
                      <a:pt x="949" y="629"/>
                    </a:cubicBezTo>
                    <a:cubicBezTo>
                      <a:pt x="939" y="721"/>
                      <a:pt x="930" y="813"/>
                      <a:pt x="920" y="906"/>
                    </a:cubicBezTo>
                    <a:cubicBezTo>
                      <a:pt x="917" y="931"/>
                      <a:pt x="906" y="979"/>
                      <a:pt x="906" y="979"/>
                    </a:cubicBezTo>
                    <a:cubicBezTo>
                      <a:pt x="898" y="1072"/>
                      <a:pt x="897" y="1171"/>
                      <a:pt x="855" y="1256"/>
                    </a:cubicBezTo>
                    <a:cubicBezTo>
                      <a:pt x="838" y="1290"/>
                      <a:pt x="842" y="1313"/>
                      <a:pt x="811" y="1344"/>
                    </a:cubicBezTo>
                    <a:cubicBezTo>
                      <a:pt x="779" y="1376"/>
                      <a:pt x="747" y="1400"/>
                      <a:pt x="716" y="1431"/>
                    </a:cubicBezTo>
                    <a:cubicBezTo>
                      <a:pt x="707" y="1440"/>
                      <a:pt x="736" y="1417"/>
                      <a:pt x="745" y="1409"/>
                    </a:cubicBezTo>
                    <a:cubicBezTo>
                      <a:pt x="753" y="1402"/>
                      <a:pt x="759" y="1393"/>
                      <a:pt x="767" y="1387"/>
                    </a:cubicBezTo>
                    <a:cubicBezTo>
                      <a:pt x="807" y="1359"/>
                      <a:pt x="858" y="1322"/>
                      <a:pt x="906" y="1307"/>
                    </a:cubicBezTo>
                    <a:cubicBezTo>
                      <a:pt x="933" y="1265"/>
                      <a:pt x="983" y="1229"/>
                      <a:pt x="1030" y="1212"/>
                    </a:cubicBezTo>
                    <a:cubicBezTo>
                      <a:pt x="1063" y="1179"/>
                      <a:pt x="1087" y="1146"/>
                      <a:pt x="1132" y="1132"/>
                    </a:cubicBezTo>
                    <a:cubicBezTo>
                      <a:pt x="1172" y="1102"/>
                      <a:pt x="1201" y="1072"/>
                      <a:pt x="1248" y="1052"/>
                    </a:cubicBezTo>
                    <a:cubicBezTo>
                      <a:pt x="1282" y="1018"/>
                      <a:pt x="1328" y="1004"/>
                      <a:pt x="1372" y="986"/>
                    </a:cubicBezTo>
                    <a:cubicBezTo>
                      <a:pt x="1402" y="956"/>
                      <a:pt x="1424" y="957"/>
                      <a:pt x="1467" y="950"/>
                    </a:cubicBezTo>
                    <a:cubicBezTo>
                      <a:pt x="1528" y="952"/>
                      <a:pt x="1589" y="949"/>
                      <a:pt x="1649" y="957"/>
                    </a:cubicBezTo>
                    <a:cubicBezTo>
                      <a:pt x="1702" y="964"/>
                      <a:pt x="1734" y="1072"/>
                      <a:pt x="1752" y="1110"/>
                    </a:cubicBezTo>
                    <a:cubicBezTo>
                      <a:pt x="1767" y="1143"/>
                      <a:pt x="1786" y="1173"/>
                      <a:pt x="1803" y="1205"/>
                    </a:cubicBezTo>
                    <a:cubicBezTo>
                      <a:pt x="1807" y="1213"/>
                      <a:pt x="1821" y="1219"/>
                      <a:pt x="1817" y="1227"/>
                    </a:cubicBezTo>
                    <a:cubicBezTo>
                      <a:pt x="1813" y="1234"/>
                      <a:pt x="1802" y="1223"/>
                      <a:pt x="1795" y="1220"/>
                    </a:cubicBezTo>
                    <a:cubicBezTo>
                      <a:pt x="1766" y="1207"/>
                      <a:pt x="1737" y="1188"/>
                      <a:pt x="1708" y="1176"/>
                    </a:cubicBezTo>
                    <a:cubicBezTo>
                      <a:pt x="1684" y="1166"/>
                      <a:pt x="1659" y="1161"/>
                      <a:pt x="1635" y="1154"/>
                    </a:cubicBezTo>
                    <a:cubicBezTo>
                      <a:pt x="1604" y="1145"/>
                      <a:pt x="1540" y="1132"/>
                      <a:pt x="1540" y="1132"/>
                    </a:cubicBezTo>
                    <a:cubicBezTo>
                      <a:pt x="1500" y="1113"/>
                      <a:pt x="1465" y="1118"/>
                      <a:pt x="1423" y="1132"/>
                    </a:cubicBezTo>
                    <a:cubicBezTo>
                      <a:pt x="1404" y="1162"/>
                      <a:pt x="1364" y="1171"/>
                      <a:pt x="1329" y="1183"/>
                    </a:cubicBezTo>
                    <a:cubicBezTo>
                      <a:pt x="1312" y="1208"/>
                      <a:pt x="1281" y="1240"/>
                      <a:pt x="1256" y="1256"/>
                    </a:cubicBezTo>
                    <a:cubicBezTo>
                      <a:pt x="1236" y="1285"/>
                      <a:pt x="1213" y="1317"/>
                      <a:pt x="1183" y="1336"/>
                    </a:cubicBezTo>
                    <a:cubicBezTo>
                      <a:pt x="1106" y="1449"/>
                      <a:pt x="859" y="1380"/>
                      <a:pt x="789" y="1380"/>
                    </a:cubicBezTo>
                    <a:lnTo>
                      <a:pt x="735" y="1312"/>
                    </a:lnTo>
                  </a:path>
                </a:pathLst>
              </a:custGeom>
              <a:solidFill>
                <a:srgbClr val="00CC00"/>
              </a:solidFill>
              <a:ln w="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5146" name="Freeform 68"/>
              <p:cNvSpPr/>
              <p:nvPr/>
            </p:nvSpPr>
            <p:spPr>
              <a:xfrm rot="899285">
                <a:off x="1071563" y="5545138"/>
                <a:ext cx="2209800" cy="1273175"/>
              </a:xfrm>
              <a:custGeom>
                <a:avLst/>
                <a:gdLst>
                  <a:gd name="txL" fmla="*/ 0 w 1821"/>
                  <a:gd name="txT" fmla="*/ 0 h 1522"/>
                  <a:gd name="txR" fmla="*/ 1821 w 1821"/>
                  <a:gd name="txB" fmla="*/ 1522 h 1522"/>
                </a:gdLst>
                <a:ahLst/>
                <a:cxnLst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</a:cxnLst>
                <a:rect l="txL" t="txT" r="txR" b="txB"/>
                <a:pathLst>
                  <a:path w="1821" h="1522">
                    <a:moveTo>
                      <a:pt x="760" y="1504"/>
                    </a:moveTo>
                    <a:cubicBezTo>
                      <a:pt x="684" y="1522"/>
                      <a:pt x="699" y="1518"/>
                      <a:pt x="585" y="1511"/>
                    </a:cubicBezTo>
                    <a:cubicBezTo>
                      <a:pt x="556" y="1502"/>
                      <a:pt x="523" y="1504"/>
                      <a:pt x="497" y="1489"/>
                    </a:cubicBezTo>
                    <a:cubicBezTo>
                      <a:pt x="482" y="1480"/>
                      <a:pt x="470" y="1465"/>
                      <a:pt x="454" y="1460"/>
                    </a:cubicBezTo>
                    <a:cubicBezTo>
                      <a:pt x="439" y="1455"/>
                      <a:pt x="410" y="1446"/>
                      <a:pt x="410" y="1446"/>
                    </a:cubicBezTo>
                    <a:cubicBezTo>
                      <a:pt x="374" y="1394"/>
                      <a:pt x="297" y="1335"/>
                      <a:pt x="242" y="1300"/>
                    </a:cubicBezTo>
                    <a:cubicBezTo>
                      <a:pt x="237" y="1293"/>
                      <a:pt x="234" y="1284"/>
                      <a:pt x="228" y="1278"/>
                    </a:cubicBezTo>
                    <a:cubicBezTo>
                      <a:pt x="222" y="1272"/>
                      <a:pt x="212" y="1270"/>
                      <a:pt x="206" y="1263"/>
                    </a:cubicBezTo>
                    <a:cubicBezTo>
                      <a:pt x="201" y="1257"/>
                      <a:pt x="202" y="1248"/>
                      <a:pt x="198" y="1242"/>
                    </a:cubicBezTo>
                    <a:cubicBezTo>
                      <a:pt x="192" y="1234"/>
                      <a:pt x="183" y="1228"/>
                      <a:pt x="177" y="1220"/>
                    </a:cubicBezTo>
                    <a:cubicBezTo>
                      <a:pt x="160" y="1195"/>
                      <a:pt x="167" y="1189"/>
                      <a:pt x="147" y="1169"/>
                    </a:cubicBezTo>
                    <a:cubicBezTo>
                      <a:pt x="112" y="1134"/>
                      <a:pt x="138" y="1177"/>
                      <a:pt x="104" y="1132"/>
                    </a:cubicBezTo>
                    <a:cubicBezTo>
                      <a:pt x="59" y="1073"/>
                      <a:pt x="95" y="1101"/>
                      <a:pt x="53" y="1074"/>
                    </a:cubicBezTo>
                    <a:cubicBezTo>
                      <a:pt x="50" y="1067"/>
                      <a:pt x="50" y="1058"/>
                      <a:pt x="45" y="1052"/>
                    </a:cubicBezTo>
                    <a:cubicBezTo>
                      <a:pt x="40" y="1045"/>
                      <a:pt x="29" y="1044"/>
                      <a:pt x="24" y="1037"/>
                    </a:cubicBezTo>
                    <a:cubicBezTo>
                      <a:pt x="16" y="1024"/>
                      <a:pt x="14" y="1008"/>
                      <a:pt x="9" y="994"/>
                    </a:cubicBezTo>
                    <a:cubicBezTo>
                      <a:pt x="7" y="987"/>
                      <a:pt x="2" y="972"/>
                      <a:pt x="2" y="972"/>
                    </a:cubicBezTo>
                    <a:cubicBezTo>
                      <a:pt x="4" y="960"/>
                      <a:pt x="0" y="944"/>
                      <a:pt x="9" y="935"/>
                    </a:cubicBezTo>
                    <a:cubicBezTo>
                      <a:pt x="14" y="929"/>
                      <a:pt x="13" y="950"/>
                      <a:pt x="16" y="957"/>
                    </a:cubicBezTo>
                    <a:cubicBezTo>
                      <a:pt x="21" y="967"/>
                      <a:pt x="49" y="1003"/>
                      <a:pt x="53" y="1008"/>
                    </a:cubicBezTo>
                    <a:cubicBezTo>
                      <a:pt x="69" y="1057"/>
                      <a:pt x="89" y="1082"/>
                      <a:pt x="133" y="1110"/>
                    </a:cubicBezTo>
                    <a:cubicBezTo>
                      <a:pt x="167" y="1164"/>
                      <a:pt x="242" y="1162"/>
                      <a:pt x="301" y="1176"/>
                    </a:cubicBezTo>
                    <a:cubicBezTo>
                      <a:pt x="328" y="1189"/>
                      <a:pt x="345" y="1210"/>
                      <a:pt x="373" y="1220"/>
                    </a:cubicBezTo>
                    <a:cubicBezTo>
                      <a:pt x="388" y="1225"/>
                      <a:pt x="417" y="1234"/>
                      <a:pt x="417" y="1234"/>
                    </a:cubicBezTo>
                    <a:cubicBezTo>
                      <a:pt x="452" y="1261"/>
                      <a:pt x="484" y="1297"/>
                      <a:pt x="527" y="1307"/>
                    </a:cubicBezTo>
                    <a:cubicBezTo>
                      <a:pt x="561" y="1331"/>
                      <a:pt x="599" y="1340"/>
                      <a:pt x="636" y="1358"/>
                    </a:cubicBezTo>
                    <a:cubicBezTo>
                      <a:pt x="654" y="1385"/>
                      <a:pt x="645" y="1377"/>
                      <a:pt x="672" y="1395"/>
                    </a:cubicBezTo>
                    <a:cubicBezTo>
                      <a:pt x="687" y="1405"/>
                      <a:pt x="716" y="1424"/>
                      <a:pt x="716" y="1424"/>
                    </a:cubicBezTo>
                    <a:cubicBezTo>
                      <a:pt x="742" y="1463"/>
                      <a:pt x="725" y="1440"/>
                      <a:pt x="774" y="1489"/>
                    </a:cubicBezTo>
                    <a:cubicBezTo>
                      <a:pt x="781" y="1496"/>
                      <a:pt x="796" y="1511"/>
                      <a:pt x="796" y="1511"/>
                    </a:cubicBezTo>
                    <a:cubicBezTo>
                      <a:pt x="796" y="1511"/>
                      <a:pt x="769" y="1485"/>
                      <a:pt x="753" y="1475"/>
                    </a:cubicBezTo>
                    <a:cubicBezTo>
                      <a:pt x="738" y="1433"/>
                      <a:pt x="693" y="1414"/>
                      <a:pt x="665" y="1380"/>
                    </a:cubicBezTo>
                    <a:cubicBezTo>
                      <a:pt x="646" y="1357"/>
                      <a:pt x="625" y="1345"/>
                      <a:pt x="607" y="1322"/>
                    </a:cubicBezTo>
                    <a:cubicBezTo>
                      <a:pt x="572" y="1277"/>
                      <a:pt x="575" y="1278"/>
                      <a:pt x="534" y="1242"/>
                    </a:cubicBezTo>
                    <a:cubicBezTo>
                      <a:pt x="505" y="1216"/>
                      <a:pt x="485" y="1182"/>
                      <a:pt x="454" y="1161"/>
                    </a:cubicBezTo>
                    <a:cubicBezTo>
                      <a:pt x="433" y="1130"/>
                      <a:pt x="417" y="1097"/>
                      <a:pt x="395" y="1067"/>
                    </a:cubicBezTo>
                    <a:cubicBezTo>
                      <a:pt x="385" y="1034"/>
                      <a:pt x="370" y="1001"/>
                      <a:pt x="352" y="972"/>
                    </a:cubicBezTo>
                    <a:cubicBezTo>
                      <a:pt x="341" y="912"/>
                      <a:pt x="320" y="857"/>
                      <a:pt x="308" y="797"/>
                    </a:cubicBezTo>
                    <a:cubicBezTo>
                      <a:pt x="299" y="678"/>
                      <a:pt x="294" y="661"/>
                      <a:pt x="308" y="512"/>
                    </a:cubicBezTo>
                    <a:cubicBezTo>
                      <a:pt x="310" y="495"/>
                      <a:pt x="312" y="546"/>
                      <a:pt x="315" y="563"/>
                    </a:cubicBezTo>
                    <a:cubicBezTo>
                      <a:pt x="320" y="588"/>
                      <a:pt x="352" y="629"/>
                      <a:pt x="352" y="629"/>
                    </a:cubicBezTo>
                    <a:cubicBezTo>
                      <a:pt x="368" y="680"/>
                      <a:pt x="380" y="737"/>
                      <a:pt x="410" y="782"/>
                    </a:cubicBezTo>
                    <a:cubicBezTo>
                      <a:pt x="421" y="818"/>
                      <a:pt x="432" y="844"/>
                      <a:pt x="468" y="855"/>
                    </a:cubicBezTo>
                    <a:cubicBezTo>
                      <a:pt x="481" y="890"/>
                      <a:pt x="467" y="907"/>
                      <a:pt x="505" y="921"/>
                    </a:cubicBezTo>
                    <a:cubicBezTo>
                      <a:pt x="516" y="954"/>
                      <a:pt x="534" y="981"/>
                      <a:pt x="563" y="1001"/>
                    </a:cubicBezTo>
                    <a:cubicBezTo>
                      <a:pt x="573" y="1031"/>
                      <a:pt x="577" y="1044"/>
                      <a:pt x="600" y="1067"/>
                    </a:cubicBezTo>
                    <a:cubicBezTo>
                      <a:pt x="610" y="1131"/>
                      <a:pt x="605" y="1244"/>
                      <a:pt x="680" y="1271"/>
                    </a:cubicBezTo>
                    <a:cubicBezTo>
                      <a:pt x="694" y="1314"/>
                      <a:pt x="706" y="1372"/>
                      <a:pt x="731" y="1409"/>
                    </a:cubicBezTo>
                    <a:cubicBezTo>
                      <a:pt x="736" y="1424"/>
                      <a:pt x="740" y="1438"/>
                      <a:pt x="745" y="1453"/>
                    </a:cubicBezTo>
                    <a:cubicBezTo>
                      <a:pt x="748" y="1461"/>
                      <a:pt x="734" y="1439"/>
                      <a:pt x="731" y="1431"/>
                    </a:cubicBezTo>
                    <a:cubicBezTo>
                      <a:pt x="725" y="1417"/>
                      <a:pt x="720" y="1402"/>
                      <a:pt x="716" y="1387"/>
                    </a:cubicBezTo>
                    <a:cubicBezTo>
                      <a:pt x="707" y="1356"/>
                      <a:pt x="704" y="1324"/>
                      <a:pt x="694" y="1293"/>
                    </a:cubicBezTo>
                    <a:cubicBezTo>
                      <a:pt x="689" y="1278"/>
                      <a:pt x="680" y="1249"/>
                      <a:pt x="680" y="1249"/>
                    </a:cubicBezTo>
                    <a:cubicBezTo>
                      <a:pt x="672" y="1179"/>
                      <a:pt x="670" y="1107"/>
                      <a:pt x="658" y="1037"/>
                    </a:cubicBezTo>
                    <a:cubicBezTo>
                      <a:pt x="650" y="992"/>
                      <a:pt x="629" y="951"/>
                      <a:pt x="621" y="906"/>
                    </a:cubicBezTo>
                    <a:cubicBezTo>
                      <a:pt x="616" y="879"/>
                      <a:pt x="611" y="853"/>
                      <a:pt x="607" y="826"/>
                    </a:cubicBezTo>
                    <a:cubicBezTo>
                      <a:pt x="601" y="790"/>
                      <a:pt x="592" y="717"/>
                      <a:pt x="592" y="717"/>
                    </a:cubicBezTo>
                    <a:cubicBezTo>
                      <a:pt x="590" y="680"/>
                      <a:pt x="585" y="644"/>
                      <a:pt x="585" y="607"/>
                    </a:cubicBezTo>
                    <a:cubicBezTo>
                      <a:pt x="585" y="529"/>
                      <a:pt x="587" y="452"/>
                      <a:pt x="592" y="374"/>
                    </a:cubicBezTo>
                    <a:cubicBezTo>
                      <a:pt x="595" y="324"/>
                      <a:pt x="623" y="270"/>
                      <a:pt x="636" y="221"/>
                    </a:cubicBezTo>
                    <a:cubicBezTo>
                      <a:pt x="641" y="203"/>
                      <a:pt x="644" y="176"/>
                      <a:pt x="658" y="162"/>
                    </a:cubicBezTo>
                    <a:cubicBezTo>
                      <a:pt x="666" y="154"/>
                      <a:pt x="677" y="153"/>
                      <a:pt x="687" y="148"/>
                    </a:cubicBezTo>
                    <a:cubicBezTo>
                      <a:pt x="711" y="117"/>
                      <a:pt x="724" y="85"/>
                      <a:pt x="745" y="53"/>
                    </a:cubicBezTo>
                    <a:cubicBezTo>
                      <a:pt x="748" y="43"/>
                      <a:pt x="747" y="32"/>
                      <a:pt x="753" y="24"/>
                    </a:cubicBezTo>
                    <a:cubicBezTo>
                      <a:pt x="761" y="12"/>
                      <a:pt x="799" y="0"/>
                      <a:pt x="753" y="17"/>
                    </a:cubicBezTo>
                    <a:cubicBezTo>
                      <a:pt x="747" y="32"/>
                      <a:pt x="737" y="45"/>
                      <a:pt x="731" y="60"/>
                    </a:cubicBezTo>
                    <a:cubicBezTo>
                      <a:pt x="704" y="133"/>
                      <a:pt x="742" y="68"/>
                      <a:pt x="709" y="119"/>
                    </a:cubicBezTo>
                    <a:cubicBezTo>
                      <a:pt x="701" y="153"/>
                      <a:pt x="692" y="184"/>
                      <a:pt x="672" y="213"/>
                    </a:cubicBezTo>
                    <a:cubicBezTo>
                      <a:pt x="655" y="266"/>
                      <a:pt x="662" y="242"/>
                      <a:pt x="651" y="286"/>
                    </a:cubicBezTo>
                    <a:cubicBezTo>
                      <a:pt x="655" y="513"/>
                      <a:pt x="656" y="645"/>
                      <a:pt x="672" y="841"/>
                    </a:cubicBezTo>
                    <a:cubicBezTo>
                      <a:pt x="677" y="982"/>
                      <a:pt x="685" y="1111"/>
                      <a:pt x="702" y="1249"/>
                    </a:cubicBezTo>
                    <a:cubicBezTo>
                      <a:pt x="706" y="1318"/>
                      <a:pt x="704" y="1358"/>
                      <a:pt x="723" y="1417"/>
                    </a:cubicBezTo>
                    <a:cubicBezTo>
                      <a:pt x="726" y="1380"/>
                      <a:pt x="730" y="1344"/>
                      <a:pt x="731" y="1307"/>
                    </a:cubicBezTo>
                    <a:cubicBezTo>
                      <a:pt x="735" y="1066"/>
                      <a:pt x="733" y="826"/>
                      <a:pt x="738" y="585"/>
                    </a:cubicBezTo>
                    <a:cubicBezTo>
                      <a:pt x="738" y="577"/>
                      <a:pt x="743" y="570"/>
                      <a:pt x="745" y="563"/>
                    </a:cubicBezTo>
                    <a:cubicBezTo>
                      <a:pt x="758" y="513"/>
                      <a:pt x="761" y="439"/>
                      <a:pt x="789" y="396"/>
                    </a:cubicBezTo>
                    <a:cubicBezTo>
                      <a:pt x="806" y="370"/>
                      <a:pt x="856" y="329"/>
                      <a:pt x="877" y="308"/>
                    </a:cubicBezTo>
                    <a:cubicBezTo>
                      <a:pt x="897" y="288"/>
                      <a:pt x="910" y="257"/>
                      <a:pt x="928" y="235"/>
                    </a:cubicBezTo>
                    <a:cubicBezTo>
                      <a:pt x="975" y="178"/>
                      <a:pt x="1045" y="151"/>
                      <a:pt x="1117" y="141"/>
                    </a:cubicBezTo>
                    <a:cubicBezTo>
                      <a:pt x="1135" y="136"/>
                      <a:pt x="1165" y="123"/>
                      <a:pt x="1183" y="141"/>
                    </a:cubicBezTo>
                    <a:cubicBezTo>
                      <a:pt x="1188" y="146"/>
                      <a:pt x="1168" y="145"/>
                      <a:pt x="1161" y="148"/>
                    </a:cubicBezTo>
                    <a:cubicBezTo>
                      <a:pt x="1145" y="156"/>
                      <a:pt x="1128" y="170"/>
                      <a:pt x="1117" y="184"/>
                    </a:cubicBezTo>
                    <a:cubicBezTo>
                      <a:pt x="1100" y="206"/>
                      <a:pt x="1065" y="246"/>
                      <a:pt x="1052" y="272"/>
                    </a:cubicBezTo>
                    <a:cubicBezTo>
                      <a:pt x="1033" y="310"/>
                      <a:pt x="1033" y="325"/>
                      <a:pt x="1001" y="359"/>
                    </a:cubicBezTo>
                    <a:cubicBezTo>
                      <a:pt x="992" y="383"/>
                      <a:pt x="987" y="408"/>
                      <a:pt x="979" y="432"/>
                    </a:cubicBezTo>
                    <a:cubicBezTo>
                      <a:pt x="971" y="498"/>
                      <a:pt x="972" y="566"/>
                      <a:pt x="949" y="629"/>
                    </a:cubicBezTo>
                    <a:cubicBezTo>
                      <a:pt x="939" y="721"/>
                      <a:pt x="930" y="813"/>
                      <a:pt x="920" y="906"/>
                    </a:cubicBezTo>
                    <a:cubicBezTo>
                      <a:pt x="917" y="931"/>
                      <a:pt x="906" y="979"/>
                      <a:pt x="906" y="979"/>
                    </a:cubicBezTo>
                    <a:cubicBezTo>
                      <a:pt x="898" y="1072"/>
                      <a:pt x="897" y="1171"/>
                      <a:pt x="855" y="1256"/>
                    </a:cubicBezTo>
                    <a:cubicBezTo>
                      <a:pt x="838" y="1290"/>
                      <a:pt x="842" y="1313"/>
                      <a:pt x="811" y="1344"/>
                    </a:cubicBezTo>
                    <a:cubicBezTo>
                      <a:pt x="779" y="1376"/>
                      <a:pt x="747" y="1400"/>
                      <a:pt x="716" y="1431"/>
                    </a:cubicBezTo>
                    <a:cubicBezTo>
                      <a:pt x="707" y="1440"/>
                      <a:pt x="736" y="1417"/>
                      <a:pt x="745" y="1409"/>
                    </a:cubicBezTo>
                    <a:cubicBezTo>
                      <a:pt x="753" y="1402"/>
                      <a:pt x="759" y="1393"/>
                      <a:pt x="767" y="1387"/>
                    </a:cubicBezTo>
                    <a:cubicBezTo>
                      <a:pt x="807" y="1359"/>
                      <a:pt x="858" y="1322"/>
                      <a:pt x="906" y="1307"/>
                    </a:cubicBezTo>
                    <a:cubicBezTo>
                      <a:pt x="933" y="1265"/>
                      <a:pt x="983" y="1229"/>
                      <a:pt x="1030" y="1212"/>
                    </a:cubicBezTo>
                    <a:cubicBezTo>
                      <a:pt x="1063" y="1179"/>
                      <a:pt x="1087" y="1146"/>
                      <a:pt x="1132" y="1132"/>
                    </a:cubicBezTo>
                    <a:cubicBezTo>
                      <a:pt x="1172" y="1102"/>
                      <a:pt x="1201" y="1072"/>
                      <a:pt x="1248" y="1052"/>
                    </a:cubicBezTo>
                    <a:cubicBezTo>
                      <a:pt x="1282" y="1018"/>
                      <a:pt x="1328" y="1004"/>
                      <a:pt x="1372" y="986"/>
                    </a:cubicBezTo>
                    <a:cubicBezTo>
                      <a:pt x="1402" y="956"/>
                      <a:pt x="1424" y="957"/>
                      <a:pt x="1467" y="950"/>
                    </a:cubicBezTo>
                    <a:cubicBezTo>
                      <a:pt x="1528" y="952"/>
                      <a:pt x="1589" y="949"/>
                      <a:pt x="1649" y="957"/>
                    </a:cubicBezTo>
                    <a:cubicBezTo>
                      <a:pt x="1702" y="964"/>
                      <a:pt x="1734" y="1072"/>
                      <a:pt x="1752" y="1110"/>
                    </a:cubicBezTo>
                    <a:cubicBezTo>
                      <a:pt x="1767" y="1143"/>
                      <a:pt x="1786" y="1173"/>
                      <a:pt x="1803" y="1205"/>
                    </a:cubicBezTo>
                    <a:cubicBezTo>
                      <a:pt x="1807" y="1213"/>
                      <a:pt x="1821" y="1219"/>
                      <a:pt x="1817" y="1227"/>
                    </a:cubicBezTo>
                    <a:cubicBezTo>
                      <a:pt x="1813" y="1234"/>
                      <a:pt x="1802" y="1223"/>
                      <a:pt x="1795" y="1220"/>
                    </a:cubicBezTo>
                    <a:cubicBezTo>
                      <a:pt x="1766" y="1207"/>
                      <a:pt x="1737" y="1188"/>
                      <a:pt x="1708" y="1176"/>
                    </a:cubicBezTo>
                    <a:cubicBezTo>
                      <a:pt x="1684" y="1166"/>
                      <a:pt x="1659" y="1161"/>
                      <a:pt x="1635" y="1154"/>
                    </a:cubicBezTo>
                    <a:cubicBezTo>
                      <a:pt x="1604" y="1145"/>
                      <a:pt x="1540" y="1132"/>
                      <a:pt x="1540" y="1132"/>
                    </a:cubicBezTo>
                    <a:cubicBezTo>
                      <a:pt x="1500" y="1113"/>
                      <a:pt x="1465" y="1118"/>
                      <a:pt x="1423" y="1132"/>
                    </a:cubicBezTo>
                    <a:cubicBezTo>
                      <a:pt x="1404" y="1162"/>
                      <a:pt x="1364" y="1171"/>
                      <a:pt x="1329" y="1183"/>
                    </a:cubicBezTo>
                    <a:cubicBezTo>
                      <a:pt x="1312" y="1208"/>
                      <a:pt x="1281" y="1240"/>
                      <a:pt x="1256" y="1256"/>
                    </a:cubicBezTo>
                    <a:cubicBezTo>
                      <a:pt x="1236" y="1285"/>
                      <a:pt x="1213" y="1317"/>
                      <a:pt x="1183" y="1336"/>
                    </a:cubicBezTo>
                    <a:cubicBezTo>
                      <a:pt x="1106" y="1449"/>
                      <a:pt x="859" y="1380"/>
                      <a:pt x="789" y="1380"/>
                    </a:cubicBezTo>
                    <a:lnTo>
                      <a:pt x="735" y="1312"/>
                    </a:lnTo>
                  </a:path>
                </a:pathLst>
              </a:custGeom>
              <a:solidFill>
                <a:srgbClr val="00CC00"/>
              </a:solidFill>
              <a:ln w="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grpSp>
            <p:nvGrpSpPr>
              <p:cNvPr id="5147" name="Group 70"/>
              <p:cNvGrpSpPr/>
              <p:nvPr/>
            </p:nvGrpSpPr>
            <p:grpSpPr>
              <a:xfrm rot="701281">
                <a:off x="1676404" y="5791201"/>
                <a:ext cx="609602" cy="609600"/>
                <a:chOff x="1104" y="2880"/>
                <a:chExt cx="528" cy="480"/>
              </a:xfrm>
            </p:grpSpPr>
            <p:sp>
              <p:nvSpPr>
                <p:cNvPr id="5489" name="Oval 71"/>
                <p:cNvSpPr/>
                <p:nvPr/>
              </p:nvSpPr>
              <p:spPr>
                <a:xfrm>
                  <a:off x="1344" y="3168"/>
                  <a:ext cx="192" cy="192"/>
                </a:xfrm>
                <a:prstGeom prst="ellipse">
                  <a:avLst/>
                </a:prstGeom>
                <a:solidFill>
                  <a:srgbClr val="FFFF00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5490" name="Oval 72"/>
                <p:cNvSpPr/>
                <p:nvPr/>
              </p:nvSpPr>
              <p:spPr>
                <a:xfrm>
                  <a:off x="1200" y="3168"/>
                  <a:ext cx="192" cy="192"/>
                </a:xfrm>
                <a:prstGeom prst="ellipse">
                  <a:avLst/>
                </a:prstGeom>
                <a:solidFill>
                  <a:srgbClr val="FFFF00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5491" name="Oval 73"/>
                <p:cNvSpPr/>
                <p:nvPr/>
              </p:nvSpPr>
              <p:spPr>
                <a:xfrm>
                  <a:off x="1440" y="3024"/>
                  <a:ext cx="192" cy="192"/>
                </a:xfrm>
                <a:prstGeom prst="ellipse">
                  <a:avLst/>
                </a:prstGeom>
                <a:solidFill>
                  <a:srgbClr val="FFFF00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5492" name="Oval 74"/>
                <p:cNvSpPr/>
                <p:nvPr/>
              </p:nvSpPr>
              <p:spPr>
                <a:xfrm>
                  <a:off x="1104" y="3024"/>
                  <a:ext cx="192" cy="192"/>
                </a:xfrm>
                <a:prstGeom prst="ellipse">
                  <a:avLst/>
                </a:prstGeom>
                <a:solidFill>
                  <a:srgbClr val="FFFF00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5493" name="Oval 75"/>
                <p:cNvSpPr/>
                <p:nvPr/>
              </p:nvSpPr>
              <p:spPr>
                <a:xfrm>
                  <a:off x="1200" y="2880"/>
                  <a:ext cx="192" cy="192"/>
                </a:xfrm>
                <a:prstGeom prst="ellipse">
                  <a:avLst/>
                </a:prstGeom>
                <a:solidFill>
                  <a:srgbClr val="FFFF00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5494" name="Oval 76"/>
                <p:cNvSpPr/>
                <p:nvPr/>
              </p:nvSpPr>
              <p:spPr>
                <a:xfrm>
                  <a:off x="1344" y="2880"/>
                  <a:ext cx="192" cy="192"/>
                </a:xfrm>
                <a:prstGeom prst="ellipse">
                  <a:avLst/>
                </a:prstGeom>
                <a:solidFill>
                  <a:srgbClr val="FFFF00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5495" name="Oval 77"/>
                <p:cNvSpPr/>
                <p:nvPr/>
              </p:nvSpPr>
              <p:spPr>
                <a:xfrm>
                  <a:off x="1248" y="2976"/>
                  <a:ext cx="240" cy="288"/>
                </a:xfrm>
                <a:prstGeom prst="ellipse">
                  <a:avLst/>
                </a:prstGeom>
                <a:solidFill>
                  <a:srgbClr val="FF00FF"/>
                </a:solidFill>
                <a:ln w="3175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5148" name="Group 78"/>
              <p:cNvGrpSpPr/>
              <p:nvPr/>
            </p:nvGrpSpPr>
            <p:grpSpPr>
              <a:xfrm rot="701281">
                <a:off x="6934198" y="5410200"/>
                <a:ext cx="685801" cy="609600"/>
                <a:chOff x="1104" y="2880"/>
                <a:chExt cx="528" cy="480"/>
              </a:xfrm>
            </p:grpSpPr>
            <p:sp>
              <p:nvSpPr>
                <p:cNvPr id="5482" name="Oval 79"/>
                <p:cNvSpPr/>
                <p:nvPr/>
              </p:nvSpPr>
              <p:spPr>
                <a:xfrm>
                  <a:off x="1344" y="3168"/>
                  <a:ext cx="192" cy="192"/>
                </a:xfrm>
                <a:prstGeom prst="ellipse">
                  <a:avLst/>
                </a:prstGeom>
                <a:solidFill>
                  <a:srgbClr val="FFFF00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5483" name="Oval 80"/>
                <p:cNvSpPr/>
                <p:nvPr/>
              </p:nvSpPr>
              <p:spPr>
                <a:xfrm>
                  <a:off x="1200" y="3168"/>
                  <a:ext cx="192" cy="192"/>
                </a:xfrm>
                <a:prstGeom prst="ellipse">
                  <a:avLst/>
                </a:prstGeom>
                <a:solidFill>
                  <a:srgbClr val="FFFF00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5484" name="Oval 81"/>
                <p:cNvSpPr/>
                <p:nvPr/>
              </p:nvSpPr>
              <p:spPr>
                <a:xfrm>
                  <a:off x="1440" y="3024"/>
                  <a:ext cx="192" cy="192"/>
                </a:xfrm>
                <a:prstGeom prst="ellipse">
                  <a:avLst/>
                </a:prstGeom>
                <a:solidFill>
                  <a:srgbClr val="FFFF00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5485" name="Oval 82"/>
                <p:cNvSpPr/>
                <p:nvPr/>
              </p:nvSpPr>
              <p:spPr>
                <a:xfrm>
                  <a:off x="1104" y="3024"/>
                  <a:ext cx="192" cy="192"/>
                </a:xfrm>
                <a:prstGeom prst="ellipse">
                  <a:avLst/>
                </a:prstGeom>
                <a:solidFill>
                  <a:srgbClr val="FFFF00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5486" name="Oval 83"/>
                <p:cNvSpPr/>
                <p:nvPr/>
              </p:nvSpPr>
              <p:spPr>
                <a:xfrm>
                  <a:off x="1200" y="2880"/>
                  <a:ext cx="192" cy="192"/>
                </a:xfrm>
                <a:prstGeom prst="ellipse">
                  <a:avLst/>
                </a:prstGeom>
                <a:solidFill>
                  <a:srgbClr val="FFFF00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5487" name="Oval 84"/>
                <p:cNvSpPr/>
                <p:nvPr/>
              </p:nvSpPr>
              <p:spPr>
                <a:xfrm>
                  <a:off x="1344" y="2880"/>
                  <a:ext cx="192" cy="192"/>
                </a:xfrm>
                <a:prstGeom prst="ellipse">
                  <a:avLst/>
                </a:prstGeom>
                <a:solidFill>
                  <a:srgbClr val="FFFF00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5488" name="Oval 85"/>
                <p:cNvSpPr/>
                <p:nvPr/>
              </p:nvSpPr>
              <p:spPr>
                <a:xfrm>
                  <a:off x="1248" y="2976"/>
                  <a:ext cx="240" cy="288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99FF"/>
                    </a:gs>
                    <a:gs pos="100000">
                      <a:srgbClr val="0066FF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3175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5149" name="Freeform 86"/>
              <p:cNvSpPr/>
              <p:nvPr/>
            </p:nvSpPr>
            <p:spPr>
              <a:xfrm rot="1924190">
                <a:off x="5638800" y="4038600"/>
                <a:ext cx="1371600" cy="206375"/>
              </a:xfrm>
              <a:custGeom>
                <a:avLst/>
                <a:gdLst>
                  <a:gd name="txL" fmla="*/ 0 w 1821"/>
                  <a:gd name="txT" fmla="*/ 0 h 1522"/>
                  <a:gd name="txR" fmla="*/ 1821 w 1821"/>
                  <a:gd name="txB" fmla="*/ 1522 h 1522"/>
                </a:gdLst>
                <a:ahLst/>
                <a:cxnLst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</a:cxnLst>
                <a:rect l="txL" t="txT" r="txR" b="txB"/>
                <a:pathLst>
                  <a:path w="1821" h="1522">
                    <a:moveTo>
                      <a:pt x="760" y="1504"/>
                    </a:moveTo>
                    <a:cubicBezTo>
                      <a:pt x="684" y="1522"/>
                      <a:pt x="699" y="1518"/>
                      <a:pt x="585" y="1511"/>
                    </a:cubicBezTo>
                    <a:cubicBezTo>
                      <a:pt x="556" y="1502"/>
                      <a:pt x="523" y="1504"/>
                      <a:pt x="497" y="1489"/>
                    </a:cubicBezTo>
                    <a:cubicBezTo>
                      <a:pt x="482" y="1480"/>
                      <a:pt x="470" y="1465"/>
                      <a:pt x="454" y="1460"/>
                    </a:cubicBezTo>
                    <a:cubicBezTo>
                      <a:pt x="439" y="1455"/>
                      <a:pt x="410" y="1446"/>
                      <a:pt x="410" y="1446"/>
                    </a:cubicBezTo>
                    <a:cubicBezTo>
                      <a:pt x="374" y="1394"/>
                      <a:pt x="297" y="1335"/>
                      <a:pt x="242" y="1300"/>
                    </a:cubicBezTo>
                    <a:cubicBezTo>
                      <a:pt x="237" y="1293"/>
                      <a:pt x="234" y="1284"/>
                      <a:pt x="228" y="1278"/>
                    </a:cubicBezTo>
                    <a:cubicBezTo>
                      <a:pt x="222" y="1272"/>
                      <a:pt x="212" y="1270"/>
                      <a:pt x="206" y="1263"/>
                    </a:cubicBezTo>
                    <a:cubicBezTo>
                      <a:pt x="201" y="1257"/>
                      <a:pt x="202" y="1248"/>
                      <a:pt x="198" y="1242"/>
                    </a:cubicBezTo>
                    <a:cubicBezTo>
                      <a:pt x="192" y="1234"/>
                      <a:pt x="183" y="1228"/>
                      <a:pt x="177" y="1220"/>
                    </a:cubicBezTo>
                    <a:cubicBezTo>
                      <a:pt x="160" y="1195"/>
                      <a:pt x="167" y="1189"/>
                      <a:pt x="147" y="1169"/>
                    </a:cubicBezTo>
                    <a:cubicBezTo>
                      <a:pt x="112" y="1134"/>
                      <a:pt x="138" y="1177"/>
                      <a:pt x="104" y="1132"/>
                    </a:cubicBezTo>
                    <a:cubicBezTo>
                      <a:pt x="59" y="1073"/>
                      <a:pt x="95" y="1101"/>
                      <a:pt x="53" y="1074"/>
                    </a:cubicBezTo>
                    <a:cubicBezTo>
                      <a:pt x="50" y="1067"/>
                      <a:pt x="50" y="1058"/>
                      <a:pt x="45" y="1052"/>
                    </a:cubicBezTo>
                    <a:cubicBezTo>
                      <a:pt x="40" y="1045"/>
                      <a:pt x="29" y="1044"/>
                      <a:pt x="24" y="1037"/>
                    </a:cubicBezTo>
                    <a:cubicBezTo>
                      <a:pt x="16" y="1024"/>
                      <a:pt x="14" y="1008"/>
                      <a:pt x="9" y="994"/>
                    </a:cubicBezTo>
                    <a:cubicBezTo>
                      <a:pt x="7" y="987"/>
                      <a:pt x="2" y="972"/>
                      <a:pt x="2" y="972"/>
                    </a:cubicBezTo>
                    <a:cubicBezTo>
                      <a:pt x="4" y="960"/>
                      <a:pt x="0" y="944"/>
                      <a:pt x="9" y="935"/>
                    </a:cubicBezTo>
                    <a:cubicBezTo>
                      <a:pt x="14" y="929"/>
                      <a:pt x="13" y="950"/>
                      <a:pt x="16" y="957"/>
                    </a:cubicBezTo>
                    <a:cubicBezTo>
                      <a:pt x="21" y="967"/>
                      <a:pt x="49" y="1003"/>
                      <a:pt x="53" y="1008"/>
                    </a:cubicBezTo>
                    <a:cubicBezTo>
                      <a:pt x="69" y="1057"/>
                      <a:pt x="89" y="1082"/>
                      <a:pt x="133" y="1110"/>
                    </a:cubicBezTo>
                    <a:cubicBezTo>
                      <a:pt x="167" y="1164"/>
                      <a:pt x="242" y="1162"/>
                      <a:pt x="301" y="1176"/>
                    </a:cubicBezTo>
                    <a:cubicBezTo>
                      <a:pt x="328" y="1189"/>
                      <a:pt x="345" y="1210"/>
                      <a:pt x="373" y="1220"/>
                    </a:cubicBezTo>
                    <a:cubicBezTo>
                      <a:pt x="388" y="1225"/>
                      <a:pt x="417" y="1234"/>
                      <a:pt x="417" y="1234"/>
                    </a:cubicBezTo>
                    <a:cubicBezTo>
                      <a:pt x="452" y="1261"/>
                      <a:pt x="484" y="1297"/>
                      <a:pt x="527" y="1307"/>
                    </a:cubicBezTo>
                    <a:cubicBezTo>
                      <a:pt x="561" y="1331"/>
                      <a:pt x="599" y="1340"/>
                      <a:pt x="636" y="1358"/>
                    </a:cubicBezTo>
                    <a:cubicBezTo>
                      <a:pt x="654" y="1385"/>
                      <a:pt x="645" y="1377"/>
                      <a:pt x="672" y="1395"/>
                    </a:cubicBezTo>
                    <a:cubicBezTo>
                      <a:pt x="687" y="1405"/>
                      <a:pt x="716" y="1424"/>
                      <a:pt x="716" y="1424"/>
                    </a:cubicBezTo>
                    <a:cubicBezTo>
                      <a:pt x="742" y="1463"/>
                      <a:pt x="725" y="1440"/>
                      <a:pt x="774" y="1489"/>
                    </a:cubicBezTo>
                    <a:cubicBezTo>
                      <a:pt x="781" y="1496"/>
                      <a:pt x="796" y="1511"/>
                      <a:pt x="796" y="1511"/>
                    </a:cubicBezTo>
                    <a:cubicBezTo>
                      <a:pt x="796" y="1511"/>
                      <a:pt x="769" y="1485"/>
                      <a:pt x="753" y="1475"/>
                    </a:cubicBezTo>
                    <a:cubicBezTo>
                      <a:pt x="738" y="1433"/>
                      <a:pt x="693" y="1414"/>
                      <a:pt x="665" y="1380"/>
                    </a:cubicBezTo>
                    <a:cubicBezTo>
                      <a:pt x="646" y="1357"/>
                      <a:pt x="625" y="1345"/>
                      <a:pt x="607" y="1322"/>
                    </a:cubicBezTo>
                    <a:cubicBezTo>
                      <a:pt x="572" y="1277"/>
                      <a:pt x="575" y="1278"/>
                      <a:pt x="534" y="1242"/>
                    </a:cubicBezTo>
                    <a:cubicBezTo>
                      <a:pt x="505" y="1216"/>
                      <a:pt x="485" y="1182"/>
                      <a:pt x="454" y="1161"/>
                    </a:cubicBezTo>
                    <a:cubicBezTo>
                      <a:pt x="433" y="1130"/>
                      <a:pt x="417" y="1097"/>
                      <a:pt x="395" y="1067"/>
                    </a:cubicBezTo>
                    <a:cubicBezTo>
                      <a:pt x="385" y="1034"/>
                      <a:pt x="370" y="1001"/>
                      <a:pt x="352" y="972"/>
                    </a:cubicBezTo>
                    <a:cubicBezTo>
                      <a:pt x="341" y="912"/>
                      <a:pt x="320" y="857"/>
                      <a:pt x="308" y="797"/>
                    </a:cubicBezTo>
                    <a:cubicBezTo>
                      <a:pt x="299" y="678"/>
                      <a:pt x="294" y="661"/>
                      <a:pt x="308" y="512"/>
                    </a:cubicBezTo>
                    <a:cubicBezTo>
                      <a:pt x="310" y="495"/>
                      <a:pt x="312" y="546"/>
                      <a:pt x="315" y="563"/>
                    </a:cubicBezTo>
                    <a:cubicBezTo>
                      <a:pt x="320" y="588"/>
                      <a:pt x="352" y="629"/>
                      <a:pt x="352" y="629"/>
                    </a:cubicBezTo>
                    <a:cubicBezTo>
                      <a:pt x="368" y="680"/>
                      <a:pt x="380" y="737"/>
                      <a:pt x="410" y="782"/>
                    </a:cubicBezTo>
                    <a:cubicBezTo>
                      <a:pt x="421" y="818"/>
                      <a:pt x="432" y="844"/>
                      <a:pt x="468" y="855"/>
                    </a:cubicBezTo>
                    <a:cubicBezTo>
                      <a:pt x="481" y="890"/>
                      <a:pt x="467" y="907"/>
                      <a:pt x="505" y="921"/>
                    </a:cubicBezTo>
                    <a:cubicBezTo>
                      <a:pt x="516" y="954"/>
                      <a:pt x="534" y="981"/>
                      <a:pt x="563" y="1001"/>
                    </a:cubicBezTo>
                    <a:cubicBezTo>
                      <a:pt x="573" y="1031"/>
                      <a:pt x="577" y="1044"/>
                      <a:pt x="600" y="1067"/>
                    </a:cubicBezTo>
                    <a:cubicBezTo>
                      <a:pt x="610" y="1131"/>
                      <a:pt x="605" y="1244"/>
                      <a:pt x="680" y="1271"/>
                    </a:cubicBezTo>
                    <a:cubicBezTo>
                      <a:pt x="694" y="1314"/>
                      <a:pt x="706" y="1372"/>
                      <a:pt x="731" y="1409"/>
                    </a:cubicBezTo>
                    <a:cubicBezTo>
                      <a:pt x="736" y="1424"/>
                      <a:pt x="740" y="1438"/>
                      <a:pt x="745" y="1453"/>
                    </a:cubicBezTo>
                    <a:cubicBezTo>
                      <a:pt x="748" y="1461"/>
                      <a:pt x="734" y="1439"/>
                      <a:pt x="731" y="1431"/>
                    </a:cubicBezTo>
                    <a:cubicBezTo>
                      <a:pt x="725" y="1417"/>
                      <a:pt x="720" y="1402"/>
                      <a:pt x="716" y="1387"/>
                    </a:cubicBezTo>
                    <a:cubicBezTo>
                      <a:pt x="707" y="1356"/>
                      <a:pt x="704" y="1324"/>
                      <a:pt x="694" y="1293"/>
                    </a:cubicBezTo>
                    <a:cubicBezTo>
                      <a:pt x="689" y="1278"/>
                      <a:pt x="680" y="1249"/>
                      <a:pt x="680" y="1249"/>
                    </a:cubicBezTo>
                    <a:cubicBezTo>
                      <a:pt x="672" y="1179"/>
                      <a:pt x="670" y="1107"/>
                      <a:pt x="658" y="1037"/>
                    </a:cubicBezTo>
                    <a:cubicBezTo>
                      <a:pt x="650" y="992"/>
                      <a:pt x="629" y="951"/>
                      <a:pt x="621" y="906"/>
                    </a:cubicBezTo>
                    <a:cubicBezTo>
                      <a:pt x="616" y="879"/>
                      <a:pt x="611" y="853"/>
                      <a:pt x="607" y="826"/>
                    </a:cubicBezTo>
                    <a:cubicBezTo>
                      <a:pt x="601" y="790"/>
                      <a:pt x="592" y="717"/>
                      <a:pt x="592" y="717"/>
                    </a:cubicBezTo>
                    <a:cubicBezTo>
                      <a:pt x="590" y="680"/>
                      <a:pt x="585" y="644"/>
                      <a:pt x="585" y="607"/>
                    </a:cubicBezTo>
                    <a:cubicBezTo>
                      <a:pt x="585" y="529"/>
                      <a:pt x="587" y="452"/>
                      <a:pt x="592" y="374"/>
                    </a:cubicBezTo>
                    <a:cubicBezTo>
                      <a:pt x="595" y="324"/>
                      <a:pt x="623" y="270"/>
                      <a:pt x="636" y="221"/>
                    </a:cubicBezTo>
                    <a:cubicBezTo>
                      <a:pt x="641" y="203"/>
                      <a:pt x="644" y="176"/>
                      <a:pt x="658" y="162"/>
                    </a:cubicBezTo>
                    <a:cubicBezTo>
                      <a:pt x="666" y="154"/>
                      <a:pt x="677" y="153"/>
                      <a:pt x="687" y="148"/>
                    </a:cubicBezTo>
                    <a:cubicBezTo>
                      <a:pt x="711" y="117"/>
                      <a:pt x="724" y="85"/>
                      <a:pt x="745" y="53"/>
                    </a:cubicBezTo>
                    <a:cubicBezTo>
                      <a:pt x="748" y="43"/>
                      <a:pt x="747" y="32"/>
                      <a:pt x="753" y="24"/>
                    </a:cubicBezTo>
                    <a:cubicBezTo>
                      <a:pt x="761" y="12"/>
                      <a:pt x="799" y="0"/>
                      <a:pt x="753" y="17"/>
                    </a:cubicBezTo>
                    <a:cubicBezTo>
                      <a:pt x="747" y="32"/>
                      <a:pt x="737" y="45"/>
                      <a:pt x="731" y="60"/>
                    </a:cubicBezTo>
                    <a:cubicBezTo>
                      <a:pt x="704" y="133"/>
                      <a:pt x="742" y="68"/>
                      <a:pt x="709" y="119"/>
                    </a:cubicBezTo>
                    <a:cubicBezTo>
                      <a:pt x="701" y="153"/>
                      <a:pt x="692" y="184"/>
                      <a:pt x="672" y="213"/>
                    </a:cubicBezTo>
                    <a:cubicBezTo>
                      <a:pt x="655" y="266"/>
                      <a:pt x="662" y="242"/>
                      <a:pt x="651" y="286"/>
                    </a:cubicBezTo>
                    <a:cubicBezTo>
                      <a:pt x="655" y="513"/>
                      <a:pt x="656" y="645"/>
                      <a:pt x="672" y="841"/>
                    </a:cubicBezTo>
                    <a:cubicBezTo>
                      <a:pt x="677" y="982"/>
                      <a:pt x="685" y="1111"/>
                      <a:pt x="702" y="1249"/>
                    </a:cubicBezTo>
                    <a:cubicBezTo>
                      <a:pt x="706" y="1318"/>
                      <a:pt x="704" y="1358"/>
                      <a:pt x="723" y="1417"/>
                    </a:cubicBezTo>
                    <a:cubicBezTo>
                      <a:pt x="726" y="1380"/>
                      <a:pt x="730" y="1344"/>
                      <a:pt x="731" y="1307"/>
                    </a:cubicBezTo>
                    <a:cubicBezTo>
                      <a:pt x="735" y="1066"/>
                      <a:pt x="733" y="826"/>
                      <a:pt x="738" y="585"/>
                    </a:cubicBezTo>
                    <a:cubicBezTo>
                      <a:pt x="738" y="577"/>
                      <a:pt x="743" y="570"/>
                      <a:pt x="745" y="563"/>
                    </a:cubicBezTo>
                    <a:cubicBezTo>
                      <a:pt x="758" y="513"/>
                      <a:pt x="761" y="439"/>
                      <a:pt x="789" y="396"/>
                    </a:cubicBezTo>
                    <a:cubicBezTo>
                      <a:pt x="806" y="370"/>
                      <a:pt x="856" y="329"/>
                      <a:pt x="877" y="308"/>
                    </a:cubicBezTo>
                    <a:cubicBezTo>
                      <a:pt x="897" y="288"/>
                      <a:pt x="910" y="257"/>
                      <a:pt x="928" y="235"/>
                    </a:cubicBezTo>
                    <a:cubicBezTo>
                      <a:pt x="975" y="178"/>
                      <a:pt x="1045" y="151"/>
                      <a:pt x="1117" y="141"/>
                    </a:cubicBezTo>
                    <a:cubicBezTo>
                      <a:pt x="1135" y="136"/>
                      <a:pt x="1165" y="123"/>
                      <a:pt x="1183" y="141"/>
                    </a:cubicBezTo>
                    <a:cubicBezTo>
                      <a:pt x="1188" y="146"/>
                      <a:pt x="1168" y="145"/>
                      <a:pt x="1161" y="148"/>
                    </a:cubicBezTo>
                    <a:cubicBezTo>
                      <a:pt x="1145" y="156"/>
                      <a:pt x="1128" y="170"/>
                      <a:pt x="1117" y="184"/>
                    </a:cubicBezTo>
                    <a:cubicBezTo>
                      <a:pt x="1100" y="206"/>
                      <a:pt x="1065" y="246"/>
                      <a:pt x="1052" y="272"/>
                    </a:cubicBezTo>
                    <a:cubicBezTo>
                      <a:pt x="1033" y="310"/>
                      <a:pt x="1033" y="325"/>
                      <a:pt x="1001" y="359"/>
                    </a:cubicBezTo>
                    <a:cubicBezTo>
                      <a:pt x="992" y="383"/>
                      <a:pt x="987" y="408"/>
                      <a:pt x="979" y="432"/>
                    </a:cubicBezTo>
                    <a:cubicBezTo>
                      <a:pt x="971" y="498"/>
                      <a:pt x="972" y="566"/>
                      <a:pt x="949" y="629"/>
                    </a:cubicBezTo>
                    <a:cubicBezTo>
                      <a:pt x="939" y="721"/>
                      <a:pt x="930" y="813"/>
                      <a:pt x="920" y="906"/>
                    </a:cubicBezTo>
                    <a:cubicBezTo>
                      <a:pt x="917" y="931"/>
                      <a:pt x="906" y="979"/>
                      <a:pt x="906" y="979"/>
                    </a:cubicBezTo>
                    <a:cubicBezTo>
                      <a:pt x="898" y="1072"/>
                      <a:pt x="897" y="1171"/>
                      <a:pt x="855" y="1256"/>
                    </a:cubicBezTo>
                    <a:cubicBezTo>
                      <a:pt x="838" y="1290"/>
                      <a:pt x="842" y="1313"/>
                      <a:pt x="811" y="1344"/>
                    </a:cubicBezTo>
                    <a:cubicBezTo>
                      <a:pt x="779" y="1376"/>
                      <a:pt x="747" y="1400"/>
                      <a:pt x="716" y="1431"/>
                    </a:cubicBezTo>
                    <a:cubicBezTo>
                      <a:pt x="707" y="1440"/>
                      <a:pt x="736" y="1417"/>
                      <a:pt x="745" y="1409"/>
                    </a:cubicBezTo>
                    <a:cubicBezTo>
                      <a:pt x="753" y="1402"/>
                      <a:pt x="759" y="1393"/>
                      <a:pt x="767" y="1387"/>
                    </a:cubicBezTo>
                    <a:cubicBezTo>
                      <a:pt x="807" y="1359"/>
                      <a:pt x="858" y="1322"/>
                      <a:pt x="906" y="1307"/>
                    </a:cubicBezTo>
                    <a:cubicBezTo>
                      <a:pt x="933" y="1265"/>
                      <a:pt x="983" y="1229"/>
                      <a:pt x="1030" y="1212"/>
                    </a:cubicBezTo>
                    <a:cubicBezTo>
                      <a:pt x="1063" y="1179"/>
                      <a:pt x="1087" y="1146"/>
                      <a:pt x="1132" y="1132"/>
                    </a:cubicBezTo>
                    <a:cubicBezTo>
                      <a:pt x="1172" y="1102"/>
                      <a:pt x="1201" y="1072"/>
                      <a:pt x="1248" y="1052"/>
                    </a:cubicBezTo>
                    <a:cubicBezTo>
                      <a:pt x="1282" y="1018"/>
                      <a:pt x="1328" y="1004"/>
                      <a:pt x="1372" y="986"/>
                    </a:cubicBezTo>
                    <a:cubicBezTo>
                      <a:pt x="1402" y="956"/>
                      <a:pt x="1424" y="957"/>
                      <a:pt x="1467" y="950"/>
                    </a:cubicBezTo>
                    <a:cubicBezTo>
                      <a:pt x="1528" y="952"/>
                      <a:pt x="1589" y="949"/>
                      <a:pt x="1649" y="957"/>
                    </a:cubicBezTo>
                    <a:cubicBezTo>
                      <a:pt x="1702" y="964"/>
                      <a:pt x="1734" y="1072"/>
                      <a:pt x="1752" y="1110"/>
                    </a:cubicBezTo>
                    <a:cubicBezTo>
                      <a:pt x="1767" y="1143"/>
                      <a:pt x="1786" y="1173"/>
                      <a:pt x="1803" y="1205"/>
                    </a:cubicBezTo>
                    <a:cubicBezTo>
                      <a:pt x="1807" y="1213"/>
                      <a:pt x="1821" y="1219"/>
                      <a:pt x="1817" y="1227"/>
                    </a:cubicBezTo>
                    <a:cubicBezTo>
                      <a:pt x="1813" y="1234"/>
                      <a:pt x="1802" y="1223"/>
                      <a:pt x="1795" y="1220"/>
                    </a:cubicBezTo>
                    <a:cubicBezTo>
                      <a:pt x="1766" y="1207"/>
                      <a:pt x="1737" y="1188"/>
                      <a:pt x="1708" y="1176"/>
                    </a:cubicBezTo>
                    <a:cubicBezTo>
                      <a:pt x="1684" y="1166"/>
                      <a:pt x="1659" y="1161"/>
                      <a:pt x="1635" y="1154"/>
                    </a:cubicBezTo>
                    <a:cubicBezTo>
                      <a:pt x="1604" y="1145"/>
                      <a:pt x="1540" y="1132"/>
                      <a:pt x="1540" y="1132"/>
                    </a:cubicBezTo>
                    <a:cubicBezTo>
                      <a:pt x="1500" y="1113"/>
                      <a:pt x="1465" y="1118"/>
                      <a:pt x="1423" y="1132"/>
                    </a:cubicBezTo>
                    <a:cubicBezTo>
                      <a:pt x="1404" y="1162"/>
                      <a:pt x="1364" y="1171"/>
                      <a:pt x="1329" y="1183"/>
                    </a:cubicBezTo>
                    <a:cubicBezTo>
                      <a:pt x="1312" y="1208"/>
                      <a:pt x="1281" y="1240"/>
                      <a:pt x="1256" y="1256"/>
                    </a:cubicBezTo>
                    <a:cubicBezTo>
                      <a:pt x="1236" y="1285"/>
                      <a:pt x="1213" y="1317"/>
                      <a:pt x="1183" y="1336"/>
                    </a:cubicBezTo>
                    <a:cubicBezTo>
                      <a:pt x="1106" y="1449"/>
                      <a:pt x="859" y="1380"/>
                      <a:pt x="789" y="1380"/>
                    </a:cubicBezTo>
                    <a:lnTo>
                      <a:pt x="735" y="1312"/>
                    </a:lnTo>
                  </a:path>
                </a:pathLst>
              </a:custGeom>
              <a:solidFill>
                <a:srgbClr val="00CC00"/>
              </a:solidFill>
              <a:ln w="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5150" name="Freeform 87"/>
              <p:cNvSpPr/>
              <p:nvPr/>
            </p:nvSpPr>
            <p:spPr>
              <a:xfrm>
                <a:off x="7315200" y="5486400"/>
                <a:ext cx="1581150" cy="1371600"/>
              </a:xfrm>
              <a:custGeom>
                <a:avLst/>
                <a:gdLst>
                  <a:gd name="txL" fmla="*/ 0 w 1546"/>
                  <a:gd name="txT" fmla="*/ 0 h 1123"/>
                  <a:gd name="txR" fmla="*/ 1546 w 1546"/>
                  <a:gd name="txB" fmla="*/ 1123 h 1123"/>
                </a:gdLst>
                <a:ahLst/>
                <a:cxnLst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</a:cxnLst>
                <a:rect l="txL" t="txT" r="txR" b="txB"/>
                <a:pathLst>
                  <a:path w="1546" h="1123">
                    <a:moveTo>
                      <a:pt x="708" y="1082"/>
                    </a:moveTo>
                    <a:cubicBezTo>
                      <a:pt x="617" y="1111"/>
                      <a:pt x="559" y="1086"/>
                      <a:pt x="484" y="1059"/>
                    </a:cubicBezTo>
                    <a:cubicBezTo>
                      <a:pt x="470" y="1045"/>
                      <a:pt x="461" y="1027"/>
                      <a:pt x="446" y="1014"/>
                    </a:cubicBezTo>
                    <a:cubicBezTo>
                      <a:pt x="433" y="1002"/>
                      <a:pt x="402" y="984"/>
                      <a:pt x="402" y="984"/>
                    </a:cubicBezTo>
                    <a:cubicBezTo>
                      <a:pt x="379" y="940"/>
                      <a:pt x="309" y="897"/>
                      <a:pt x="274" y="857"/>
                    </a:cubicBezTo>
                    <a:cubicBezTo>
                      <a:pt x="237" y="815"/>
                      <a:pt x="216" y="754"/>
                      <a:pt x="170" y="723"/>
                    </a:cubicBezTo>
                    <a:cubicBezTo>
                      <a:pt x="165" y="715"/>
                      <a:pt x="161" y="706"/>
                      <a:pt x="155" y="700"/>
                    </a:cubicBezTo>
                    <a:cubicBezTo>
                      <a:pt x="146" y="691"/>
                      <a:pt x="132" y="688"/>
                      <a:pt x="125" y="678"/>
                    </a:cubicBezTo>
                    <a:cubicBezTo>
                      <a:pt x="92" y="629"/>
                      <a:pt x="124" y="638"/>
                      <a:pt x="72" y="588"/>
                    </a:cubicBezTo>
                    <a:cubicBezTo>
                      <a:pt x="60" y="537"/>
                      <a:pt x="75" y="576"/>
                      <a:pt x="42" y="536"/>
                    </a:cubicBezTo>
                    <a:cubicBezTo>
                      <a:pt x="36" y="529"/>
                      <a:pt x="32" y="521"/>
                      <a:pt x="28" y="513"/>
                    </a:cubicBezTo>
                    <a:cubicBezTo>
                      <a:pt x="0" y="456"/>
                      <a:pt x="55" y="518"/>
                      <a:pt x="87" y="528"/>
                    </a:cubicBezTo>
                    <a:cubicBezTo>
                      <a:pt x="115" y="546"/>
                      <a:pt x="145" y="555"/>
                      <a:pt x="177" y="566"/>
                    </a:cubicBezTo>
                    <a:cubicBezTo>
                      <a:pt x="192" y="571"/>
                      <a:pt x="222" y="580"/>
                      <a:pt x="222" y="580"/>
                    </a:cubicBezTo>
                    <a:cubicBezTo>
                      <a:pt x="254" y="601"/>
                      <a:pt x="290" y="616"/>
                      <a:pt x="327" y="625"/>
                    </a:cubicBezTo>
                    <a:cubicBezTo>
                      <a:pt x="341" y="639"/>
                      <a:pt x="359" y="648"/>
                      <a:pt x="372" y="663"/>
                    </a:cubicBezTo>
                    <a:cubicBezTo>
                      <a:pt x="384" y="677"/>
                      <a:pt x="392" y="693"/>
                      <a:pt x="402" y="708"/>
                    </a:cubicBezTo>
                    <a:cubicBezTo>
                      <a:pt x="407" y="715"/>
                      <a:pt x="417" y="717"/>
                      <a:pt x="424" y="723"/>
                    </a:cubicBezTo>
                    <a:cubicBezTo>
                      <a:pt x="465" y="758"/>
                      <a:pt x="497" y="784"/>
                      <a:pt x="551" y="797"/>
                    </a:cubicBezTo>
                    <a:cubicBezTo>
                      <a:pt x="595" y="826"/>
                      <a:pt x="641" y="860"/>
                      <a:pt x="693" y="872"/>
                    </a:cubicBezTo>
                    <a:cubicBezTo>
                      <a:pt x="696" y="887"/>
                      <a:pt x="694" y="903"/>
                      <a:pt x="701" y="917"/>
                    </a:cubicBezTo>
                    <a:cubicBezTo>
                      <a:pt x="705" y="925"/>
                      <a:pt x="716" y="926"/>
                      <a:pt x="723" y="932"/>
                    </a:cubicBezTo>
                    <a:cubicBezTo>
                      <a:pt x="745" y="951"/>
                      <a:pt x="746" y="955"/>
                      <a:pt x="761" y="977"/>
                    </a:cubicBezTo>
                    <a:cubicBezTo>
                      <a:pt x="766" y="992"/>
                      <a:pt x="785" y="1035"/>
                      <a:pt x="776" y="1022"/>
                    </a:cubicBezTo>
                    <a:cubicBezTo>
                      <a:pt x="762" y="1000"/>
                      <a:pt x="760" y="1001"/>
                      <a:pt x="753" y="977"/>
                    </a:cubicBezTo>
                    <a:cubicBezTo>
                      <a:pt x="742" y="937"/>
                      <a:pt x="737" y="896"/>
                      <a:pt x="723" y="857"/>
                    </a:cubicBezTo>
                    <a:cubicBezTo>
                      <a:pt x="721" y="807"/>
                      <a:pt x="722" y="757"/>
                      <a:pt x="716" y="708"/>
                    </a:cubicBezTo>
                    <a:cubicBezTo>
                      <a:pt x="714" y="689"/>
                      <a:pt x="698" y="674"/>
                      <a:pt x="693" y="655"/>
                    </a:cubicBezTo>
                    <a:cubicBezTo>
                      <a:pt x="681" y="606"/>
                      <a:pt x="676" y="555"/>
                      <a:pt x="663" y="506"/>
                    </a:cubicBezTo>
                    <a:cubicBezTo>
                      <a:pt x="666" y="431"/>
                      <a:pt x="665" y="356"/>
                      <a:pt x="671" y="281"/>
                    </a:cubicBezTo>
                    <a:cubicBezTo>
                      <a:pt x="676" y="227"/>
                      <a:pt x="702" y="205"/>
                      <a:pt x="738" y="169"/>
                    </a:cubicBezTo>
                    <a:cubicBezTo>
                      <a:pt x="799" y="108"/>
                      <a:pt x="877" y="51"/>
                      <a:pt x="955" y="12"/>
                    </a:cubicBezTo>
                    <a:cubicBezTo>
                      <a:pt x="909" y="0"/>
                      <a:pt x="912" y="10"/>
                      <a:pt x="880" y="42"/>
                    </a:cubicBezTo>
                    <a:cubicBezTo>
                      <a:pt x="869" y="78"/>
                      <a:pt x="840" y="127"/>
                      <a:pt x="813" y="154"/>
                    </a:cubicBezTo>
                    <a:cubicBezTo>
                      <a:pt x="794" y="208"/>
                      <a:pt x="789" y="270"/>
                      <a:pt x="776" y="326"/>
                    </a:cubicBezTo>
                    <a:cubicBezTo>
                      <a:pt x="768" y="418"/>
                      <a:pt x="766" y="505"/>
                      <a:pt x="791" y="595"/>
                    </a:cubicBezTo>
                    <a:cubicBezTo>
                      <a:pt x="801" y="690"/>
                      <a:pt x="810" y="785"/>
                      <a:pt x="820" y="880"/>
                    </a:cubicBezTo>
                    <a:cubicBezTo>
                      <a:pt x="823" y="932"/>
                      <a:pt x="819" y="985"/>
                      <a:pt x="828" y="1037"/>
                    </a:cubicBezTo>
                    <a:cubicBezTo>
                      <a:pt x="830" y="1046"/>
                      <a:pt x="841" y="1023"/>
                      <a:pt x="843" y="1014"/>
                    </a:cubicBezTo>
                    <a:cubicBezTo>
                      <a:pt x="877" y="815"/>
                      <a:pt x="827" y="979"/>
                      <a:pt x="865" y="865"/>
                    </a:cubicBezTo>
                    <a:cubicBezTo>
                      <a:pt x="875" y="780"/>
                      <a:pt x="877" y="695"/>
                      <a:pt x="888" y="610"/>
                    </a:cubicBezTo>
                    <a:cubicBezTo>
                      <a:pt x="892" y="492"/>
                      <a:pt x="873" y="396"/>
                      <a:pt x="940" y="304"/>
                    </a:cubicBezTo>
                    <a:cubicBezTo>
                      <a:pt x="957" y="255"/>
                      <a:pt x="1006" y="217"/>
                      <a:pt x="1045" y="184"/>
                    </a:cubicBezTo>
                    <a:cubicBezTo>
                      <a:pt x="1080" y="154"/>
                      <a:pt x="1090" y="125"/>
                      <a:pt x="1135" y="109"/>
                    </a:cubicBezTo>
                    <a:cubicBezTo>
                      <a:pt x="1163" y="81"/>
                      <a:pt x="1208" y="54"/>
                      <a:pt x="1247" y="42"/>
                    </a:cubicBezTo>
                    <a:cubicBezTo>
                      <a:pt x="1254" y="37"/>
                      <a:pt x="1261" y="31"/>
                      <a:pt x="1269" y="27"/>
                    </a:cubicBezTo>
                    <a:cubicBezTo>
                      <a:pt x="1283" y="21"/>
                      <a:pt x="1314" y="12"/>
                      <a:pt x="1314" y="12"/>
                    </a:cubicBezTo>
                    <a:cubicBezTo>
                      <a:pt x="1546" y="23"/>
                      <a:pt x="1487" y="11"/>
                      <a:pt x="1411" y="34"/>
                    </a:cubicBezTo>
                    <a:cubicBezTo>
                      <a:pt x="1401" y="44"/>
                      <a:pt x="1389" y="52"/>
                      <a:pt x="1381" y="64"/>
                    </a:cubicBezTo>
                    <a:cubicBezTo>
                      <a:pt x="1361" y="93"/>
                      <a:pt x="1374" y="114"/>
                      <a:pt x="1337" y="139"/>
                    </a:cubicBezTo>
                    <a:cubicBezTo>
                      <a:pt x="1307" y="184"/>
                      <a:pt x="1256" y="236"/>
                      <a:pt x="1217" y="274"/>
                    </a:cubicBezTo>
                    <a:cubicBezTo>
                      <a:pt x="1209" y="281"/>
                      <a:pt x="1202" y="289"/>
                      <a:pt x="1194" y="296"/>
                    </a:cubicBezTo>
                    <a:cubicBezTo>
                      <a:pt x="1181" y="308"/>
                      <a:pt x="1150" y="326"/>
                      <a:pt x="1150" y="326"/>
                    </a:cubicBezTo>
                    <a:cubicBezTo>
                      <a:pt x="1130" y="356"/>
                      <a:pt x="1105" y="388"/>
                      <a:pt x="1075" y="408"/>
                    </a:cubicBezTo>
                    <a:cubicBezTo>
                      <a:pt x="1050" y="479"/>
                      <a:pt x="1091" y="368"/>
                      <a:pt x="1045" y="461"/>
                    </a:cubicBezTo>
                    <a:cubicBezTo>
                      <a:pt x="1028" y="495"/>
                      <a:pt x="1021" y="533"/>
                      <a:pt x="1000" y="566"/>
                    </a:cubicBezTo>
                    <a:cubicBezTo>
                      <a:pt x="996" y="589"/>
                      <a:pt x="986" y="610"/>
                      <a:pt x="985" y="633"/>
                    </a:cubicBezTo>
                    <a:cubicBezTo>
                      <a:pt x="983" y="678"/>
                      <a:pt x="1043" y="912"/>
                      <a:pt x="948" y="977"/>
                    </a:cubicBezTo>
                    <a:cubicBezTo>
                      <a:pt x="919" y="1019"/>
                      <a:pt x="927" y="1057"/>
                      <a:pt x="873" y="1074"/>
                    </a:cubicBezTo>
                    <a:cubicBezTo>
                      <a:pt x="870" y="1082"/>
                      <a:pt x="870" y="1090"/>
                      <a:pt x="865" y="1097"/>
                    </a:cubicBezTo>
                    <a:cubicBezTo>
                      <a:pt x="848" y="1123"/>
                      <a:pt x="829" y="1119"/>
                      <a:pt x="858" y="1119"/>
                    </a:cubicBezTo>
                    <a:lnTo>
                      <a:pt x="947" y="1058"/>
                    </a:lnTo>
                  </a:path>
                </a:pathLst>
              </a:custGeom>
              <a:solidFill>
                <a:srgbClr val="33CC33"/>
              </a:solidFill>
              <a:ln w="0" cap="flat" cmpd="sng">
                <a:solidFill>
                  <a:srgbClr val="0033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grpSp>
            <p:nvGrpSpPr>
              <p:cNvPr id="5151" name="Group 88"/>
              <p:cNvGrpSpPr/>
              <p:nvPr/>
            </p:nvGrpSpPr>
            <p:grpSpPr>
              <a:xfrm>
                <a:off x="8153400" y="5943600"/>
                <a:ext cx="595313" cy="762000"/>
                <a:chOff x="1104" y="2880"/>
                <a:chExt cx="528" cy="480"/>
              </a:xfrm>
            </p:grpSpPr>
            <p:sp>
              <p:nvSpPr>
                <p:cNvPr id="5475" name="Oval 89"/>
                <p:cNvSpPr/>
                <p:nvPr/>
              </p:nvSpPr>
              <p:spPr>
                <a:xfrm>
                  <a:off x="1344" y="3168"/>
                  <a:ext cx="192" cy="192"/>
                </a:xfrm>
                <a:prstGeom prst="ellipse">
                  <a:avLst/>
                </a:prstGeom>
                <a:solidFill>
                  <a:srgbClr val="FFCCFF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5476" name="Oval 90"/>
                <p:cNvSpPr/>
                <p:nvPr/>
              </p:nvSpPr>
              <p:spPr>
                <a:xfrm>
                  <a:off x="1200" y="3168"/>
                  <a:ext cx="192" cy="192"/>
                </a:xfrm>
                <a:prstGeom prst="ellipse">
                  <a:avLst/>
                </a:prstGeom>
                <a:solidFill>
                  <a:srgbClr val="FFCCFF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5477" name="Oval 91"/>
                <p:cNvSpPr/>
                <p:nvPr/>
              </p:nvSpPr>
              <p:spPr>
                <a:xfrm>
                  <a:off x="1440" y="3024"/>
                  <a:ext cx="192" cy="192"/>
                </a:xfrm>
                <a:prstGeom prst="ellipse">
                  <a:avLst/>
                </a:prstGeom>
                <a:solidFill>
                  <a:srgbClr val="FFCCFF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5478" name="Oval 92"/>
                <p:cNvSpPr/>
                <p:nvPr/>
              </p:nvSpPr>
              <p:spPr>
                <a:xfrm>
                  <a:off x="1104" y="3024"/>
                  <a:ext cx="192" cy="192"/>
                </a:xfrm>
                <a:prstGeom prst="ellipse">
                  <a:avLst/>
                </a:prstGeom>
                <a:solidFill>
                  <a:srgbClr val="FFCCFF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5479" name="Oval 93"/>
                <p:cNvSpPr/>
                <p:nvPr/>
              </p:nvSpPr>
              <p:spPr>
                <a:xfrm>
                  <a:off x="1200" y="2880"/>
                  <a:ext cx="192" cy="192"/>
                </a:xfrm>
                <a:prstGeom prst="ellipse">
                  <a:avLst/>
                </a:prstGeom>
                <a:solidFill>
                  <a:srgbClr val="FFCCFF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5480" name="Oval 94"/>
                <p:cNvSpPr/>
                <p:nvPr/>
              </p:nvSpPr>
              <p:spPr>
                <a:xfrm>
                  <a:off x="1344" y="2880"/>
                  <a:ext cx="192" cy="192"/>
                </a:xfrm>
                <a:prstGeom prst="ellipse">
                  <a:avLst/>
                </a:prstGeom>
                <a:solidFill>
                  <a:srgbClr val="FFCCFF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5481" name="Oval 95"/>
                <p:cNvSpPr/>
                <p:nvPr/>
              </p:nvSpPr>
              <p:spPr>
                <a:xfrm>
                  <a:off x="1248" y="2976"/>
                  <a:ext cx="240" cy="288"/>
                </a:xfrm>
                <a:prstGeom prst="ellipse">
                  <a:avLst/>
                </a:prstGeom>
                <a:solidFill>
                  <a:srgbClr val="CC66FF"/>
                </a:solidFill>
                <a:ln w="3175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5152" name="Group 96"/>
              <p:cNvGrpSpPr/>
              <p:nvPr/>
            </p:nvGrpSpPr>
            <p:grpSpPr>
              <a:xfrm>
                <a:off x="7735890" y="5943600"/>
                <a:ext cx="595313" cy="762000"/>
                <a:chOff x="1104" y="2880"/>
                <a:chExt cx="528" cy="480"/>
              </a:xfrm>
            </p:grpSpPr>
            <p:sp>
              <p:nvSpPr>
                <p:cNvPr id="5468" name="Oval 97"/>
                <p:cNvSpPr/>
                <p:nvPr/>
              </p:nvSpPr>
              <p:spPr>
                <a:xfrm>
                  <a:off x="1344" y="3168"/>
                  <a:ext cx="192" cy="192"/>
                </a:xfrm>
                <a:prstGeom prst="ellipse">
                  <a:avLst/>
                </a:prstGeom>
                <a:solidFill>
                  <a:srgbClr val="FF66FF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5469" name="Oval 98"/>
                <p:cNvSpPr/>
                <p:nvPr/>
              </p:nvSpPr>
              <p:spPr>
                <a:xfrm>
                  <a:off x="1200" y="3168"/>
                  <a:ext cx="192" cy="192"/>
                </a:xfrm>
                <a:prstGeom prst="ellipse">
                  <a:avLst/>
                </a:prstGeom>
                <a:solidFill>
                  <a:srgbClr val="FF66FF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5470" name="Oval 99"/>
                <p:cNvSpPr/>
                <p:nvPr/>
              </p:nvSpPr>
              <p:spPr>
                <a:xfrm>
                  <a:off x="1440" y="3024"/>
                  <a:ext cx="192" cy="192"/>
                </a:xfrm>
                <a:prstGeom prst="ellipse">
                  <a:avLst/>
                </a:prstGeom>
                <a:solidFill>
                  <a:srgbClr val="FF66FF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5471" name="Oval 100"/>
                <p:cNvSpPr/>
                <p:nvPr/>
              </p:nvSpPr>
              <p:spPr>
                <a:xfrm>
                  <a:off x="1104" y="3024"/>
                  <a:ext cx="192" cy="192"/>
                </a:xfrm>
                <a:prstGeom prst="ellipse">
                  <a:avLst/>
                </a:prstGeom>
                <a:solidFill>
                  <a:srgbClr val="FF66FF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5472" name="Oval 101"/>
                <p:cNvSpPr/>
                <p:nvPr/>
              </p:nvSpPr>
              <p:spPr>
                <a:xfrm>
                  <a:off x="1200" y="2880"/>
                  <a:ext cx="192" cy="192"/>
                </a:xfrm>
                <a:prstGeom prst="ellipse">
                  <a:avLst/>
                </a:prstGeom>
                <a:solidFill>
                  <a:srgbClr val="FF66FF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5473" name="Oval 102"/>
                <p:cNvSpPr/>
                <p:nvPr/>
              </p:nvSpPr>
              <p:spPr>
                <a:xfrm>
                  <a:off x="1344" y="2880"/>
                  <a:ext cx="192" cy="192"/>
                </a:xfrm>
                <a:prstGeom prst="ellipse">
                  <a:avLst/>
                </a:prstGeom>
                <a:solidFill>
                  <a:srgbClr val="FF66FF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5474" name="Oval 103"/>
                <p:cNvSpPr/>
                <p:nvPr/>
              </p:nvSpPr>
              <p:spPr>
                <a:xfrm>
                  <a:off x="1248" y="2976"/>
                  <a:ext cx="240" cy="288"/>
                </a:xfrm>
                <a:prstGeom prst="ellipse">
                  <a:avLst/>
                </a:prstGeom>
                <a:solidFill>
                  <a:srgbClr val="FFFF00"/>
                </a:solidFill>
                <a:ln w="3175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5153" name="Freeform 104"/>
              <p:cNvSpPr/>
              <p:nvPr/>
            </p:nvSpPr>
            <p:spPr>
              <a:xfrm>
                <a:off x="7772400" y="5075238"/>
                <a:ext cx="1743075" cy="1782762"/>
              </a:xfrm>
              <a:custGeom>
                <a:avLst/>
                <a:gdLst>
                  <a:gd name="txL" fmla="*/ 0 w 1546"/>
                  <a:gd name="txT" fmla="*/ 0 h 1123"/>
                  <a:gd name="txR" fmla="*/ 1546 w 1546"/>
                  <a:gd name="txB" fmla="*/ 1123 h 1123"/>
                </a:gdLst>
                <a:ahLst/>
                <a:cxnLst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</a:cxnLst>
                <a:rect l="txL" t="txT" r="txR" b="txB"/>
                <a:pathLst>
                  <a:path w="1546" h="1123">
                    <a:moveTo>
                      <a:pt x="708" y="1082"/>
                    </a:moveTo>
                    <a:cubicBezTo>
                      <a:pt x="617" y="1111"/>
                      <a:pt x="559" y="1086"/>
                      <a:pt x="484" y="1059"/>
                    </a:cubicBezTo>
                    <a:cubicBezTo>
                      <a:pt x="470" y="1045"/>
                      <a:pt x="461" y="1027"/>
                      <a:pt x="446" y="1014"/>
                    </a:cubicBezTo>
                    <a:cubicBezTo>
                      <a:pt x="433" y="1002"/>
                      <a:pt x="402" y="984"/>
                      <a:pt x="402" y="984"/>
                    </a:cubicBezTo>
                    <a:cubicBezTo>
                      <a:pt x="379" y="940"/>
                      <a:pt x="309" y="897"/>
                      <a:pt x="274" y="857"/>
                    </a:cubicBezTo>
                    <a:cubicBezTo>
                      <a:pt x="237" y="815"/>
                      <a:pt x="216" y="754"/>
                      <a:pt x="170" y="723"/>
                    </a:cubicBezTo>
                    <a:cubicBezTo>
                      <a:pt x="165" y="715"/>
                      <a:pt x="161" y="706"/>
                      <a:pt x="155" y="700"/>
                    </a:cubicBezTo>
                    <a:cubicBezTo>
                      <a:pt x="146" y="691"/>
                      <a:pt x="132" y="688"/>
                      <a:pt x="125" y="678"/>
                    </a:cubicBezTo>
                    <a:cubicBezTo>
                      <a:pt x="92" y="629"/>
                      <a:pt x="124" y="638"/>
                      <a:pt x="72" y="588"/>
                    </a:cubicBezTo>
                    <a:cubicBezTo>
                      <a:pt x="60" y="537"/>
                      <a:pt x="75" y="576"/>
                      <a:pt x="42" y="536"/>
                    </a:cubicBezTo>
                    <a:cubicBezTo>
                      <a:pt x="36" y="529"/>
                      <a:pt x="32" y="521"/>
                      <a:pt x="28" y="513"/>
                    </a:cubicBezTo>
                    <a:cubicBezTo>
                      <a:pt x="0" y="456"/>
                      <a:pt x="55" y="518"/>
                      <a:pt x="87" y="528"/>
                    </a:cubicBezTo>
                    <a:cubicBezTo>
                      <a:pt x="115" y="546"/>
                      <a:pt x="145" y="555"/>
                      <a:pt x="177" y="566"/>
                    </a:cubicBezTo>
                    <a:cubicBezTo>
                      <a:pt x="192" y="571"/>
                      <a:pt x="222" y="580"/>
                      <a:pt x="222" y="580"/>
                    </a:cubicBezTo>
                    <a:cubicBezTo>
                      <a:pt x="254" y="601"/>
                      <a:pt x="290" y="616"/>
                      <a:pt x="327" y="625"/>
                    </a:cubicBezTo>
                    <a:cubicBezTo>
                      <a:pt x="341" y="639"/>
                      <a:pt x="359" y="648"/>
                      <a:pt x="372" y="663"/>
                    </a:cubicBezTo>
                    <a:cubicBezTo>
                      <a:pt x="384" y="677"/>
                      <a:pt x="392" y="693"/>
                      <a:pt x="402" y="708"/>
                    </a:cubicBezTo>
                    <a:cubicBezTo>
                      <a:pt x="407" y="715"/>
                      <a:pt x="417" y="717"/>
                      <a:pt x="424" y="723"/>
                    </a:cubicBezTo>
                    <a:cubicBezTo>
                      <a:pt x="465" y="758"/>
                      <a:pt x="497" y="784"/>
                      <a:pt x="551" y="797"/>
                    </a:cubicBezTo>
                    <a:cubicBezTo>
                      <a:pt x="595" y="826"/>
                      <a:pt x="641" y="860"/>
                      <a:pt x="693" y="872"/>
                    </a:cubicBezTo>
                    <a:cubicBezTo>
                      <a:pt x="696" y="887"/>
                      <a:pt x="694" y="903"/>
                      <a:pt x="701" y="917"/>
                    </a:cubicBezTo>
                    <a:cubicBezTo>
                      <a:pt x="705" y="925"/>
                      <a:pt x="716" y="926"/>
                      <a:pt x="723" y="932"/>
                    </a:cubicBezTo>
                    <a:cubicBezTo>
                      <a:pt x="745" y="951"/>
                      <a:pt x="746" y="955"/>
                      <a:pt x="761" y="977"/>
                    </a:cubicBezTo>
                    <a:cubicBezTo>
                      <a:pt x="766" y="992"/>
                      <a:pt x="785" y="1035"/>
                      <a:pt x="776" y="1022"/>
                    </a:cubicBezTo>
                    <a:cubicBezTo>
                      <a:pt x="762" y="1000"/>
                      <a:pt x="760" y="1001"/>
                      <a:pt x="753" y="977"/>
                    </a:cubicBezTo>
                    <a:cubicBezTo>
                      <a:pt x="742" y="937"/>
                      <a:pt x="737" y="896"/>
                      <a:pt x="723" y="857"/>
                    </a:cubicBezTo>
                    <a:cubicBezTo>
                      <a:pt x="721" y="807"/>
                      <a:pt x="722" y="757"/>
                      <a:pt x="716" y="708"/>
                    </a:cubicBezTo>
                    <a:cubicBezTo>
                      <a:pt x="714" y="689"/>
                      <a:pt x="698" y="674"/>
                      <a:pt x="693" y="655"/>
                    </a:cubicBezTo>
                    <a:cubicBezTo>
                      <a:pt x="681" y="606"/>
                      <a:pt x="676" y="555"/>
                      <a:pt x="663" y="506"/>
                    </a:cubicBezTo>
                    <a:cubicBezTo>
                      <a:pt x="666" y="431"/>
                      <a:pt x="665" y="356"/>
                      <a:pt x="671" y="281"/>
                    </a:cubicBezTo>
                    <a:cubicBezTo>
                      <a:pt x="676" y="227"/>
                      <a:pt x="702" y="205"/>
                      <a:pt x="738" y="169"/>
                    </a:cubicBezTo>
                    <a:cubicBezTo>
                      <a:pt x="799" y="108"/>
                      <a:pt x="877" y="51"/>
                      <a:pt x="955" y="12"/>
                    </a:cubicBezTo>
                    <a:cubicBezTo>
                      <a:pt x="909" y="0"/>
                      <a:pt x="912" y="10"/>
                      <a:pt x="880" y="42"/>
                    </a:cubicBezTo>
                    <a:cubicBezTo>
                      <a:pt x="869" y="78"/>
                      <a:pt x="840" y="127"/>
                      <a:pt x="813" y="154"/>
                    </a:cubicBezTo>
                    <a:cubicBezTo>
                      <a:pt x="794" y="208"/>
                      <a:pt x="789" y="270"/>
                      <a:pt x="776" y="326"/>
                    </a:cubicBezTo>
                    <a:cubicBezTo>
                      <a:pt x="768" y="418"/>
                      <a:pt x="766" y="505"/>
                      <a:pt x="791" y="595"/>
                    </a:cubicBezTo>
                    <a:cubicBezTo>
                      <a:pt x="801" y="690"/>
                      <a:pt x="810" y="785"/>
                      <a:pt x="820" y="880"/>
                    </a:cubicBezTo>
                    <a:cubicBezTo>
                      <a:pt x="823" y="932"/>
                      <a:pt x="819" y="985"/>
                      <a:pt x="828" y="1037"/>
                    </a:cubicBezTo>
                    <a:cubicBezTo>
                      <a:pt x="830" y="1046"/>
                      <a:pt x="841" y="1023"/>
                      <a:pt x="843" y="1014"/>
                    </a:cubicBezTo>
                    <a:cubicBezTo>
                      <a:pt x="877" y="815"/>
                      <a:pt x="827" y="979"/>
                      <a:pt x="865" y="865"/>
                    </a:cubicBezTo>
                    <a:cubicBezTo>
                      <a:pt x="875" y="780"/>
                      <a:pt x="877" y="695"/>
                      <a:pt x="888" y="610"/>
                    </a:cubicBezTo>
                    <a:cubicBezTo>
                      <a:pt x="892" y="492"/>
                      <a:pt x="873" y="396"/>
                      <a:pt x="940" y="304"/>
                    </a:cubicBezTo>
                    <a:cubicBezTo>
                      <a:pt x="957" y="255"/>
                      <a:pt x="1006" y="217"/>
                      <a:pt x="1045" y="184"/>
                    </a:cubicBezTo>
                    <a:cubicBezTo>
                      <a:pt x="1080" y="154"/>
                      <a:pt x="1090" y="125"/>
                      <a:pt x="1135" y="109"/>
                    </a:cubicBezTo>
                    <a:cubicBezTo>
                      <a:pt x="1163" y="81"/>
                      <a:pt x="1208" y="54"/>
                      <a:pt x="1247" y="42"/>
                    </a:cubicBezTo>
                    <a:cubicBezTo>
                      <a:pt x="1254" y="37"/>
                      <a:pt x="1261" y="31"/>
                      <a:pt x="1269" y="27"/>
                    </a:cubicBezTo>
                    <a:cubicBezTo>
                      <a:pt x="1283" y="21"/>
                      <a:pt x="1314" y="12"/>
                      <a:pt x="1314" y="12"/>
                    </a:cubicBezTo>
                    <a:cubicBezTo>
                      <a:pt x="1546" y="23"/>
                      <a:pt x="1487" y="11"/>
                      <a:pt x="1411" y="34"/>
                    </a:cubicBezTo>
                    <a:cubicBezTo>
                      <a:pt x="1401" y="44"/>
                      <a:pt x="1389" y="52"/>
                      <a:pt x="1381" y="64"/>
                    </a:cubicBezTo>
                    <a:cubicBezTo>
                      <a:pt x="1361" y="93"/>
                      <a:pt x="1374" y="114"/>
                      <a:pt x="1337" y="139"/>
                    </a:cubicBezTo>
                    <a:cubicBezTo>
                      <a:pt x="1307" y="184"/>
                      <a:pt x="1256" y="236"/>
                      <a:pt x="1217" y="274"/>
                    </a:cubicBezTo>
                    <a:cubicBezTo>
                      <a:pt x="1209" y="281"/>
                      <a:pt x="1202" y="289"/>
                      <a:pt x="1194" y="296"/>
                    </a:cubicBezTo>
                    <a:cubicBezTo>
                      <a:pt x="1181" y="308"/>
                      <a:pt x="1150" y="326"/>
                      <a:pt x="1150" y="326"/>
                    </a:cubicBezTo>
                    <a:cubicBezTo>
                      <a:pt x="1130" y="356"/>
                      <a:pt x="1105" y="388"/>
                      <a:pt x="1075" y="408"/>
                    </a:cubicBezTo>
                    <a:cubicBezTo>
                      <a:pt x="1050" y="479"/>
                      <a:pt x="1091" y="368"/>
                      <a:pt x="1045" y="461"/>
                    </a:cubicBezTo>
                    <a:cubicBezTo>
                      <a:pt x="1028" y="495"/>
                      <a:pt x="1021" y="533"/>
                      <a:pt x="1000" y="566"/>
                    </a:cubicBezTo>
                    <a:cubicBezTo>
                      <a:pt x="996" y="589"/>
                      <a:pt x="986" y="610"/>
                      <a:pt x="985" y="633"/>
                    </a:cubicBezTo>
                    <a:cubicBezTo>
                      <a:pt x="983" y="678"/>
                      <a:pt x="1043" y="912"/>
                      <a:pt x="948" y="977"/>
                    </a:cubicBezTo>
                    <a:cubicBezTo>
                      <a:pt x="919" y="1019"/>
                      <a:pt x="927" y="1057"/>
                      <a:pt x="873" y="1074"/>
                    </a:cubicBezTo>
                    <a:cubicBezTo>
                      <a:pt x="870" y="1082"/>
                      <a:pt x="870" y="1090"/>
                      <a:pt x="865" y="1097"/>
                    </a:cubicBezTo>
                    <a:cubicBezTo>
                      <a:pt x="848" y="1123"/>
                      <a:pt x="829" y="1119"/>
                      <a:pt x="858" y="1119"/>
                    </a:cubicBezTo>
                    <a:lnTo>
                      <a:pt x="947" y="1058"/>
                    </a:lnTo>
                  </a:path>
                </a:pathLst>
              </a:custGeom>
              <a:solidFill>
                <a:srgbClr val="33CC33"/>
              </a:solidFill>
              <a:ln w="0" cap="flat" cmpd="sng">
                <a:solidFill>
                  <a:srgbClr val="0033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5154" name="Freeform 113"/>
              <p:cNvSpPr/>
              <p:nvPr/>
            </p:nvSpPr>
            <p:spPr>
              <a:xfrm>
                <a:off x="6019800" y="5638800"/>
                <a:ext cx="1524000" cy="1020763"/>
              </a:xfrm>
              <a:custGeom>
                <a:avLst/>
                <a:gdLst>
                  <a:gd name="txL" fmla="*/ 0 w 1546"/>
                  <a:gd name="txT" fmla="*/ 0 h 1123"/>
                  <a:gd name="txR" fmla="*/ 1546 w 1546"/>
                  <a:gd name="txB" fmla="*/ 1123 h 1123"/>
                </a:gdLst>
                <a:ahLst/>
                <a:cxnLst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</a:cxnLst>
                <a:rect l="txL" t="txT" r="txR" b="txB"/>
                <a:pathLst>
                  <a:path w="1546" h="1123">
                    <a:moveTo>
                      <a:pt x="708" y="1082"/>
                    </a:moveTo>
                    <a:cubicBezTo>
                      <a:pt x="617" y="1111"/>
                      <a:pt x="559" y="1086"/>
                      <a:pt x="484" y="1059"/>
                    </a:cubicBezTo>
                    <a:cubicBezTo>
                      <a:pt x="470" y="1045"/>
                      <a:pt x="461" y="1027"/>
                      <a:pt x="446" y="1014"/>
                    </a:cubicBezTo>
                    <a:cubicBezTo>
                      <a:pt x="433" y="1002"/>
                      <a:pt x="402" y="984"/>
                      <a:pt x="402" y="984"/>
                    </a:cubicBezTo>
                    <a:cubicBezTo>
                      <a:pt x="379" y="940"/>
                      <a:pt x="309" y="897"/>
                      <a:pt x="274" y="857"/>
                    </a:cubicBezTo>
                    <a:cubicBezTo>
                      <a:pt x="237" y="815"/>
                      <a:pt x="216" y="754"/>
                      <a:pt x="170" y="723"/>
                    </a:cubicBezTo>
                    <a:cubicBezTo>
                      <a:pt x="165" y="715"/>
                      <a:pt x="161" y="706"/>
                      <a:pt x="155" y="700"/>
                    </a:cubicBezTo>
                    <a:cubicBezTo>
                      <a:pt x="146" y="691"/>
                      <a:pt x="132" y="688"/>
                      <a:pt x="125" y="678"/>
                    </a:cubicBezTo>
                    <a:cubicBezTo>
                      <a:pt x="92" y="629"/>
                      <a:pt x="124" y="638"/>
                      <a:pt x="72" y="588"/>
                    </a:cubicBezTo>
                    <a:cubicBezTo>
                      <a:pt x="60" y="537"/>
                      <a:pt x="75" y="576"/>
                      <a:pt x="42" y="536"/>
                    </a:cubicBezTo>
                    <a:cubicBezTo>
                      <a:pt x="36" y="529"/>
                      <a:pt x="32" y="521"/>
                      <a:pt x="28" y="513"/>
                    </a:cubicBezTo>
                    <a:cubicBezTo>
                      <a:pt x="0" y="456"/>
                      <a:pt x="55" y="518"/>
                      <a:pt x="87" y="528"/>
                    </a:cubicBezTo>
                    <a:cubicBezTo>
                      <a:pt x="115" y="546"/>
                      <a:pt x="145" y="555"/>
                      <a:pt x="177" y="566"/>
                    </a:cubicBezTo>
                    <a:cubicBezTo>
                      <a:pt x="192" y="571"/>
                      <a:pt x="222" y="580"/>
                      <a:pt x="222" y="580"/>
                    </a:cubicBezTo>
                    <a:cubicBezTo>
                      <a:pt x="254" y="601"/>
                      <a:pt x="290" y="616"/>
                      <a:pt x="327" y="625"/>
                    </a:cubicBezTo>
                    <a:cubicBezTo>
                      <a:pt x="341" y="639"/>
                      <a:pt x="359" y="648"/>
                      <a:pt x="372" y="663"/>
                    </a:cubicBezTo>
                    <a:cubicBezTo>
                      <a:pt x="384" y="677"/>
                      <a:pt x="392" y="693"/>
                      <a:pt x="402" y="708"/>
                    </a:cubicBezTo>
                    <a:cubicBezTo>
                      <a:pt x="407" y="715"/>
                      <a:pt x="417" y="717"/>
                      <a:pt x="424" y="723"/>
                    </a:cubicBezTo>
                    <a:cubicBezTo>
                      <a:pt x="465" y="758"/>
                      <a:pt x="497" y="784"/>
                      <a:pt x="551" y="797"/>
                    </a:cubicBezTo>
                    <a:cubicBezTo>
                      <a:pt x="595" y="826"/>
                      <a:pt x="641" y="860"/>
                      <a:pt x="693" y="872"/>
                    </a:cubicBezTo>
                    <a:cubicBezTo>
                      <a:pt x="696" y="887"/>
                      <a:pt x="694" y="903"/>
                      <a:pt x="701" y="917"/>
                    </a:cubicBezTo>
                    <a:cubicBezTo>
                      <a:pt x="705" y="925"/>
                      <a:pt x="716" y="926"/>
                      <a:pt x="723" y="932"/>
                    </a:cubicBezTo>
                    <a:cubicBezTo>
                      <a:pt x="745" y="951"/>
                      <a:pt x="746" y="955"/>
                      <a:pt x="761" y="977"/>
                    </a:cubicBezTo>
                    <a:cubicBezTo>
                      <a:pt x="766" y="992"/>
                      <a:pt x="785" y="1035"/>
                      <a:pt x="776" y="1022"/>
                    </a:cubicBezTo>
                    <a:cubicBezTo>
                      <a:pt x="762" y="1000"/>
                      <a:pt x="760" y="1001"/>
                      <a:pt x="753" y="977"/>
                    </a:cubicBezTo>
                    <a:cubicBezTo>
                      <a:pt x="742" y="937"/>
                      <a:pt x="737" y="896"/>
                      <a:pt x="723" y="857"/>
                    </a:cubicBezTo>
                    <a:cubicBezTo>
                      <a:pt x="721" y="807"/>
                      <a:pt x="722" y="757"/>
                      <a:pt x="716" y="708"/>
                    </a:cubicBezTo>
                    <a:cubicBezTo>
                      <a:pt x="714" y="689"/>
                      <a:pt x="698" y="674"/>
                      <a:pt x="693" y="655"/>
                    </a:cubicBezTo>
                    <a:cubicBezTo>
                      <a:pt x="681" y="606"/>
                      <a:pt x="676" y="555"/>
                      <a:pt x="663" y="506"/>
                    </a:cubicBezTo>
                    <a:cubicBezTo>
                      <a:pt x="666" y="431"/>
                      <a:pt x="665" y="356"/>
                      <a:pt x="671" y="281"/>
                    </a:cubicBezTo>
                    <a:cubicBezTo>
                      <a:pt x="676" y="227"/>
                      <a:pt x="702" y="205"/>
                      <a:pt x="738" y="169"/>
                    </a:cubicBezTo>
                    <a:cubicBezTo>
                      <a:pt x="799" y="108"/>
                      <a:pt x="877" y="51"/>
                      <a:pt x="955" y="12"/>
                    </a:cubicBezTo>
                    <a:cubicBezTo>
                      <a:pt x="909" y="0"/>
                      <a:pt x="912" y="10"/>
                      <a:pt x="880" y="42"/>
                    </a:cubicBezTo>
                    <a:cubicBezTo>
                      <a:pt x="869" y="78"/>
                      <a:pt x="840" y="127"/>
                      <a:pt x="813" y="154"/>
                    </a:cubicBezTo>
                    <a:cubicBezTo>
                      <a:pt x="794" y="208"/>
                      <a:pt x="789" y="270"/>
                      <a:pt x="776" y="326"/>
                    </a:cubicBezTo>
                    <a:cubicBezTo>
                      <a:pt x="768" y="418"/>
                      <a:pt x="766" y="505"/>
                      <a:pt x="791" y="595"/>
                    </a:cubicBezTo>
                    <a:cubicBezTo>
                      <a:pt x="801" y="690"/>
                      <a:pt x="810" y="785"/>
                      <a:pt x="820" y="880"/>
                    </a:cubicBezTo>
                    <a:cubicBezTo>
                      <a:pt x="823" y="932"/>
                      <a:pt x="819" y="985"/>
                      <a:pt x="828" y="1037"/>
                    </a:cubicBezTo>
                    <a:cubicBezTo>
                      <a:pt x="830" y="1046"/>
                      <a:pt x="841" y="1023"/>
                      <a:pt x="843" y="1014"/>
                    </a:cubicBezTo>
                    <a:cubicBezTo>
                      <a:pt x="877" y="815"/>
                      <a:pt x="827" y="979"/>
                      <a:pt x="865" y="865"/>
                    </a:cubicBezTo>
                    <a:cubicBezTo>
                      <a:pt x="875" y="780"/>
                      <a:pt x="877" y="695"/>
                      <a:pt x="888" y="610"/>
                    </a:cubicBezTo>
                    <a:cubicBezTo>
                      <a:pt x="892" y="492"/>
                      <a:pt x="873" y="396"/>
                      <a:pt x="940" y="304"/>
                    </a:cubicBezTo>
                    <a:cubicBezTo>
                      <a:pt x="957" y="255"/>
                      <a:pt x="1006" y="217"/>
                      <a:pt x="1045" y="184"/>
                    </a:cubicBezTo>
                    <a:cubicBezTo>
                      <a:pt x="1080" y="154"/>
                      <a:pt x="1090" y="125"/>
                      <a:pt x="1135" y="109"/>
                    </a:cubicBezTo>
                    <a:cubicBezTo>
                      <a:pt x="1163" y="81"/>
                      <a:pt x="1208" y="54"/>
                      <a:pt x="1247" y="42"/>
                    </a:cubicBezTo>
                    <a:cubicBezTo>
                      <a:pt x="1254" y="37"/>
                      <a:pt x="1261" y="31"/>
                      <a:pt x="1269" y="27"/>
                    </a:cubicBezTo>
                    <a:cubicBezTo>
                      <a:pt x="1283" y="21"/>
                      <a:pt x="1314" y="12"/>
                      <a:pt x="1314" y="12"/>
                    </a:cubicBezTo>
                    <a:cubicBezTo>
                      <a:pt x="1546" y="23"/>
                      <a:pt x="1487" y="11"/>
                      <a:pt x="1411" y="34"/>
                    </a:cubicBezTo>
                    <a:cubicBezTo>
                      <a:pt x="1401" y="44"/>
                      <a:pt x="1389" y="52"/>
                      <a:pt x="1381" y="64"/>
                    </a:cubicBezTo>
                    <a:cubicBezTo>
                      <a:pt x="1361" y="93"/>
                      <a:pt x="1374" y="114"/>
                      <a:pt x="1337" y="139"/>
                    </a:cubicBezTo>
                    <a:cubicBezTo>
                      <a:pt x="1307" y="184"/>
                      <a:pt x="1256" y="236"/>
                      <a:pt x="1217" y="274"/>
                    </a:cubicBezTo>
                    <a:cubicBezTo>
                      <a:pt x="1209" y="281"/>
                      <a:pt x="1202" y="289"/>
                      <a:pt x="1194" y="296"/>
                    </a:cubicBezTo>
                    <a:cubicBezTo>
                      <a:pt x="1181" y="308"/>
                      <a:pt x="1150" y="326"/>
                      <a:pt x="1150" y="326"/>
                    </a:cubicBezTo>
                    <a:cubicBezTo>
                      <a:pt x="1130" y="356"/>
                      <a:pt x="1105" y="388"/>
                      <a:pt x="1075" y="408"/>
                    </a:cubicBezTo>
                    <a:cubicBezTo>
                      <a:pt x="1050" y="479"/>
                      <a:pt x="1091" y="368"/>
                      <a:pt x="1045" y="461"/>
                    </a:cubicBezTo>
                    <a:cubicBezTo>
                      <a:pt x="1028" y="495"/>
                      <a:pt x="1021" y="533"/>
                      <a:pt x="1000" y="566"/>
                    </a:cubicBezTo>
                    <a:cubicBezTo>
                      <a:pt x="996" y="589"/>
                      <a:pt x="986" y="610"/>
                      <a:pt x="985" y="633"/>
                    </a:cubicBezTo>
                    <a:cubicBezTo>
                      <a:pt x="983" y="678"/>
                      <a:pt x="1043" y="912"/>
                      <a:pt x="948" y="977"/>
                    </a:cubicBezTo>
                    <a:cubicBezTo>
                      <a:pt x="919" y="1019"/>
                      <a:pt x="927" y="1057"/>
                      <a:pt x="873" y="1074"/>
                    </a:cubicBezTo>
                    <a:cubicBezTo>
                      <a:pt x="870" y="1082"/>
                      <a:pt x="870" y="1090"/>
                      <a:pt x="865" y="1097"/>
                    </a:cubicBezTo>
                    <a:cubicBezTo>
                      <a:pt x="848" y="1123"/>
                      <a:pt x="829" y="1119"/>
                      <a:pt x="858" y="1119"/>
                    </a:cubicBezTo>
                    <a:lnTo>
                      <a:pt x="947" y="1058"/>
                    </a:lnTo>
                  </a:path>
                </a:pathLst>
              </a:custGeom>
              <a:solidFill>
                <a:srgbClr val="33CC33"/>
              </a:solidFill>
              <a:ln w="0" cap="flat" cmpd="sng">
                <a:solidFill>
                  <a:srgbClr val="0033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grpSp>
            <p:nvGrpSpPr>
              <p:cNvPr id="5155" name="Group 114"/>
              <p:cNvGrpSpPr/>
              <p:nvPr/>
            </p:nvGrpSpPr>
            <p:grpSpPr>
              <a:xfrm rot="701281">
                <a:off x="4190998" y="5791200"/>
                <a:ext cx="685801" cy="609600"/>
                <a:chOff x="1104" y="2880"/>
                <a:chExt cx="528" cy="480"/>
              </a:xfrm>
            </p:grpSpPr>
            <p:sp>
              <p:nvSpPr>
                <p:cNvPr id="5461" name="Oval 115"/>
                <p:cNvSpPr/>
                <p:nvPr/>
              </p:nvSpPr>
              <p:spPr>
                <a:xfrm>
                  <a:off x="1344" y="3168"/>
                  <a:ext cx="192" cy="192"/>
                </a:xfrm>
                <a:prstGeom prst="ellipse">
                  <a:avLst/>
                </a:prstGeom>
                <a:solidFill>
                  <a:srgbClr val="FFFF00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5462" name="Oval 116"/>
                <p:cNvSpPr/>
                <p:nvPr/>
              </p:nvSpPr>
              <p:spPr>
                <a:xfrm>
                  <a:off x="1200" y="3168"/>
                  <a:ext cx="192" cy="192"/>
                </a:xfrm>
                <a:prstGeom prst="ellipse">
                  <a:avLst/>
                </a:prstGeom>
                <a:solidFill>
                  <a:srgbClr val="FFFF00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5463" name="Oval 117"/>
                <p:cNvSpPr/>
                <p:nvPr/>
              </p:nvSpPr>
              <p:spPr>
                <a:xfrm>
                  <a:off x="1440" y="3024"/>
                  <a:ext cx="192" cy="192"/>
                </a:xfrm>
                <a:prstGeom prst="ellipse">
                  <a:avLst/>
                </a:prstGeom>
                <a:solidFill>
                  <a:srgbClr val="FFFF00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5464" name="Oval 118"/>
                <p:cNvSpPr/>
                <p:nvPr/>
              </p:nvSpPr>
              <p:spPr>
                <a:xfrm>
                  <a:off x="1104" y="3024"/>
                  <a:ext cx="192" cy="192"/>
                </a:xfrm>
                <a:prstGeom prst="ellipse">
                  <a:avLst/>
                </a:prstGeom>
                <a:solidFill>
                  <a:srgbClr val="FFFF00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5465" name="Oval 119"/>
                <p:cNvSpPr/>
                <p:nvPr/>
              </p:nvSpPr>
              <p:spPr>
                <a:xfrm>
                  <a:off x="1200" y="2880"/>
                  <a:ext cx="192" cy="192"/>
                </a:xfrm>
                <a:prstGeom prst="ellipse">
                  <a:avLst/>
                </a:prstGeom>
                <a:solidFill>
                  <a:srgbClr val="FFFF00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5466" name="Oval 120"/>
                <p:cNvSpPr/>
                <p:nvPr/>
              </p:nvSpPr>
              <p:spPr>
                <a:xfrm>
                  <a:off x="1344" y="2880"/>
                  <a:ext cx="192" cy="192"/>
                </a:xfrm>
                <a:prstGeom prst="ellipse">
                  <a:avLst/>
                </a:prstGeom>
                <a:solidFill>
                  <a:srgbClr val="FFFF00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5467" name="Oval 121"/>
                <p:cNvSpPr/>
                <p:nvPr/>
              </p:nvSpPr>
              <p:spPr>
                <a:xfrm>
                  <a:off x="1248" y="2976"/>
                  <a:ext cx="240" cy="288"/>
                </a:xfrm>
                <a:prstGeom prst="ellipse">
                  <a:avLst/>
                </a:prstGeom>
                <a:solidFill>
                  <a:srgbClr val="FF00FF"/>
                </a:solidFill>
                <a:ln w="3175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5156" name="Group 122"/>
              <p:cNvGrpSpPr/>
              <p:nvPr/>
            </p:nvGrpSpPr>
            <p:grpSpPr>
              <a:xfrm rot="701281">
                <a:off x="1676398" y="5105400"/>
                <a:ext cx="685801" cy="609600"/>
                <a:chOff x="1104" y="2880"/>
                <a:chExt cx="528" cy="480"/>
              </a:xfrm>
            </p:grpSpPr>
            <p:sp>
              <p:nvSpPr>
                <p:cNvPr id="5454" name="Oval 123"/>
                <p:cNvSpPr/>
                <p:nvPr/>
              </p:nvSpPr>
              <p:spPr>
                <a:xfrm>
                  <a:off x="1344" y="3168"/>
                  <a:ext cx="192" cy="192"/>
                </a:xfrm>
                <a:prstGeom prst="ellipse">
                  <a:avLst/>
                </a:prstGeom>
                <a:solidFill>
                  <a:srgbClr val="FFFF00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5455" name="Oval 124"/>
                <p:cNvSpPr/>
                <p:nvPr/>
              </p:nvSpPr>
              <p:spPr>
                <a:xfrm>
                  <a:off x="1200" y="3168"/>
                  <a:ext cx="192" cy="192"/>
                </a:xfrm>
                <a:prstGeom prst="ellipse">
                  <a:avLst/>
                </a:prstGeom>
                <a:solidFill>
                  <a:srgbClr val="FFFF00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5456" name="Oval 125"/>
                <p:cNvSpPr/>
                <p:nvPr/>
              </p:nvSpPr>
              <p:spPr>
                <a:xfrm>
                  <a:off x="1440" y="3024"/>
                  <a:ext cx="192" cy="192"/>
                </a:xfrm>
                <a:prstGeom prst="ellipse">
                  <a:avLst/>
                </a:prstGeom>
                <a:solidFill>
                  <a:srgbClr val="FFFF00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5457" name="Oval 126"/>
                <p:cNvSpPr/>
                <p:nvPr/>
              </p:nvSpPr>
              <p:spPr>
                <a:xfrm>
                  <a:off x="1104" y="3024"/>
                  <a:ext cx="192" cy="192"/>
                </a:xfrm>
                <a:prstGeom prst="ellipse">
                  <a:avLst/>
                </a:prstGeom>
                <a:solidFill>
                  <a:srgbClr val="FFFF00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5458" name="Oval 127"/>
                <p:cNvSpPr/>
                <p:nvPr/>
              </p:nvSpPr>
              <p:spPr>
                <a:xfrm>
                  <a:off x="1200" y="2880"/>
                  <a:ext cx="192" cy="192"/>
                </a:xfrm>
                <a:prstGeom prst="ellipse">
                  <a:avLst/>
                </a:prstGeom>
                <a:solidFill>
                  <a:srgbClr val="FFFF00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5459" name="Oval 128"/>
                <p:cNvSpPr/>
                <p:nvPr/>
              </p:nvSpPr>
              <p:spPr>
                <a:xfrm>
                  <a:off x="1344" y="2880"/>
                  <a:ext cx="192" cy="192"/>
                </a:xfrm>
                <a:prstGeom prst="ellipse">
                  <a:avLst/>
                </a:prstGeom>
                <a:solidFill>
                  <a:srgbClr val="FFFF00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5460" name="Oval 129"/>
                <p:cNvSpPr/>
                <p:nvPr/>
              </p:nvSpPr>
              <p:spPr>
                <a:xfrm>
                  <a:off x="1248" y="2976"/>
                  <a:ext cx="240" cy="288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99FF"/>
                    </a:gs>
                    <a:gs pos="100000">
                      <a:srgbClr val="0066FF">
                        <a:alpha val="98000"/>
                      </a:srgb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3175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5157" name="Freeform 130"/>
              <p:cNvSpPr/>
              <p:nvPr/>
            </p:nvSpPr>
            <p:spPr>
              <a:xfrm rot="701281">
                <a:off x="4953000" y="5486400"/>
                <a:ext cx="1600200" cy="944563"/>
              </a:xfrm>
              <a:custGeom>
                <a:avLst/>
                <a:gdLst>
                  <a:gd name="txL" fmla="*/ 0 w 1546"/>
                  <a:gd name="txT" fmla="*/ 0 h 1123"/>
                  <a:gd name="txR" fmla="*/ 1546 w 1546"/>
                  <a:gd name="txB" fmla="*/ 1123 h 1123"/>
                </a:gdLst>
                <a:ahLst/>
                <a:cxnLst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</a:cxnLst>
                <a:rect l="txL" t="txT" r="txR" b="txB"/>
                <a:pathLst>
                  <a:path w="1546" h="1123">
                    <a:moveTo>
                      <a:pt x="708" y="1082"/>
                    </a:moveTo>
                    <a:cubicBezTo>
                      <a:pt x="617" y="1111"/>
                      <a:pt x="559" y="1086"/>
                      <a:pt x="484" y="1059"/>
                    </a:cubicBezTo>
                    <a:cubicBezTo>
                      <a:pt x="470" y="1045"/>
                      <a:pt x="461" y="1027"/>
                      <a:pt x="446" y="1014"/>
                    </a:cubicBezTo>
                    <a:cubicBezTo>
                      <a:pt x="433" y="1002"/>
                      <a:pt x="402" y="984"/>
                      <a:pt x="402" y="984"/>
                    </a:cubicBezTo>
                    <a:cubicBezTo>
                      <a:pt x="379" y="940"/>
                      <a:pt x="309" y="897"/>
                      <a:pt x="274" y="857"/>
                    </a:cubicBezTo>
                    <a:cubicBezTo>
                      <a:pt x="237" y="815"/>
                      <a:pt x="216" y="754"/>
                      <a:pt x="170" y="723"/>
                    </a:cubicBezTo>
                    <a:cubicBezTo>
                      <a:pt x="165" y="715"/>
                      <a:pt x="161" y="706"/>
                      <a:pt x="155" y="700"/>
                    </a:cubicBezTo>
                    <a:cubicBezTo>
                      <a:pt x="146" y="691"/>
                      <a:pt x="132" y="688"/>
                      <a:pt x="125" y="678"/>
                    </a:cubicBezTo>
                    <a:cubicBezTo>
                      <a:pt x="92" y="629"/>
                      <a:pt x="124" y="638"/>
                      <a:pt x="72" y="588"/>
                    </a:cubicBezTo>
                    <a:cubicBezTo>
                      <a:pt x="60" y="537"/>
                      <a:pt x="75" y="576"/>
                      <a:pt x="42" y="536"/>
                    </a:cubicBezTo>
                    <a:cubicBezTo>
                      <a:pt x="36" y="529"/>
                      <a:pt x="32" y="521"/>
                      <a:pt x="28" y="513"/>
                    </a:cubicBezTo>
                    <a:cubicBezTo>
                      <a:pt x="0" y="456"/>
                      <a:pt x="55" y="518"/>
                      <a:pt x="87" y="528"/>
                    </a:cubicBezTo>
                    <a:cubicBezTo>
                      <a:pt x="115" y="546"/>
                      <a:pt x="145" y="555"/>
                      <a:pt x="177" y="566"/>
                    </a:cubicBezTo>
                    <a:cubicBezTo>
                      <a:pt x="192" y="571"/>
                      <a:pt x="222" y="580"/>
                      <a:pt x="222" y="580"/>
                    </a:cubicBezTo>
                    <a:cubicBezTo>
                      <a:pt x="254" y="601"/>
                      <a:pt x="290" y="616"/>
                      <a:pt x="327" y="625"/>
                    </a:cubicBezTo>
                    <a:cubicBezTo>
                      <a:pt x="341" y="639"/>
                      <a:pt x="359" y="648"/>
                      <a:pt x="372" y="663"/>
                    </a:cubicBezTo>
                    <a:cubicBezTo>
                      <a:pt x="384" y="677"/>
                      <a:pt x="392" y="693"/>
                      <a:pt x="402" y="708"/>
                    </a:cubicBezTo>
                    <a:cubicBezTo>
                      <a:pt x="407" y="715"/>
                      <a:pt x="417" y="717"/>
                      <a:pt x="424" y="723"/>
                    </a:cubicBezTo>
                    <a:cubicBezTo>
                      <a:pt x="465" y="758"/>
                      <a:pt x="497" y="784"/>
                      <a:pt x="551" y="797"/>
                    </a:cubicBezTo>
                    <a:cubicBezTo>
                      <a:pt x="595" y="826"/>
                      <a:pt x="641" y="860"/>
                      <a:pt x="693" y="872"/>
                    </a:cubicBezTo>
                    <a:cubicBezTo>
                      <a:pt x="696" y="887"/>
                      <a:pt x="694" y="903"/>
                      <a:pt x="701" y="917"/>
                    </a:cubicBezTo>
                    <a:cubicBezTo>
                      <a:pt x="705" y="925"/>
                      <a:pt x="716" y="926"/>
                      <a:pt x="723" y="932"/>
                    </a:cubicBezTo>
                    <a:cubicBezTo>
                      <a:pt x="745" y="951"/>
                      <a:pt x="746" y="955"/>
                      <a:pt x="761" y="977"/>
                    </a:cubicBezTo>
                    <a:cubicBezTo>
                      <a:pt x="766" y="992"/>
                      <a:pt x="785" y="1035"/>
                      <a:pt x="776" y="1022"/>
                    </a:cubicBezTo>
                    <a:cubicBezTo>
                      <a:pt x="762" y="1000"/>
                      <a:pt x="760" y="1001"/>
                      <a:pt x="753" y="977"/>
                    </a:cubicBezTo>
                    <a:cubicBezTo>
                      <a:pt x="742" y="937"/>
                      <a:pt x="737" y="896"/>
                      <a:pt x="723" y="857"/>
                    </a:cubicBezTo>
                    <a:cubicBezTo>
                      <a:pt x="721" y="807"/>
                      <a:pt x="722" y="757"/>
                      <a:pt x="716" y="708"/>
                    </a:cubicBezTo>
                    <a:cubicBezTo>
                      <a:pt x="714" y="689"/>
                      <a:pt x="698" y="674"/>
                      <a:pt x="693" y="655"/>
                    </a:cubicBezTo>
                    <a:cubicBezTo>
                      <a:pt x="681" y="606"/>
                      <a:pt x="676" y="555"/>
                      <a:pt x="663" y="506"/>
                    </a:cubicBezTo>
                    <a:cubicBezTo>
                      <a:pt x="666" y="431"/>
                      <a:pt x="665" y="356"/>
                      <a:pt x="671" y="281"/>
                    </a:cubicBezTo>
                    <a:cubicBezTo>
                      <a:pt x="676" y="227"/>
                      <a:pt x="702" y="205"/>
                      <a:pt x="738" y="169"/>
                    </a:cubicBezTo>
                    <a:cubicBezTo>
                      <a:pt x="799" y="108"/>
                      <a:pt x="877" y="51"/>
                      <a:pt x="955" y="12"/>
                    </a:cubicBezTo>
                    <a:cubicBezTo>
                      <a:pt x="909" y="0"/>
                      <a:pt x="912" y="10"/>
                      <a:pt x="880" y="42"/>
                    </a:cubicBezTo>
                    <a:cubicBezTo>
                      <a:pt x="869" y="78"/>
                      <a:pt x="840" y="127"/>
                      <a:pt x="813" y="154"/>
                    </a:cubicBezTo>
                    <a:cubicBezTo>
                      <a:pt x="794" y="208"/>
                      <a:pt x="789" y="270"/>
                      <a:pt x="776" y="326"/>
                    </a:cubicBezTo>
                    <a:cubicBezTo>
                      <a:pt x="768" y="418"/>
                      <a:pt x="766" y="505"/>
                      <a:pt x="791" y="595"/>
                    </a:cubicBezTo>
                    <a:cubicBezTo>
                      <a:pt x="801" y="690"/>
                      <a:pt x="810" y="785"/>
                      <a:pt x="820" y="880"/>
                    </a:cubicBezTo>
                    <a:cubicBezTo>
                      <a:pt x="823" y="932"/>
                      <a:pt x="819" y="985"/>
                      <a:pt x="828" y="1037"/>
                    </a:cubicBezTo>
                    <a:cubicBezTo>
                      <a:pt x="830" y="1046"/>
                      <a:pt x="841" y="1023"/>
                      <a:pt x="843" y="1014"/>
                    </a:cubicBezTo>
                    <a:cubicBezTo>
                      <a:pt x="877" y="815"/>
                      <a:pt x="827" y="979"/>
                      <a:pt x="865" y="865"/>
                    </a:cubicBezTo>
                    <a:cubicBezTo>
                      <a:pt x="875" y="780"/>
                      <a:pt x="877" y="695"/>
                      <a:pt x="888" y="610"/>
                    </a:cubicBezTo>
                    <a:cubicBezTo>
                      <a:pt x="892" y="492"/>
                      <a:pt x="873" y="396"/>
                      <a:pt x="940" y="304"/>
                    </a:cubicBezTo>
                    <a:cubicBezTo>
                      <a:pt x="957" y="255"/>
                      <a:pt x="1006" y="217"/>
                      <a:pt x="1045" y="184"/>
                    </a:cubicBezTo>
                    <a:cubicBezTo>
                      <a:pt x="1080" y="154"/>
                      <a:pt x="1090" y="125"/>
                      <a:pt x="1135" y="109"/>
                    </a:cubicBezTo>
                    <a:cubicBezTo>
                      <a:pt x="1163" y="81"/>
                      <a:pt x="1208" y="54"/>
                      <a:pt x="1247" y="42"/>
                    </a:cubicBezTo>
                    <a:cubicBezTo>
                      <a:pt x="1254" y="37"/>
                      <a:pt x="1261" y="31"/>
                      <a:pt x="1269" y="27"/>
                    </a:cubicBezTo>
                    <a:cubicBezTo>
                      <a:pt x="1283" y="21"/>
                      <a:pt x="1314" y="12"/>
                      <a:pt x="1314" y="12"/>
                    </a:cubicBezTo>
                    <a:cubicBezTo>
                      <a:pt x="1546" y="23"/>
                      <a:pt x="1487" y="11"/>
                      <a:pt x="1411" y="34"/>
                    </a:cubicBezTo>
                    <a:cubicBezTo>
                      <a:pt x="1401" y="44"/>
                      <a:pt x="1389" y="52"/>
                      <a:pt x="1381" y="64"/>
                    </a:cubicBezTo>
                    <a:cubicBezTo>
                      <a:pt x="1361" y="93"/>
                      <a:pt x="1374" y="114"/>
                      <a:pt x="1337" y="139"/>
                    </a:cubicBezTo>
                    <a:cubicBezTo>
                      <a:pt x="1307" y="184"/>
                      <a:pt x="1256" y="236"/>
                      <a:pt x="1217" y="274"/>
                    </a:cubicBezTo>
                    <a:cubicBezTo>
                      <a:pt x="1209" y="281"/>
                      <a:pt x="1202" y="289"/>
                      <a:pt x="1194" y="296"/>
                    </a:cubicBezTo>
                    <a:cubicBezTo>
                      <a:pt x="1181" y="308"/>
                      <a:pt x="1150" y="326"/>
                      <a:pt x="1150" y="326"/>
                    </a:cubicBezTo>
                    <a:cubicBezTo>
                      <a:pt x="1130" y="356"/>
                      <a:pt x="1105" y="388"/>
                      <a:pt x="1075" y="408"/>
                    </a:cubicBezTo>
                    <a:cubicBezTo>
                      <a:pt x="1050" y="479"/>
                      <a:pt x="1091" y="368"/>
                      <a:pt x="1045" y="461"/>
                    </a:cubicBezTo>
                    <a:cubicBezTo>
                      <a:pt x="1028" y="495"/>
                      <a:pt x="1021" y="533"/>
                      <a:pt x="1000" y="566"/>
                    </a:cubicBezTo>
                    <a:cubicBezTo>
                      <a:pt x="996" y="589"/>
                      <a:pt x="986" y="610"/>
                      <a:pt x="985" y="633"/>
                    </a:cubicBezTo>
                    <a:cubicBezTo>
                      <a:pt x="983" y="678"/>
                      <a:pt x="1043" y="912"/>
                      <a:pt x="948" y="977"/>
                    </a:cubicBezTo>
                    <a:cubicBezTo>
                      <a:pt x="919" y="1019"/>
                      <a:pt x="927" y="1057"/>
                      <a:pt x="873" y="1074"/>
                    </a:cubicBezTo>
                    <a:cubicBezTo>
                      <a:pt x="870" y="1082"/>
                      <a:pt x="870" y="1090"/>
                      <a:pt x="865" y="1097"/>
                    </a:cubicBezTo>
                    <a:cubicBezTo>
                      <a:pt x="848" y="1123"/>
                      <a:pt x="829" y="1119"/>
                      <a:pt x="858" y="1119"/>
                    </a:cubicBezTo>
                    <a:lnTo>
                      <a:pt x="947" y="1058"/>
                    </a:lnTo>
                  </a:path>
                </a:pathLst>
              </a:custGeom>
              <a:solidFill>
                <a:srgbClr val="33CC33"/>
              </a:solidFill>
              <a:ln w="0" cap="flat" cmpd="sng">
                <a:solidFill>
                  <a:srgbClr val="0033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grpSp>
            <p:nvGrpSpPr>
              <p:cNvPr id="5158" name="Group 131"/>
              <p:cNvGrpSpPr/>
              <p:nvPr/>
            </p:nvGrpSpPr>
            <p:grpSpPr>
              <a:xfrm rot="701281">
                <a:off x="3505198" y="5410200"/>
                <a:ext cx="685801" cy="762000"/>
                <a:chOff x="1104" y="2880"/>
                <a:chExt cx="528" cy="480"/>
              </a:xfrm>
            </p:grpSpPr>
            <p:sp>
              <p:nvSpPr>
                <p:cNvPr id="5447" name="Oval 132"/>
                <p:cNvSpPr/>
                <p:nvPr/>
              </p:nvSpPr>
              <p:spPr>
                <a:xfrm>
                  <a:off x="1344" y="3168"/>
                  <a:ext cx="192" cy="192"/>
                </a:xfrm>
                <a:prstGeom prst="ellipse">
                  <a:avLst/>
                </a:prstGeom>
                <a:solidFill>
                  <a:srgbClr val="FF66FF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5448" name="Oval 133"/>
                <p:cNvSpPr/>
                <p:nvPr/>
              </p:nvSpPr>
              <p:spPr>
                <a:xfrm>
                  <a:off x="1200" y="3168"/>
                  <a:ext cx="192" cy="192"/>
                </a:xfrm>
                <a:prstGeom prst="ellipse">
                  <a:avLst/>
                </a:prstGeom>
                <a:solidFill>
                  <a:srgbClr val="FF66FF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5449" name="Oval 134"/>
                <p:cNvSpPr/>
                <p:nvPr/>
              </p:nvSpPr>
              <p:spPr>
                <a:xfrm>
                  <a:off x="1440" y="3024"/>
                  <a:ext cx="192" cy="192"/>
                </a:xfrm>
                <a:prstGeom prst="ellipse">
                  <a:avLst/>
                </a:prstGeom>
                <a:solidFill>
                  <a:srgbClr val="FF66FF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5450" name="Oval 135"/>
                <p:cNvSpPr/>
                <p:nvPr/>
              </p:nvSpPr>
              <p:spPr>
                <a:xfrm>
                  <a:off x="1104" y="3024"/>
                  <a:ext cx="192" cy="192"/>
                </a:xfrm>
                <a:prstGeom prst="ellipse">
                  <a:avLst/>
                </a:prstGeom>
                <a:solidFill>
                  <a:srgbClr val="FF66FF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5451" name="Oval 136"/>
                <p:cNvSpPr/>
                <p:nvPr/>
              </p:nvSpPr>
              <p:spPr>
                <a:xfrm>
                  <a:off x="1200" y="2880"/>
                  <a:ext cx="192" cy="192"/>
                </a:xfrm>
                <a:prstGeom prst="ellipse">
                  <a:avLst/>
                </a:prstGeom>
                <a:solidFill>
                  <a:srgbClr val="FF66FF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5452" name="Oval 137"/>
                <p:cNvSpPr/>
                <p:nvPr/>
              </p:nvSpPr>
              <p:spPr>
                <a:xfrm>
                  <a:off x="1344" y="2880"/>
                  <a:ext cx="192" cy="192"/>
                </a:xfrm>
                <a:prstGeom prst="ellipse">
                  <a:avLst/>
                </a:prstGeom>
                <a:solidFill>
                  <a:srgbClr val="FF66FF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5453" name="Oval 138"/>
                <p:cNvSpPr/>
                <p:nvPr/>
              </p:nvSpPr>
              <p:spPr>
                <a:xfrm>
                  <a:off x="1248" y="2976"/>
                  <a:ext cx="240" cy="288"/>
                </a:xfrm>
                <a:prstGeom prst="ellipse">
                  <a:avLst/>
                </a:prstGeom>
                <a:solidFill>
                  <a:srgbClr val="FFFF00"/>
                </a:solidFill>
                <a:ln w="3175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5159" name="Group 139"/>
              <p:cNvGrpSpPr/>
              <p:nvPr/>
            </p:nvGrpSpPr>
            <p:grpSpPr>
              <a:xfrm rot="701281">
                <a:off x="5410198" y="5410200"/>
                <a:ext cx="685801" cy="609600"/>
                <a:chOff x="1104" y="2880"/>
                <a:chExt cx="528" cy="480"/>
              </a:xfrm>
            </p:grpSpPr>
            <p:sp>
              <p:nvSpPr>
                <p:cNvPr id="5440" name="Oval 140"/>
                <p:cNvSpPr/>
                <p:nvPr/>
              </p:nvSpPr>
              <p:spPr>
                <a:xfrm>
                  <a:off x="1344" y="3168"/>
                  <a:ext cx="192" cy="192"/>
                </a:xfrm>
                <a:prstGeom prst="ellipse">
                  <a:avLst/>
                </a:prstGeom>
                <a:solidFill>
                  <a:srgbClr val="FFFF00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5441" name="Oval 141"/>
                <p:cNvSpPr/>
                <p:nvPr/>
              </p:nvSpPr>
              <p:spPr>
                <a:xfrm>
                  <a:off x="1200" y="3168"/>
                  <a:ext cx="192" cy="192"/>
                </a:xfrm>
                <a:prstGeom prst="ellipse">
                  <a:avLst/>
                </a:prstGeom>
                <a:solidFill>
                  <a:srgbClr val="FFFF00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5442" name="Oval 142"/>
                <p:cNvSpPr/>
                <p:nvPr/>
              </p:nvSpPr>
              <p:spPr>
                <a:xfrm>
                  <a:off x="1440" y="3024"/>
                  <a:ext cx="192" cy="192"/>
                </a:xfrm>
                <a:prstGeom prst="ellipse">
                  <a:avLst/>
                </a:prstGeom>
                <a:solidFill>
                  <a:srgbClr val="FFFF00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5443" name="Oval 143"/>
                <p:cNvSpPr/>
                <p:nvPr/>
              </p:nvSpPr>
              <p:spPr>
                <a:xfrm>
                  <a:off x="1104" y="3024"/>
                  <a:ext cx="192" cy="192"/>
                </a:xfrm>
                <a:prstGeom prst="ellipse">
                  <a:avLst/>
                </a:prstGeom>
                <a:solidFill>
                  <a:srgbClr val="FFFF00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5444" name="Oval 144"/>
                <p:cNvSpPr/>
                <p:nvPr/>
              </p:nvSpPr>
              <p:spPr>
                <a:xfrm>
                  <a:off x="1200" y="2880"/>
                  <a:ext cx="192" cy="192"/>
                </a:xfrm>
                <a:prstGeom prst="ellipse">
                  <a:avLst/>
                </a:prstGeom>
                <a:solidFill>
                  <a:srgbClr val="FFFF00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5445" name="Oval 145"/>
                <p:cNvSpPr/>
                <p:nvPr/>
              </p:nvSpPr>
              <p:spPr>
                <a:xfrm>
                  <a:off x="1344" y="2880"/>
                  <a:ext cx="192" cy="192"/>
                </a:xfrm>
                <a:prstGeom prst="ellipse">
                  <a:avLst/>
                </a:prstGeom>
                <a:solidFill>
                  <a:srgbClr val="FFFF00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5446" name="Oval 146"/>
                <p:cNvSpPr/>
                <p:nvPr/>
              </p:nvSpPr>
              <p:spPr>
                <a:xfrm>
                  <a:off x="1248" y="2976"/>
                  <a:ext cx="240" cy="288"/>
                </a:xfrm>
                <a:prstGeom prst="ellipse">
                  <a:avLst/>
                </a:prstGeom>
                <a:solidFill>
                  <a:srgbClr val="FF00FF"/>
                </a:solidFill>
                <a:ln w="3175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5160" name="Freeform 147"/>
              <p:cNvSpPr/>
              <p:nvPr/>
            </p:nvSpPr>
            <p:spPr>
              <a:xfrm>
                <a:off x="6781800" y="5029200"/>
                <a:ext cx="1524000" cy="1401763"/>
              </a:xfrm>
              <a:custGeom>
                <a:avLst/>
                <a:gdLst>
                  <a:gd name="txL" fmla="*/ 0 w 1546"/>
                  <a:gd name="txT" fmla="*/ 0 h 1123"/>
                  <a:gd name="txR" fmla="*/ 1546 w 1546"/>
                  <a:gd name="txB" fmla="*/ 1123 h 1123"/>
                </a:gdLst>
                <a:ahLst/>
                <a:cxnLst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</a:cxnLst>
                <a:rect l="txL" t="txT" r="txR" b="txB"/>
                <a:pathLst>
                  <a:path w="1546" h="1123">
                    <a:moveTo>
                      <a:pt x="708" y="1082"/>
                    </a:moveTo>
                    <a:cubicBezTo>
                      <a:pt x="617" y="1111"/>
                      <a:pt x="559" y="1086"/>
                      <a:pt x="484" y="1059"/>
                    </a:cubicBezTo>
                    <a:cubicBezTo>
                      <a:pt x="470" y="1045"/>
                      <a:pt x="461" y="1027"/>
                      <a:pt x="446" y="1014"/>
                    </a:cubicBezTo>
                    <a:cubicBezTo>
                      <a:pt x="433" y="1002"/>
                      <a:pt x="402" y="984"/>
                      <a:pt x="402" y="984"/>
                    </a:cubicBezTo>
                    <a:cubicBezTo>
                      <a:pt x="379" y="940"/>
                      <a:pt x="309" y="897"/>
                      <a:pt x="274" y="857"/>
                    </a:cubicBezTo>
                    <a:cubicBezTo>
                      <a:pt x="237" y="815"/>
                      <a:pt x="216" y="754"/>
                      <a:pt x="170" y="723"/>
                    </a:cubicBezTo>
                    <a:cubicBezTo>
                      <a:pt x="165" y="715"/>
                      <a:pt x="161" y="706"/>
                      <a:pt x="155" y="700"/>
                    </a:cubicBezTo>
                    <a:cubicBezTo>
                      <a:pt x="146" y="691"/>
                      <a:pt x="132" y="688"/>
                      <a:pt x="125" y="678"/>
                    </a:cubicBezTo>
                    <a:cubicBezTo>
                      <a:pt x="92" y="629"/>
                      <a:pt x="124" y="638"/>
                      <a:pt x="72" y="588"/>
                    </a:cubicBezTo>
                    <a:cubicBezTo>
                      <a:pt x="60" y="537"/>
                      <a:pt x="75" y="576"/>
                      <a:pt x="42" y="536"/>
                    </a:cubicBezTo>
                    <a:cubicBezTo>
                      <a:pt x="36" y="529"/>
                      <a:pt x="32" y="521"/>
                      <a:pt x="28" y="513"/>
                    </a:cubicBezTo>
                    <a:cubicBezTo>
                      <a:pt x="0" y="456"/>
                      <a:pt x="55" y="518"/>
                      <a:pt x="87" y="528"/>
                    </a:cubicBezTo>
                    <a:cubicBezTo>
                      <a:pt x="115" y="546"/>
                      <a:pt x="145" y="555"/>
                      <a:pt x="177" y="566"/>
                    </a:cubicBezTo>
                    <a:cubicBezTo>
                      <a:pt x="192" y="571"/>
                      <a:pt x="222" y="580"/>
                      <a:pt x="222" y="580"/>
                    </a:cubicBezTo>
                    <a:cubicBezTo>
                      <a:pt x="254" y="601"/>
                      <a:pt x="290" y="616"/>
                      <a:pt x="327" y="625"/>
                    </a:cubicBezTo>
                    <a:cubicBezTo>
                      <a:pt x="341" y="639"/>
                      <a:pt x="359" y="648"/>
                      <a:pt x="372" y="663"/>
                    </a:cubicBezTo>
                    <a:cubicBezTo>
                      <a:pt x="384" y="677"/>
                      <a:pt x="392" y="693"/>
                      <a:pt x="402" y="708"/>
                    </a:cubicBezTo>
                    <a:cubicBezTo>
                      <a:pt x="407" y="715"/>
                      <a:pt x="417" y="717"/>
                      <a:pt x="424" y="723"/>
                    </a:cubicBezTo>
                    <a:cubicBezTo>
                      <a:pt x="465" y="758"/>
                      <a:pt x="497" y="784"/>
                      <a:pt x="551" y="797"/>
                    </a:cubicBezTo>
                    <a:cubicBezTo>
                      <a:pt x="595" y="826"/>
                      <a:pt x="641" y="860"/>
                      <a:pt x="693" y="872"/>
                    </a:cubicBezTo>
                    <a:cubicBezTo>
                      <a:pt x="696" y="887"/>
                      <a:pt x="694" y="903"/>
                      <a:pt x="701" y="917"/>
                    </a:cubicBezTo>
                    <a:cubicBezTo>
                      <a:pt x="705" y="925"/>
                      <a:pt x="716" y="926"/>
                      <a:pt x="723" y="932"/>
                    </a:cubicBezTo>
                    <a:cubicBezTo>
                      <a:pt x="745" y="951"/>
                      <a:pt x="746" y="955"/>
                      <a:pt x="761" y="977"/>
                    </a:cubicBezTo>
                    <a:cubicBezTo>
                      <a:pt x="766" y="992"/>
                      <a:pt x="785" y="1035"/>
                      <a:pt x="776" y="1022"/>
                    </a:cubicBezTo>
                    <a:cubicBezTo>
                      <a:pt x="762" y="1000"/>
                      <a:pt x="760" y="1001"/>
                      <a:pt x="753" y="977"/>
                    </a:cubicBezTo>
                    <a:cubicBezTo>
                      <a:pt x="742" y="937"/>
                      <a:pt x="737" y="896"/>
                      <a:pt x="723" y="857"/>
                    </a:cubicBezTo>
                    <a:cubicBezTo>
                      <a:pt x="721" y="807"/>
                      <a:pt x="722" y="757"/>
                      <a:pt x="716" y="708"/>
                    </a:cubicBezTo>
                    <a:cubicBezTo>
                      <a:pt x="714" y="689"/>
                      <a:pt x="698" y="674"/>
                      <a:pt x="693" y="655"/>
                    </a:cubicBezTo>
                    <a:cubicBezTo>
                      <a:pt x="681" y="606"/>
                      <a:pt x="676" y="555"/>
                      <a:pt x="663" y="506"/>
                    </a:cubicBezTo>
                    <a:cubicBezTo>
                      <a:pt x="666" y="431"/>
                      <a:pt x="665" y="356"/>
                      <a:pt x="671" y="281"/>
                    </a:cubicBezTo>
                    <a:cubicBezTo>
                      <a:pt x="676" y="227"/>
                      <a:pt x="702" y="205"/>
                      <a:pt x="738" y="169"/>
                    </a:cubicBezTo>
                    <a:cubicBezTo>
                      <a:pt x="799" y="108"/>
                      <a:pt x="877" y="51"/>
                      <a:pt x="955" y="12"/>
                    </a:cubicBezTo>
                    <a:cubicBezTo>
                      <a:pt x="909" y="0"/>
                      <a:pt x="912" y="10"/>
                      <a:pt x="880" y="42"/>
                    </a:cubicBezTo>
                    <a:cubicBezTo>
                      <a:pt x="869" y="78"/>
                      <a:pt x="840" y="127"/>
                      <a:pt x="813" y="154"/>
                    </a:cubicBezTo>
                    <a:cubicBezTo>
                      <a:pt x="794" y="208"/>
                      <a:pt x="789" y="270"/>
                      <a:pt x="776" y="326"/>
                    </a:cubicBezTo>
                    <a:cubicBezTo>
                      <a:pt x="768" y="418"/>
                      <a:pt x="766" y="505"/>
                      <a:pt x="791" y="595"/>
                    </a:cubicBezTo>
                    <a:cubicBezTo>
                      <a:pt x="801" y="690"/>
                      <a:pt x="810" y="785"/>
                      <a:pt x="820" y="880"/>
                    </a:cubicBezTo>
                    <a:cubicBezTo>
                      <a:pt x="823" y="932"/>
                      <a:pt x="819" y="985"/>
                      <a:pt x="828" y="1037"/>
                    </a:cubicBezTo>
                    <a:cubicBezTo>
                      <a:pt x="830" y="1046"/>
                      <a:pt x="841" y="1023"/>
                      <a:pt x="843" y="1014"/>
                    </a:cubicBezTo>
                    <a:cubicBezTo>
                      <a:pt x="877" y="815"/>
                      <a:pt x="827" y="979"/>
                      <a:pt x="865" y="865"/>
                    </a:cubicBezTo>
                    <a:cubicBezTo>
                      <a:pt x="875" y="780"/>
                      <a:pt x="877" y="695"/>
                      <a:pt x="888" y="610"/>
                    </a:cubicBezTo>
                    <a:cubicBezTo>
                      <a:pt x="892" y="492"/>
                      <a:pt x="873" y="396"/>
                      <a:pt x="940" y="304"/>
                    </a:cubicBezTo>
                    <a:cubicBezTo>
                      <a:pt x="957" y="255"/>
                      <a:pt x="1006" y="217"/>
                      <a:pt x="1045" y="184"/>
                    </a:cubicBezTo>
                    <a:cubicBezTo>
                      <a:pt x="1080" y="154"/>
                      <a:pt x="1090" y="125"/>
                      <a:pt x="1135" y="109"/>
                    </a:cubicBezTo>
                    <a:cubicBezTo>
                      <a:pt x="1163" y="81"/>
                      <a:pt x="1208" y="54"/>
                      <a:pt x="1247" y="42"/>
                    </a:cubicBezTo>
                    <a:cubicBezTo>
                      <a:pt x="1254" y="37"/>
                      <a:pt x="1261" y="31"/>
                      <a:pt x="1269" y="27"/>
                    </a:cubicBezTo>
                    <a:cubicBezTo>
                      <a:pt x="1283" y="21"/>
                      <a:pt x="1314" y="12"/>
                      <a:pt x="1314" y="12"/>
                    </a:cubicBezTo>
                    <a:cubicBezTo>
                      <a:pt x="1546" y="23"/>
                      <a:pt x="1487" y="11"/>
                      <a:pt x="1411" y="34"/>
                    </a:cubicBezTo>
                    <a:cubicBezTo>
                      <a:pt x="1401" y="44"/>
                      <a:pt x="1389" y="52"/>
                      <a:pt x="1381" y="64"/>
                    </a:cubicBezTo>
                    <a:cubicBezTo>
                      <a:pt x="1361" y="93"/>
                      <a:pt x="1374" y="114"/>
                      <a:pt x="1337" y="139"/>
                    </a:cubicBezTo>
                    <a:cubicBezTo>
                      <a:pt x="1307" y="184"/>
                      <a:pt x="1256" y="236"/>
                      <a:pt x="1217" y="274"/>
                    </a:cubicBezTo>
                    <a:cubicBezTo>
                      <a:pt x="1209" y="281"/>
                      <a:pt x="1202" y="289"/>
                      <a:pt x="1194" y="296"/>
                    </a:cubicBezTo>
                    <a:cubicBezTo>
                      <a:pt x="1181" y="308"/>
                      <a:pt x="1150" y="326"/>
                      <a:pt x="1150" y="326"/>
                    </a:cubicBezTo>
                    <a:cubicBezTo>
                      <a:pt x="1130" y="356"/>
                      <a:pt x="1105" y="388"/>
                      <a:pt x="1075" y="408"/>
                    </a:cubicBezTo>
                    <a:cubicBezTo>
                      <a:pt x="1050" y="479"/>
                      <a:pt x="1091" y="368"/>
                      <a:pt x="1045" y="461"/>
                    </a:cubicBezTo>
                    <a:cubicBezTo>
                      <a:pt x="1028" y="495"/>
                      <a:pt x="1021" y="533"/>
                      <a:pt x="1000" y="566"/>
                    </a:cubicBezTo>
                    <a:cubicBezTo>
                      <a:pt x="996" y="589"/>
                      <a:pt x="986" y="610"/>
                      <a:pt x="985" y="633"/>
                    </a:cubicBezTo>
                    <a:cubicBezTo>
                      <a:pt x="983" y="678"/>
                      <a:pt x="1043" y="912"/>
                      <a:pt x="948" y="977"/>
                    </a:cubicBezTo>
                    <a:cubicBezTo>
                      <a:pt x="919" y="1019"/>
                      <a:pt x="927" y="1057"/>
                      <a:pt x="873" y="1074"/>
                    </a:cubicBezTo>
                    <a:cubicBezTo>
                      <a:pt x="870" y="1082"/>
                      <a:pt x="870" y="1090"/>
                      <a:pt x="865" y="1097"/>
                    </a:cubicBezTo>
                    <a:cubicBezTo>
                      <a:pt x="848" y="1123"/>
                      <a:pt x="829" y="1119"/>
                      <a:pt x="858" y="1119"/>
                    </a:cubicBezTo>
                    <a:lnTo>
                      <a:pt x="947" y="1058"/>
                    </a:lnTo>
                  </a:path>
                </a:pathLst>
              </a:custGeom>
              <a:solidFill>
                <a:srgbClr val="33CC33"/>
              </a:solidFill>
              <a:ln w="0" cap="flat" cmpd="sng">
                <a:solidFill>
                  <a:srgbClr val="0033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grpSp>
            <p:nvGrpSpPr>
              <p:cNvPr id="5161" name="Group 148"/>
              <p:cNvGrpSpPr/>
              <p:nvPr/>
            </p:nvGrpSpPr>
            <p:grpSpPr>
              <a:xfrm>
                <a:off x="7086600" y="5791200"/>
                <a:ext cx="595313" cy="762000"/>
                <a:chOff x="1104" y="2880"/>
                <a:chExt cx="528" cy="480"/>
              </a:xfrm>
            </p:grpSpPr>
            <p:sp>
              <p:nvSpPr>
                <p:cNvPr id="5433" name="Oval 149"/>
                <p:cNvSpPr/>
                <p:nvPr/>
              </p:nvSpPr>
              <p:spPr>
                <a:xfrm>
                  <a:off x="1344" y="3168"/>
                  <a:ext cx="192" cy="192"/>
                </a:xfrm>
                <a:prstGeom prst="ellipse">
                  <a:avLst/>
                </a:prstGeom>
                <a:solidFill>
                  <a:srgbClr val="FFFF00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5434" name="Oval 150"/>
                <p:cNvSpPr/>
                <p:nvPr/>
              </p:nvSpPr>
              <p:spPr>
                <a:xfrm>
                  <a:off x="1200" y="3168"/>
                  <a:ext cx="192" cy="192"/>
                </a:xfrm>
                <a:prstGeom prst="ellipse">
                  <a:avLst/>
                </a:prstGeom>
                <a:solidFill>
                  <a:srgbClr val="FFFF00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5435" name="Oval 151"/>
                <p:cNvSpPr/>
                <p:nvPr/>
              </p:nvSpPr>
              <p:spPr>
                <a:xfrm>
                  <a:off x="1440" y="3024"/>
                  <a:ext cx="192" cy="192"/>
                </a:xfrm>
                <a:prstGeom prst="ellipse">
                  <a:avLst/>
                </a:prstGeom>
                <a:solidFill>
                  <a:srgbClr val="FFFF00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5436" name="Oval 152"/>
                <p:cNvSpPr/>
                <p:nvPr/>
              </p:nvSpPr>
              <p:spPr>
                <a:xfrm>
                  <a:off x="1104" y="3024"/>
                  <a:ext cx="192" cy="192"/>
                </a:xfrm>
                <a:prstGeom prst="ellipse">
                  <a:avLst/>
                </a:prstGeom>
                <a:solidFill>
                  <a:srgbClr val="FFFF00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5437" name="Oval 153"/>
                <p:cNvSpPr/>
                <p:nvPr/>
              </p:nvSpPr>
              <p:spPr>
                <a:xfrm>
                  <a:off x="1200" y="2880"/>
                  <a:ext cx="192" cy="192"/>
                </a:xfrm>
                <a:prstGeom prst="ellipse">
                  <a:avLst/>
                </a:prstGeom>
                <a:solidFill>
                  <a:srgbClr val="FFFF00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5438" name="Oval 154"/>
                <p:cNvSpPr/>
                <p:nvPr/>
              </p:nvSpPr>
              <p:spPr>
                <a:xfrm>
                  <a:off x="1344" y="2880"/>
                  <a:ext cx="192" cy="192"/>
                </a:xfrm>
                <a:prstGeom prst="ellipse">
                  <a:avLst/>
                </a:prstGeom>
                <a:solidFill>
                  <a:srgbClr val="FFFF00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5439" name="Oval 155"/>
                <p:cNvSpPr/>
                <p:nvPr/>
              </p:nvSpPr>
              <p:spPr>
                <a:xfrm>
                  <a:off x="1248" y="2976"/>
                  <a:ext cx="240" cy="288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99FF"/>
                    </a:gs>
                    <a:gs pos="100000">
                      <a:srgbClr val="3366FF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3175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5162" name="Group 159"/>
              <p:cNvGrpSpPr/>
              <p:nvPr/>
            </p:nvGrpSpPr>
            <p:grpSpPr>
              <a:xfrm rot="701281">
                <a:off x="4876798" y="5562600"/>
                <a:ext cx="685801" cy="609600"/>
                <a:chOff x="1104" y="2880"/>
                <a:chExt cx="528" cy="480"/>
              </a:xfrm>
            </p:grpSpPr>
            <p:sp>
              <p:nvSpPr>
                <p:cNvPr id="5426" name="Oval 160"/>
                <p:cNvSpPr/>
                <p:nvPr/>
              </p:nvSpPr>
              <p:spPr>
                <a:xfrm>
                  <a:off x="1344" y="3168"/>
                  <a:ext cx="192" cy="192"/>
                </a:xfrm>
                <a:prstGeom prst="ellipse">
                  <a:avLst/>
                </a:prstGeom>
                <a:solidFill>
                  <a:srgbClr val="FFFF00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5427" name="Oval 161"/>
                <p:cNvSpPr/>
                <p:nvPr/>
              </p:nvSpPr>
              <p:spPr>
                <a:xfrm>
                  <a:off x="1200" y="3168"/>
                  <a:ext cx="192" cy="192"/>
                </a:xfrm>
                <a:prstGeom prst="ellipse">
                  <a:avLst/>
                </a:prstGeom>
                <a:solidFill>
                  <a:srgbClr val="FFFF00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5428" name="Oval 162"/>
                <p:cNvSpPr/>
                <p:nvPr/>
              </p:nvSpPr>
              <p:spPr>
                <a:xfrm>
                  <a:off x="1440" y="3024"/>
                  <a:ext cx="192" cy="192"/>
                </a:xfrm>
                <a:prstGeom prst="ellipse">
                  <a:avLst/>
                </a:prstGeom>
                <a:solidFill>
                  <a:srgbClr val="FFFF00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5429" name="Oval 163"/>
                <p:cNvSpPr/>
                <p:nvPr/>
              </p:nvSpPr>
              <p:spPr>
                <a:xfrm>
                  <a:off x="1104" y="3024"/>
                  <a:ext cx="192" cy="192"/>
                </a:xfrm>
                <a:prstGeom prst="ellipse">
                  <a:avLst/>
                </a:prstGeom>
                <a:solidFill>
                  <a:srgbClr val="FFFF00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5430" name="Oval 164"/>
                <p:cNvSpPr/>
                <p:nvPr/>
              </p:nvSpPr>
              <p:spPr>
                <a:xfrm>
                  <a:off x="1200" y="2880"/>
                  <a:ext cx="192" cy="192"/>
                </a:xfrm>
                <a:prstGeom prst="ellipse">
                  <a:avLst/>
                </a:prstGeom>
                <a:solidFill>
                  <a:srgbClr val="FFFF00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5431" name="Oval 165"/>
                <p:cNvSpPr/>
                <p:nvPr/>
              </p:nvSpPr>
              <p:spPr>
                <a:xfrm>
                  <a:off x="1344" y="2880"/>
                  <a:ext cx="192" cy="192"/>
                </a:xfrm>
                <a:prstGeom prst="ellipse">
                  <a:avLst/>
                </a:prstGeom>
                <a:solidFill>
                  <a:srgbClr val="FFFF00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5432" name="Oval 166"/>
                <p:cNvSpPr/>
                <p:nvPr/>
              </p:nvSpPr>
              <p:spPr>
                <a:xfrm>
                  <a:off x="1248" y="2976"/>
                  <a:ext cx="240" cy="288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99FF"/>
                    </a:gs>
                    <a:gs pos="100000">
                      <a:srgbClr val="0066FF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3175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</p:grpSp>
          <p:pic>
            <p:nvPicPr>
              <p:cNvPr id="5163" name="Picture 7" descr="SAO_CHAY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886200" y="3886200"/>
                <a:ext cx="762000" cy="457200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5164" name="Picture 7" descr="SAO_CHAY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924800" y="3124200"/>
                <a:ext cx="762000" cy="457200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5165" name="Picture 7" descr="SAO_CHAY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858000" y="2743200"/>
                <a:ext cx="762000" cy="457200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5166" name="Picture 7" descr="SAO_CHAY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962400" y="4876800"/>
                <a:ext cx="762000" cy="457200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5167" name="Picture 7" descr="SAO_CHAY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382000" y="6172200"/>
                <a:ext cx="762000" cy="457200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5168" name="Picture 7" descr="SAO_CHAY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114800" y="5410200"/>
                <a:ext cx="762000" cy="457200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sp>
            <p:nvSpPr>
              <p:cNvPr id="5169" name="Freeform 176"/>
              <p:cNvSpPr/>
              <p:nvPr/>
            </p:nvSpPr>
            <p:spPr>
              <a:xfrm rot="701281">
                <a:off x="5562600" y="5791200"/>
                <a:ext cx="1600200" cy="587375"/>
              </a:xfrm>
              <a:custGeom>
                <a:avLst/>
                <a:gdLst>
                  <a:gd name="txL" fmla="*/ 0 w 1821"/>
                  <a:gd name="txT" fmla="*/ 0 h 1522"/>
                  <a:gd name="txR" fmla="*/ 1821 w 1821"/>
                  <a:gd name="txB" fmla="*/ 1522 h 1522"/>
                </a:gdLst>
                <a:ahLst/>
                <a:cxnLst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</a:cxnLst>
                <a:rect l="txL" t="txT" r="txR" b="txB"/>
                <a:pathLst>
                  <a:path w="1821" h="1522">
                    <a:moveTo>
                      <a:pt x="760" y="1504"/>
                    </a:moveTo>
                    <a:cubicBezTo>
                      <a:pt x="684" y="1522"/>
                      <a:pt x="699" y="1518"/>
                      <a:pt x="585" y="1511"/>
                    </a:cubicBezTo>
                    <a:cubicBezTo>
                      <a:pt x="556" y="1502"/>
                      <a:pt x="523" y="1504"/>
                      <a:pt x="497" y="1489"/>
                    </a:cubicBezTo>
                    <a:cubicBezTo>
                      <a:pt x="482" y="1480"/>
                      <a:pt x="470" y="1465"/>
                      <a:pt x="454" y="1460"/>
                    </a:cubicBezTo>
                    <a:cubicBezTo>
                      <a:pt x="439" y="1455"/>
                      <a:pt x="410" y="1446"/>
                      <a:pt x="410" y="1446"/>
                    </a:cubicBezTo>
                    <a:cubicBezTo>
                      <a:pt x="374" y="1394"/>
                      <a:pt x="297" y="1335"/>
                      <a:pt x="242" y="1300"/>
                    </a:cubicBezTo>
                    <a:cubicBezTo>
                      <a:pt x="237" y="1293"/>
                      <a:pt x="234" y="1284"/>
                      <a:pt x="228" y="1278"/>
                    </a:cubicBezTo>
                    <a:cubicBezTo>
                      <a:pt x="222" y="1272"/>
                      <a:pt x="212" y="1270"/>
                      <a:pt x="206" y="1263"/>
                    </a:cubicBezTo>
                    <a:cubicBezTo>
                      <a:pt x="201" y="1257"/>
                      <a:pt x="202" y="1248"/>
                      <a:pt x="198" y="1242"/>
                    </a:cubicBezTo>
                    <a:cubicBezTo>
                      <a:pt x="192" y="1234"/>
                      <a:pt x="183" y="1228"/>
                      <a:pt x="177" y="1220"/>
                    </a:cubicBezTo>
                    <a:cubicBezTo>
                      <a:pt x="160" y="1195"/>
                      <a:pt x="167" y="1189"/>
                      <a:pt x="147" y="1169"/>
                    </a:cubicBezTo>
                    <a:cubicBezTo>
                      <a:pt x="112" y="1134"/>
                      <a:pt x="138" y="1177"/>
                      <a:pt x="104" y="1132"/>
                    </a:cubicBezTo>
                    <a:cubicBezTo>
                      <a:pt x="59" y="1073"/>
                      <a:pt x="95" y="1101"/>
                      <a:pt x="53" y="1074"/>
                    </a:cubicBezTo>
                    <a:cubicBezTo>
                      <a:pt x="50" y="1067"/>
                      <a:pt x="50" y="1058"/>
                      <a:pt x="45" y="1052"/>
                    </a:cubicBezTo>
                    <a:cubicBezTo>
                      <a:pt x="40" y="1045"/>
                      <a:pt x="29" y="1044"/>
                      <a:pt x="24" y="1037"/>
                    </a:cubicBezTo>
                    <a:cubicBezTo>
                      <a:pt x="16" y="1024"/>
                      <a:pt x="14" y="1008"/>
                      <a:pt x="9" y="994"/>
                    </a:cubicBezTo>
                    <a:cubicBezTo>
                      <a:pt x="7" y="987"/>
                      <a:pt x="2" y="972"/>
                      <a:pt x="2" y="972"/>
                    </a:cubicBezTo>
                    <a:cubicBezTo>
                      <a:pt x="4" y="960"/>
                      <a:pt x="0" y="944"/>
                      <a:pt x="9" y="935"/>
                    </a:cubicBezTo>
                    <a:cubicBezTo>
                      <a:pt x="14" y="929"/>
                      <a:pt x="13" y="950"/>
                      <a:pt x="16" y="957"/>
                    </a:cubicBezTo>
                    <a:cubicBezTo>
                      <a:pt x="21" y="967"/>
                      <a:pt x="49" y="1003"/>
                      <a:pt x="53" y="1008"/>
                    </a:cubicBezTo>
                    <a:cubicBezTo>
                      <a:pt x="69" y="1057"/>
                      <a:pt x="89" y="1082"/>
                      <a:pt x="133" y="1110"/>
                    </a:cubicBezTo>
                    <a:cubicBezTo>
                      <a:pt x="167" y="1164"/>
                      <a:pt x="242" y="1162"/>
                      <a:pt x="301" y="1176"/>
                    </a:cubicBezTo>
                    <a:cubicBezTo>
                      <a:pt x="328" y="1189"/>
                      <a:pt x="345" y="1210"/>
                      <a:pt x="373" y="1220"/>
                    </a:cubicBezTo>
                    <a:cubicBezTo>
                      <a:pt x="388" y="1225"/>
                      <a:pt x="417" y="1234"/>
                      <a:pt x="417" y="1234"/>
                    </a:cubicBezTo>
                    <a:cubicBezTo>
                      <a:pt x="452" y="1261"/>
                      <a:pt x="484" y="1297"/>
                      <a:pt x="527" y="1307"/>
                    </a:cubicBezTo>
                    <a:cubicBezTo>
                      <a:pt x="561" y="1331"/>
                      <a:pt x="599" y="1340"/>
                      <a:pt x="636" y="1358"/>
                    </a:cubicBezTo>
                    <a:cubicBezTo>
                      <a:pt x="654" y="1385"/>
                      <a:pt x="645" y="1377"/>
                      <a:pt x="672" y="1395"/>
                    </a:cubicBezTo>
                    <a:cubicBezTo>
                      <a:pt x="687" y="1405"/>
                      <a:pt x="716" y="1424"/>
                      <a:pt x="716" y="1424"/>
                    </a:cubicBezTo>
                    <a:cubicBezTo>
                      <a:pt x="742" y="1463"/>
                      <a:pt x="725" y="1440"/>
                      <a:pt x="774" y="1489"/>
                    </a:cubicBezTo>
                    <a:cubicBezTo>
                      <a:pt x="781" y="1496"/>
                      <a:pt x="796" y="1511"/>
                      <a:pt x="796" y="1511"/>
                    </a:cubicBezTo>
                    <a:cubicBezTo>
                      <a:pt x="796" y="1511"/>
                      <a:pt x="769" y="1485"/>
                      <a:pt x="753" y="1475"/>
                    </a:cubicBezTo>
                    <a:cubicBezTo>
                      <a:pt x="738" y="1433"/>
                      <a:pt x="693" y="1414"/>
                      <a:pt x="665" y="1380"/>
                    </a:cubicBezTo>
                    <a:cubicBezTo>
                      <a:pt x="646" y="1357"/>
                      <a:pt x="625" y="1345"/>
                      <a:pt x="607" y="1322"/>
                    </a:cubicBezTo>
                    <a:cubicBezTo>
                      <a:pt x="572" y="1277"/>
                      <a:pt x="575" y="1278"/>
                      <a:pt x="534" y="1242"/>
                    </a:cubicBezTo>
                    <a:cubicBezTo>
                      <a:pt x="505" y="1216"/>
                      <a:pt x="485" y="1182"/>
                      <a:pt x="454" y="1161"/>
                    </a:cubicBezTo>
                    <a:cubicBezTo>
                      <a:pt x="433" y="1130"/>
                      <a:pt x="417" y="1097"/>
                      <a:pt x="395" y="1067"/>
                    </a:cubicBezTo>
                    <a:cubicBezTo>
                      <a:pt x="385" y="1034"/>
                      <a:pt x="370" y="1001"/>
                      <a:pt x="352" y="972"/>
                    </a:cubicBezTo>
                    <a:cubicBezTo>
                      <a:pt x="341" y="912"/>
                      <a:pt x="320" y="857"/>
                      <a:pt x="308" y="797"/>
                    </a:cubicBezTo>
                    <a:cubicBezTo>
                      <a:pt x="299" y="678"/>
                      <a:pt x="294" y="661"/>
                      <a:pt x="308" y="512"/>
                    </a:cubicBezTo>
                    <a:cubicBezTo>
                      <a:pt x="310" y="495"/>
                      <a:pt x="312" y="546"/>
                      <a:pt x="315" y="563"/>
                    </a:cubicBezTo>
                    <a:cubicBezTo>
                      <a:pt x="320" y="588"/>
                      <a:pt x="352" y="629"/>
                      <a:pt x="352" y="629"/>
                    </a:cubicBezTo>
                    <a:cubicBezTo>
                      <a:pt x="368" y="680"/>
                      <a:pt x="380" y="737"/>
                      <a:pt x="410" y="782"/>
                    </a:cubicBezTo>
                    <a:cubicBezTo>
                      <a:pt x="421" y="818"/>
                      <a:pt x="432" y="844"/>
                      <a:pt x="468" y="855"/>
                    </a:cubicBezTo>
                    <a:cubicBezTo>
                      <a:pt x="481" y="890"/>
                      <a:pt x="467" y="907"/>
                      <a:pt x="505" y="921"/>
                    </a:cubicBezTo>
                    <a:cubicBezTo>
                      <a:pt x="516" y="954"/>
                      <a:pt x="534" y="981"/>
                      <a:pt x="563" y="1001"/>
                    </a:cubicBezTo>
                    <a:cubicBezTo>
                      <a:pt x="573" y="1031"/>
                      <a:pt x="577" y="1044"/>
                      <a:pt x="600" y="1067"/>
                    </a:cubicBezTo>
                    <a:cubicBezTo>
                      <a:pt x="610" y="1131"/>
                      <a:pt x="605" y="1244"/>
                      <a:pt x="680" y="1271"/>
                    </a:cubicBezTo>
                    <a:cubicBezTo>
                      <a:pt x="694" y="1314"/>
                      <a:pt x="706" y="1372"/>
                      <a:pt x="731" y="1409"/>
                    </a:cubicBezTo>
                    <a:cubicBezTo>
                      <a:pt x="736" y="1424"/>
                      <a:pt x="740" y="1438"/>
                      <a:pt x="745" y="1453"/>
                    </a:cubicBezTo>
                    <a:cubicBezTo>
                      <a:pt x="748" y="1461"/>
                      <a:pt x="734" y="1439"/>
                      <a:pt x="731" y="1431"/>
                    </a:cubicBezTo>
                    <a:cubicBezTo>
                      <a:pt x="725" y="1417"/>
                      <a:pt x="720" y="1402"/>
                      <a:pt x="716" y="1387"/>
                    </a:cubicBezTo>
                    <a:cubicBezTo>
                      <a:pt x="707" y="1356"/>
                      <a:pt x="704" y="1324"/>
                      <a:pt x="694" y="1293"/>
                    </a:cubicBezTo>
                    <a:cubicBezTo>
                      <a:pt x="689" y="1278"/>
                      <a:pt x="680" y="1249"/>
                      <a:pt x="680" y="1249"/>
                    </a:cubicBezTo>
                    <a:cubicBezTo>
                      <a:pt x="672" y="1179"/>
                      <a:pt x="670" y="1107"/>
                      <a:pt x="658" y="1037"/>
                    </a:cubicBezTo>
                    <a:cubicBezTo>
                      <a:pt x="650" y="992"/>
                      <a:pt x="629" y="951"/>
                      <a:pt x="621" y="906"/>
                    </a:cubicBezTo>
                    <a:cubicBezTo>
                      <a:pt x="616" y="879"/>
                      <a:pt x="611" y="853"/>
                      <a:pt x="607" y="826"/>
                    </a:cubicBezTo>
                    <a:cubicBezTo>
                      <a:pt x="601" y="790"/>
                      <a:pt x="592" y="717"/>
                      <a:pt x="592" y="717"/>
                    </a:cubicBezTo>
                    <a:cubicBezTo>
                      <a:pt x="590" y="680"/>
                      <a:pt x="585" y="644"/>
                      <a:pt x="585" y="607"/>
                    </a:cubicBezTo>
                    <a:cubicBezTo>
                      <a:pt x="585" y="529"/>
                      <a:pt x="587" y="452"/>
                      <a:pt x="592" y="374"/>
                    </a:cubicBezTo>
                    <a:cubicBezTo>
                      <a:pt x="595" y="324"/>
                      <a:pt x="623" y="270"/>
                      <a:pt x="636" y="221"/>
                    </a:cubicBezTo>
                    <a:cubicBezTo>
                      <a:pt x="641" y="203"/>
                      <a:pt x="644" y="176"/>
                      <a:pt x="658" y="162"/>
                    </a:cubicBezTo>
                    <a:cubicBezTo>
                      <a:pt x="666" y="154"/>
                      <a:pt x="677" y="153"/>
                      <a:pt x="687" y="148"/>
                    </a:cubicBezTo>
                    <a:cubicBezTo>
                      <a:pt x="711" y="117"/>
                      <a:pt x="724" y="85"/>
                      <a:pt x="745" y="53"/>
                    </a:cubicBezTo>
                    <a:cubicBezTo>
                      <a:pt x="748" y="43"/>
                      <a:pt x="747" y="32"/>
                      <a:pt x="753" y="24"/>
                    </a:cubicBezTo>
                    <a:cubicBezTo>
                      <a:pt x="761" y="12"/>
                      <a:pt x="799" y="0"/>
                      <a:pt x="753" y="17"/>
                    </a:cubicBezTo>
                    <a:cubicBezTo>
                      <a:pt x="747" y="32"/>
                      <a:pt x="737" y="45"/>
                      <a:pt x="731" y="60"/>
                    </a:cubicBezTo>
                    <a:cubicBezTo>
                      <a:pt x="704" y="133"/>
                      <a:pt x="742" y="68"/>
                      <a:pt x="709" y="119"/>
                    </a:cubicBezTo>
                    <a:cubicBezTo>
                      <a:pt x="701" y="153"/>
                      <a:pt x="692" y="184"/>
                      <a:pt x="672" y="213"/>
                    </a:cubicBezTo>
                    <a:cubicBezTo>
                      <a:pt x="655" y="266"/>
                      <a:pt x="662" y="242"/>
                      <a:pt x="651" y="286"/>
                    </a:cubicBezTo>
                    <a:cubicBezTo>
                      <a:pt x="655" y="513"/>
                      <a:pt x="656" y="645"/>
                      <a:pt x="672" y="841"/>
                    </a:cubicBezTo>
                    <a:cubicBezTo>
                      <a:pt x="677" y="982"/>
                      <a:pt x="685" y="1111"/>
                      <a:pt x="702" y="1249"/>
                    </a:cubicBezTo>
                    <a:cubicBezTo>
                      <a:pt x="706" y="1318"/>
                      <a:pt x="704" y="1358"/>
                      <a:pt x="723" y="1417"/>
                    </a:cubicBezTo>
                    <a:cubicBezTo>
                      <a:pt x="726" y="1380"/>
                      <a:pt x="730" y="1344"/>
                      <a:pt x="731" y="1307"/>
                    </a:cubicBezTo>
                    <a:cubicBezTo>
                      <a:pt x="735" y="1066"/>
                      <a:pt x="733" y="826"/>
                      <a:pt x="738" y="585"/>
                    </a:cubicBezTo>
                    <a:cubicBezTo>
                      <a:pt x="738" y="577"/>
                      <a:pt x="743" y="570"/>
                      <a:pt x="745" y="563"/>
                    </a:cubicBezTo>
                    <a:cubicBezTo>
                      <a:pt x="758" y="513"/>
                      <a:pt x="761" y="439"/>
                      <a:pt x="789" y="396"/>
                    </a:cubicBezTo>
                    <a:cubicBezTo>
                      <a:pt x="806" y="370"/>
                      <a:pt x="856" y="329"/>
                      <a:pt x="877" y="308"/>
                    </a:cubicBezTo>
                    <a:cubicBezTo>
                      <a:pt x="897" y="288"/>
                      <a:pt x="910" y="257"/>
                      <a:pt x="928" y="235"/>
                    </a:cubicBezTo>
                    <a:cubicBezTo>
                      <a:pt x="975" y="178"/>
                      <a:pt x="1045" y="151"/>
                      <a:pt x="1117" y="141"/>
                    </a:cubicBezTo>
                    <a:cubicBezTo>
                      <a:pt x="1135" y="136"/>
                      <a:pt x="1165" y="123"/>
                      <a:pt x="1183" y="141"/>
                    </a:cubicBezTo>
                    <a:cubicBezTo>
                      <a:pt x="1188" y="146"/>
                      <a:pt x="1168" y="145"/>
                      <a:pt x="1161" y="148"/>
                    </a:cubicBezTo>
                    <a:cubicBezTo>
                      <a:pt x="1145" y="156"/>
                      <a:pt x="1128" y="170"/>
                      <a:pt x="1117" y="184"/>
                    </a:cubicBezTo>
                    <a:cubicBezTo>
                      <a:pt x="1100" y="206"/>
                      <a:pt x="1065" y="246"/>
                      <a:pt x="1052" y="272"/>
                    </a:cubicBezTo>
                    <a:cubicBezTo>
                      <a:pt x="1033" y="310"/>
                      <a:pt x="1033" y="325"/>
                      <a:pt x="1001" y="359"/>
                    </a:cubicBezTo>
                    <a:cubicBezTo>
                      <a:pt x="992" y="383"/>
                      <a:pt x="987" y="408"/>
                      <a:pt x="979" y="432"/>
                    </a:cubicBezTo>
                    <a:cubicBezTo>
                      <a:pt x="971" y="498"/>
                      <a:pt x="972" y="566"/>
                      <a:pt x="949" y="629"/>
                    </a:cubicBezTo>
                    <a:cubicBezTo>
                      <a:pt x="939" y="721"/>
                      <a:pt x="930" y="813"/>
                      <a:pt x="920" y="906"/>
                    </a:cubicBezTo>
                    <a:cubicBezTo>
                      <a:pt x="917" y="931"/>
                      <a:pt x="906" y="979"/>
                      <a:pt x="906" y="979"/>
                    </a:cubicBezTo>
                    <a:cubicBezTo>
                      <a:pt x="898" y="1072"/>
                      <a:pt x="897" y="1171"/>
                      <a:pt x="855" y="1256"/>
                    </a:cubicBezTo>
                    <a:cubicBezTo>
                      <a:pt x="838" y="1290"/>
                      <a:pt x="842" y="1313"/>
                      <a:pt x="811" y="1344"/>
                    </a:cubicBezTo>
                    <a:cubicBezTo>
                      <a:pt x="779" y="1376"/>
                      <a:pt x="747" y="1400"/>
                      <a:pt x="716" y="1431"/>
                    </a:cubicBezTo>
                    <a:cubicBezTo>
                      <a:pt x="707" y="1440"/>
                      <a:pt x="736" y="1417"/>
                      <a:pt x="745" y="1409"/>
                    </a:cubicBezTo>
                    <a:cubicBezTo>
                      <a:pt x="753" y="1402"/>
                      <a:pt x="759" y="1393"/>
                      <a:pt x="767" y="1387"/>
                    </a:cubicBezTo>
                    <a:cubicBezTo>
                      <a:pt x="807" y="1359"/>
                      <a:pt x="858" y="1322"/>
                      <a:pt x="906" y="1307"/>
                    </a:cubicBezTo>
                    <a:cubicBezTo>
                      <a:pt x="933" y="1265"/>
                      <a:pt x="983" y="1229"/>
                      <a:pt x="1030" y="1212"/>
                    </a:cubicBezTo>
                    <a:cubicBezTo>
                      <a:pt x="1063" y="1179"/>
                      <a:pt x="1087" y="1146"/>
                      <a:pt x="1132" y="1132"/>
                    </a:cubicBezTo>
                    <a:cubicBezTo>
                      <a:pt x="1172" y="1102"/>
                      <a:pt x="1201" y="1072"/>
                      <a:pt x="1248" y="1052"/>
                    </a:cubicBezTo>
                    <a:cubicBezTo>
                      <a:pt x="1282" y="1018"/>
                      <a:pt x="1328" y="1004"/>
                      <a:pt x="1372" y="986"/>
                    </a:cubicBezTo>
                    <a:cubicBezTo>
                      <a:pt x="1402" y="956"/>
                      <a:pt x="1424" y="957"/>
                      <a:pt x="1467" y="950"/>
                    </a:cubicBezTo>
                    <a:cubicBezTo>
                      <a:pt x="1528" y="952"/>
                      <a:pt x="1589" y="949"/>
                      <a:pt x="1649" y="957"/>
                    </a:cubicBezTo>
                    <a:cubicBezTo>
                      <a:pt x="1702" y="964"/>
                      <a:pt x="1734" y="1072"/>
                      <a:pt x="1752" y="1110"/>
                    </a:cubicBezTo>
                    <a:cubicBezTo>
                      <a:pt x="1767" y="1143"/>
                      <a:pt x="1786" y="1173"/>
                      <a:pt x="1803" y="1205"/>
                    </a:cubicBezTo>
                    <a:cubicBezTo>
                      <a:pt x="1807" y="1213"/>
                      <a:pt x="1821" y="1219"/>
                      <a:pt x="1817" y="1227"/>
                    </a:cubicBezTo>
                    <a:cubicBezTo>
                      <a:pt x="1813" y="1234"/>
                      <a:pt x="1802" y="1223"/>
                      <a:pt x="1795" y="1220"/>
                    </a:cubicBezTo>
                    <a:cubicBezTo>
                      <a:pt x="1766" y="1207"/>
                      <a:pt x="1737" y="1188"/>
                      <a:pt x="1708" y="1176"/>
                    </a:cubicBezTo>
                    <a:cubicBezTo>
                      <a:pt x="1684" y="1166"/>
                      <a:pt x="1659" y="1161"/>
                      <a:pt x="1635" y="1154"/>
                    </a:cubicBezTo>
                    <a:cubicBezTo>
                      <a:pt x="1604" y="1145"/>
                      <a:pt x="1540" y="1132"/>
                      <a:pt x="1540" y="1132"/>
                    </a:cubicBezTo>
                    <a:cubicBezTo>
                      <a:pt x="1500" y="1113"/>
                      <a:pt x="1465" y="1118"/>
                      <a:pt x="1423" y="1132"/>
                    </a:cubicBezTo>
                    <a:cubicBezTo>
                      <a:pt x="1404" y="1162"/>
                      <a:pt x="1364" y="1171"/>
                      <a:pt x="1329" y="1183"/>
                    </a:cubicBezTo>
                    <a:cubicBezTo>
                      <a:pt x="1312" y="1208"/>
                      <a:pt x="1281" y="1240"/>
                      <a:pt x="1256" y="1256"/>
                    </a:cubicBezTo>
                    <a:cubicBezTo>
                      <a:pt x="1236" y="1285"/>
                      <a:pt x="1213" y="1317"/>
                      <a:pt x="1183" y="1336"/>
                    </a:cubicBezTo>
                    <a:cubicBezTo>
                      <a:pt x="1106" y="1449"/>
                      <a:pt x="859" y="1380"/>
                      <a:pt x="789" y="1380"/>
                    </a:cubicBezTo>
                    <a:lnTo>
                      <a:pt x="735" y="1312"/>
                    </a:lnTo>
                  </a:path>
                </a:pathLst>
              </a:custGeom>
              <a:solidFill>
                <a:srgbClr val="00CC00"/>
              </a:solidFill>
              <a:ln w="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grpSp>
            <p:nvGrpSpPr>
              <p:cNvPr id="5170" name="Group 177"/>
              <p:cNvGrpSpPr/>
              <p:nvPr/>
            </p:nvGrpSpPr>
            <p:grpSpPr>
              <a:xfrm rot="701281">
                <a:off x="5562604" y="5257801"/>
                <a:ext cx="609602" cy="609600"/>
                <a:chOff x="1104" y="2880"/>
                <a:chExt cx="528" cy="480"/>
              </a:xfrm>
            </p:grpSpPr>
            <p:sp>
              <p:nvSpPr>
                <p:cNvPr id="5419" name="Oval 178"/>
                <p:cNvSpPr/>
                <p:nvPr/>
              </p:nvSpPr>
              <p:spPr>
                <a:xfrm>
                  <a:off x="1344" y="3168"/>
                  <a:ext cx="192" cy="192"/>
                </a:xfrm>
                <a:prstGeom prst="ellipse">
                  <a:avLst/>
                </a:prstGeom>
                <a:solidFill>
                  <a:srgbClr val="FFFF00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5420" name="Oval 179"/>
                <p:cNvSpPr/>
                <p:nvPr/>
              </p:nvSpPr>
              <p:spPr>
                <a:xfrm>
                  <a:off x="1200" y="3168"/>
                  <a:ext cx="192" cy="192"/>
                </a:xfrm>
                <a:prstGeom prst="ellipse">
                  <a:avLst/>
                </a:prstGeom>
                <a:solidFill>
                  <a:srgbClr val="FFFF00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5421" name="Oval 180"/>
                <p:cNvSpPr/>
                <p:nvPr/>
              </p:nvSpPr>
              <p:spPr>
                <a:xfrm>
                  <a:off x="1440" y="3024"/>
                  <a:ext cx="192" cy="192"/>
                </a:xfrm>
                <a:prstGeom prst="ellipse">
                  <a:avLst/>
                </a:prstGeom>
                <a:solidFill>
                  <a:srgbClr val="FFFF00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5422" name="Oval 181"/>
                <p:cNvSpPr/>
                <p:nvPr/>
              </p:nvSpPr>
              <p:spPr>
                <a:xfrm>
                  <a:off x="1104" y="3024"/>
                  <a:ext cx="192" cy="192"/>
                </a:xfrm>
                <a:prstGeom prst="ellipse">
                  <a:avLst/>
                </a:prstGeom>
                <a:solidFill>
                  <a:srgbClr val="FFFF00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5423" name="Oval 182"/>
                <p:cNvSpPr/>
                <p:nvPr/>
              </p:nvSpPr>
              <p:spPr>
                <a:xfrm>
                  <a:off x="1200" y="2880"/>
                  <a:ext cx="192" cy="192"/>
                </a:xfrm>
                <a:prstGeom prst="ellipse">
                  <a:avLst/>
                </a:prstGeom>
                <a:solidFill>
                  <a:srgbClr val="FFFF00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5424" name="Oval 183"/>
                <p:cNvSpPr/>
                <p:nvPr/>
              </p:nvSpPr>
              <p:spPr>
                <a:xfrm>
                  <a:off x="1344" y="2880"/>
                  <a:ext cx="192" cy="192"/>
                </a:xfrm>
                <a:prstGeom prst="ellipse">
                  <a:avLst/>
                </a:prstGeom>
                <a:solidFill>
                  <a:srgbClr val="FFFF00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5425" name="Oval 184"/>
                <p:cNvSpPr/>
                <p:nvPr/>
              </p:nvSpPr>
              <p:spPr>
                <a:xfrm>
                  <a:off x="1248" y="2976"/>
                  <a:ext cx="240" cy="288"/>
                </a:xfrm>
                <a:prstGeom prst="ellipse">
                  <a:avLst/>
                </a:prstGeom>
                <a:solidFill>
                  <a:srgbClr val="FF00FF"/>
                </a:solidFill>
                <a:ln w="3175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5171" name="Group 185"/>
              <p:cNvGrpSpPr/>
              <p:nvPr/>
            </p:nvGrpSpPr>
            <p:grpSpPr>
              <a:xfrm rot="701281">
                <a:off x="4784729" y="5095876"/>
                <a:ext cx="609602" cy="609600"/>
                <a:chOff x="1104" y="2880"/>
                <a:chExt cx="528" cy="480"/>
              </a:xfrm>
            </p:grpSpPr>
            <p:sp>
              <p:nvSpPr>
                <p:cNvPr id="5412" name="Oval 186"/>
                <p:cNvSpPr/>
                <p:nvPr/>
              </p:nvSpPr>
              <p:spPr>
                <a:xfrm>
                  <a:off x="1344" y="3168"/>
                  <a:ext cx="192" cy="192"/>
                </a:xfrm>
                <a:prstGeom prst="ellipse">
                  <a:avLst/>
                </a:prstGeom>
                <a:solidFill>
                  <a:srgbClr val="FFFF00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5413" name="Oval 187"/>
                <p:cNvSpPr/>
                <p:nvPr/>
              </p:nvSpPr>
              <p:spPr>
                <a:xfrm>
                  <a:off x="1200" y="3168"/>
                  <a:ext cx="192" cy="192"/>
                </a:xfrm>
                <a:prstGeom prst="ellipse">
                  <a:avLst/>
                </a:prstGeom>
                <a:solidFill>
                  <a:srgbClr val="FFFF00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5414" name="Oval 188"/>
                <p:cNvSpPr/>
                <p:nvPr/>
              </p:nvSpPr>
              <p:spPr>
                <a:xfrm>
                  <a:off x="1440" y="3024"/>
                  <a:ext cx="192" cy="192"/>
                </a:xfrm>
                <a:prstGeom prst="ellipse">
                  <a:avLst/>
                </a:prstGeom>
                <a:solidFill>
                  <a:srgbClr val="FFFF00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5415" name="Oval 189"/>
                <p:cNvSpPr/>
                <p:nvPr/>
              </p:nvSpPr>
              <p:spPr>
                <a:xfrm>
                  <a:off x="1104" y="3024"/>
                  <a:ext cx="192" cy="192"/>
                </a:xfrm>
                <a:prstGeom prst="ellipse">
                  <a:avLst/>
                </a:prstGeom>
                <a:solidFill>
                  <a:srgbClr val="FFFF00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5416" name="Oval 190"/>
                <p:cNvSpPr/>
                <p:nvPr/>
              </p:nvSpPr>
              <p:spPr>
                <a:xfrm>
                  <a:off x="1200" y="2880"/>
                  <a:ext cx="192" cy="192"/>
                </a:xfrm>
                <a:prstGeom prst="ellipse">
                  <a:avLst/>
                </a:prstGeom>
                <a:solidFill>
                  <a:srgbClr val="FFFF00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5417" name="Oval 191"/>
                <p:cNvSpPr/>
                <p:nvPr/>
              </p:nvSpPr>
              <p:spPr>
                <a:xfrm>
                  <a:off x="1344" y="2880"/>
                  <a:ext cx="192" cy="192"/>
                </a:xfrm>
                <a:prstGeom prst="ellipse">
                  <a:avLst/>
                </a:prstGeom>
                <a:solidFill>
                  <a:srgbClr val="FFFF00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5418" name="Oval 192"/>
                <p:cNvSpPr/>
                <p:nvPr/>
              </p:nvSpPr>
              <p:spPr>
                <a:xfrm>
                  <a:off x="1248" y="2976"/>
                  <a:ext cx="240" cy="288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00FF"/>
                    </a:gs>
                    <a:gs pos="100000">
                      <a:srgbClr val="0099FF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3175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5172" name="Group 193"/>
              <p:cNvGrpSpPr/>
              <p:nvPr/>
            </p:nvGrpSpPr>
            <p:grpSpPr>
              <a:xfrm rot="701281">
                <a:off x="6400800" y="5410204"/>
                <a:ext cx="457200" cy="457200"/>
                <a:chOff x="1104" y="2880"/>
                <a:chExt cx="528" cy="480"/>
              </a:xfrm>
            </p:grpSpPr>
            <p:sp>
              <p:nvSpPr>
                <p:cNvPr id="5405" name="Oval 194"/>
                <p:cNvSpPr/>
                <p:nvPr/>
              </p:nvSpPr>
              <p:spPr>
                <a:xfrm>
                  <a:off x="1344" y="3168"/>
                  <a:ext cx="192" cy="192"/>
                </a:xfrm>
                <a:prstGeom prst="ellipse">
                  <a:avLst/>
                </a:prstGeom>
                <a:solidFill>
                  <a:srgbClr val="FFFF00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5406" name="Oval 195"/>
                <p:cNvSpPr/>
                <p:nvPr/>
              </p:nvSpPr>
              <p:spPr>
                <a:xfrm>
                  <a:off x="1200" y="3168"/>
                  <a:ext cx="192" cy="192"/>
                </a:xfrm>
                <a:prstGeom prst="ellipse">
                  <a:avLst/>
                </a:prstGeom>
                <a:solidFill>
                  <a:srgbClr val="FFFF00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5407" name="Oval 196"/>
                <p:cNvSpPr/>
                <p:nvPr/>
              </p:nvSpPr>
              <p:spPr>
                <a:xfrm>
                  <a:off x="1440" y="3024"/>
                  <a:ext cx="192" cy="192"/>
                </a:xfrm>
                <a:prstGeom prst="ellipse">
                  <a:avLst/>
                </a:prstGeom>
                <a:solidFill>
                  <a:srgbClr val="FFFF00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5408" name="Oval 197"/>
                <p:cNvSpPr/>
                <p:nvPr/>
              </p:nvSpPr>
              <p:spPr>
                <a:xfrm>
                  <a:off x="1104" y="3024"/>
                  <a:ext cx="192" cy="192"/>
                </a:xfrm>
                <a:prstGeom prst="ellipse">
                  <a:avLst/>
                </a:prstGeom>
                <a:solidFill>
                  <a:srgbClr val="FFFF00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5409" name="Oval 198"/>
                <p:cNvSpPr/>
                <p:nvPr/>
              </p:nvSpPr>
              <p:spPr>
                <a:xfrm>
                  <a:off x="1200" y="2880"/>
                  <a:ext cx="192" cy="192"/>
                </a:xfrm>
                <a:prstGeom prst="ellipse">
                  <a:avLst/>
                </a:prstGeom>
                <a:solidFill>
                  <a:srgbClr val="FFFF00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5410" name="Oval 199"/>
                <p:cNvSpPr/>
                <p:nvPr/>
              </p:nvSpPr>
              <p:spPr>
                <a:xfrm>
                  <a:off x="1344" y="2880"/>
                  <a:ext cx="192" cy="192"/>
                </a:xfrm>
                <a:prstGeom prst="ellipse">
                  <a:avLst/>
                </a:prstGeom>
                <a:solidFill>
                  <a:srgbClr val="FFFF00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5411" name="Oval 200"/>
                <p:cNvSpPr/>
                <p:nvPr/>
              </p:nvSpPr>
              <p:spPr>
                <a:xfrm>
                  <a:off x="1248" y="2976"/>
                  <a:ext cx="240" cy="288"/>
                </a:xfrm>
                <a:prstGeom prst="ellipse">
                  <a:avLst/>
                </a:prstGeom>
                <a:solidFill>
                  <a:srgbClr val="FF00FF"/>
                </a:solidFill>
                <a:ln w="3175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5173" name="Group 201"/>
              <p:cNvGrpSpPr/>
              <p:nvPr/>
            </p:nvGrpSpPr>
            <p:grpSpPr>
              <a:xfrm rot="701281">
                <a:off x="7772398" y="5334000"/>
                <a:ext cx="685801" cy="609600"/>
                <a:chOff x="1104" y="2880"/>
                <a:chExt cx="528" cy="480"/>
              </a:xfrm>
            </p:grpSpPr>
            <p:sp>
              <p:nvSpPr>
                <p:cNvPr id="5398" name="Oval 202"/>
                <p:cNvSpPr/>
                <p:nvPr/>
              </p:nvSpPr>
              <p:spPr>
                <a:xfrm>
                  <a:off x="1344" y="3168"/>
                  <a:ext cx="192" cy="192"/>
                </a:xfrm>
                <a:prstGeom prst="ellipse">
                  <a:avLst/>
                </a:prstGeom>
                <a:solidFill>
                  <a:srgbClr val="FFFF00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5399" name="Oval 203"/>
                <p:cNvSpPr/>
                <p:nvPr/>
              </p:nvSpPr>
              <p:spPr>
                <a:xfrm>
                  <a:off x="1200" y="3168"/>
                  <a:ext cx="192" cy="192"/>
                </a:xfrm>
                <a:prstGeom prst="ellipse">
                  <a:avLst/>
                </a:prstGeom>
                <a:solidFill>
                  <a:srgbClr val="FFFF00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5400" name="Oval 204"/>
                <p:cNvSpPr/>
                <p:nvPr/>
              </p:nvSpPr>
              <p:spPr>
                <a:xfrm>
                  <a:off x="1440" y="3024"/>
                  <a:ext cx="192" cy="192"/>
                </a:xfrm>
                <a:prstGeom prst="ellipse">
                  <a:avLst/>
                </a:prstGeom>
                <a:solidFill>
                  <a:srgbClr val="FFFF00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5401" name="Oval 205"/>
                <p:cNvSpPr/>
                <p:nvPr/>
              </p:nvSpPr>
              <p:spPr>
                <a:xfrm>
                  <a:off x="1104" y="3024"/>
                  <a:ext cx="192" cy="192"/>
                </a:xfrm>
                <a:prstGeom prst="ellipse">
                  <a:avLst/>
                </a:prstGeom>
                <a:solidFill>
                  <a:srgbClr val="FFFF00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5402" name="Oval 206"/>
                <p:cNvSpPr/>
                <p:nvPr/>
              </p:nvSpPr>
              <p:spPr>
                <a:xfrm>
                  <a:off x="1200" y="2880"/>
                  <a:ext cx="192" cy="192"/>
                </a:xfrm>
                <a:prstGeom prst="ellipse">
                  <a:avLst/>
                </a:prstGeom>
                <a:solidFill>
                  <a:srgbClr val="FFFF00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5403" name="Oval 207"/>
                <p:cNvSpPr/>
                <p:nvPr/>
              </p:nvSpPr>
              <p:spPr>
                <a:xfrm>
                  <a:off x="1344" y="2880"/>
                  <a:ext cx="192" cy="192"/>
                </a:xfrm>
                <a:prstGeom prst="ellipse">
                  <a:avLst/>
                </a:prstGeom>
                <a:solidFill>
                  <a:srgbClr val="FFFF00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5404" name="Oval 208"/>
                <p:cNvSpPr/>
                <p:nvPr/>
              </p:nvSpPr>
              <p:spPr>
                <a:xfrm>
                  <a:off x="1248" y="2976"/>
                  <a:ext cx="240" cy="288"/>
                </a:xfrm>
                <a:prstGeom prst="ellipse">
                  <a:avLst/>
                </a:prstGeom>
                <a:solidFill>
                  <a:srgbClr val="FF00FF"/>
                </a:solidFill>
                <a:ln w="3175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5174" name="Group 209"/>
              <p:cNvGrpSpPr/>
              <p:nvPr/>
            </p:nvGrpSpPr>
            <p:grpSpPr>
              <a:xfrm rot="701281">
                <a:off x="7238998" y="5181600"/>
                <a:ext cx="685801" cy="609600"/>
                <a:chOff x="1104" y="2880"/>
                <a:chExt cx="528" cy="480"/>
              </a:xfrm>
            </p:grpSpPr>
            <p:sp>
              <p:nvSpPr>
                <p:cNvPr id="5391" name="Oval 210"/>
                <p:cNvSpPr/>
                <p:nvPr/>
              </p:nvSpPr>
              <p:spPr>
                <a:xfrm>
                  <a:off x="1344" y="3168"/>
                  <a:ext cx="192" cy="192"/>
                </a:xfrm>
                <a:prstGeom prst="ellipse">
                  <a:avLst/>
                </a:prstGeom>
                <a:solidFill>
                  <a:srgbClr val="FFFF00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5392" name="Oval 211"/>
                <p:cNvSpPr/>
                <p:nvPr/>
              </p:nvSpPr>
              <p:spPr>
                <a:xfrm>
                  <a:off x="1200" y="3168"/>
                  <a:ext cx="192" cy="192"/>
                </a:xfrm>
                <a:prstGeom prst="ellipse">
                  <a:avLst/>
                </a:prstGeom>
                <a:solidFill>
                  <a:srgbClr val="FFFF00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5393" name="Oval 212"/>
                <p:cNvSpPr/>
                <p:nvPr/>
              </p:nvSpPr>
              <p:spPr>
                <a:xfrm>
                  <a:off x="1440" y="3024"/>
                  <a:ext cx="192" cy="192"/>
                </a:xfrm>
                <a:prstGeom prst="ellipse">
                  <a:avLst/>
                </a:prstGeom>
                <a:solidFill>
                  <a:srgbClr val="FFFF00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5394" name="Oval 213"/>
                <p:cNvSpPr/>
                <p:nvPr/>
              </p:nvSpPr>
              <p:spPr>
                <a:xfrm>
                  <a:off x="1104" y="3024"/>
                  <a:ext cx="192" cy="192"/>
                </a:xfrm>
                <a:prstGeom prst="ellipse">
                  <a:avLst/>
                </a:prstGeom>
                <a:solidFill>
                  <a:srgbClr val="FFFF00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5395" name="Oval 214"/>
                <p:cNvSpPr/>
                <p:nvPr/>
              </p:nvSpPr>
              <p:spPr>
                <a:xfrm>
                  <a:off x="1200" y="2880"/>
                  <a:ext cx="192" cy="192"/>
                </a:xfrm>
                <a:prstGeom prst="ellipse">
                  <a:avLst/>
                </a:prstGeom>
                <a:solidFill>
                  <a:srgbClr val="FFFF00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5396" name="Oval 215"/>
                <p:cNvSpPr/>
                <p:nvPr/>
              </p:nvSpPr>
              <p:spPr>
                <a:xfrm>
                  <a:off x="1344" y="2880"/>
                  <a:ext cx="192" cy="192"/>
                </a:xfrm>
                <a:prstGeom prst="ellipse">
                  <a:avLst/>
                </a:prstGeom>
                <a:solidFill>
                  <a:srgbClr val="FFFF00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5397" name="Oval 216"/>
                <p:cNvSpPr/>
                <p:nvPr/>
              </p:nvSpPr>
              <p:spPr>
                <a:xfrm>
                  <a:off x="1248" y="2976"/>
                  <a:ext cx="240" cy="288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99FF"/>
                    </a:gs>
                    <a:gs pos="100000">
                      <a:srgbClr val="0066FF">
                        <a:alpha val="98000"/>
                      </a:srgb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3175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5175" name="Group 217"/>
              <p:cNvGrpSpPr/>
              <p:nvPr/>
            </p:nvGrpSpPr>
            <p:grpSpPr>
              <a:xfrm rot="701281">
                <a:off x="4190998" y="5257800"/>
                <a:ext cx="685801" cy="609600"/>
                <a:chOff x="1104" y="2880"/>
                <a:chExt cx="528" cy="480"/>
              </a:xfrm>
            </p:grpSpPr>
            <p:sp>
              <p:nvSpPr>
                <p:cNvPr id="5384" name="Oval 218"/>
                <p:cNvSpPr/>
                <p:nvPr/>
              </p:nvSpPr>
              <p:spPr>
                <a:xfrm>
                  <a:off x="1344" y="3168"/>
                  <a:ext cx="192" cy="192"/>
                </a:xfrm>
                <a:prstGeom prst="ellipse">
                  <a:avLst/>
                </a:prstGeom>
                <a:solidFill>
                  <a:srgbClr val="FFFF00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5385" name="Oval 219"/>
                <p:cNvSpPr/>
                <p:nvPr/>
              </p:nvSpPr>
              <p:spPr>
                <a:xfrm>
                  <a:off x="1200" y="3168"/>
                  <a:ext cx="192" cy="192"/>
                </a:xfrm>
                <a:prstGeom prst="ellipse">
                  <a:avLst/>
                </a:prstGeom>
                <a:solidFill>
                  <a:srgbClr val="FFFF00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5386" name="Oval 220"/>
                <p:cNvSpPr/>
                <p:nvPr/>
              </p:nvSpPr>
              <p:spPr>
                <a:xfrm>
                  <a:off x="1440" y="3024"/>
                  <a:ext cx="192" cy="192"/>
                </a:xfrm>
                <a:prstGeom prst="ellipse">
                  <a:avLst/>
                </a:prstGeom>
                <a:solidFill>
                  <a:srgbClr val="FFFF00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5387" name="Oval 221"/>
                <p:cNvSpPr/>
                <p:nvPr/>
              </p:nvSpPr>
              <p:spPr>
                <a:xfrm>
                  <a:off x="1104" y="3024"/>
                  <a:ext cx="192" cy="192"/>
                </a:xfrm>
                <a:prstGeom prst="ellipse">
                  <a:avLst/>
                </a:prstGeom>
                <a:solidFill>
                  <a:srgbClr val="FFFF00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5388" name="Oval 222"/>
                <p:cNvSpPr/>
                <p:nvPr/>
              </p:nvSpPr>
              <p:spPr>
                <a:xfrm>
                  <a:off x="1200" y="2880"/>
                  <a:ext cx="192" cy="192"/>
                </a:xfrm>
                <a:prstGeom prst="ellipse">
                  <a:avLst/>
                </a:prstGeom>
                <a:solidFill>
                  <a:srgbClr val="FFFF00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5389" name="Oval 223"/>
                <p:cNvSpPr/>
                <p:nvPr/>
              </p:nvSpPr>
              <p:spPr>
                <a:xfrm>
                  <a:off x="1344" y="2880"/>
                  <a:ext cx="192" cy="192"/>
                </a:xfrm>
                <a:prstGeom prst="ellipse">
                  <a:avLst/>
                </a:prstGeom>
                <a:solidFill>
                  <a:srgbClr val="FFFF00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5390" name="Oval 224"/>
                <p:cNvSpPr/>
                <p:nvPr/>
              </p:nvSpPr>
              <p:spPr>
                <a:xfrm>
                  <a:off x="1248" y="2976"/>
                  <a:ext cx="240" cy="288"/>
                </a:xfrm>
                <a:prstGeom prst="ellipse">
                  <a:avLst/>
                </a:prstGeom>
                <a:solidFill>
                  <a:srgbClr val="FF00FF"/>
                </a:solidFill>
                <a:ln w="3175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5176" name="Freeform 225"/>
              <p:cNvSpPr/>
              <p:nvPr/>
            </p:nvSpPr>
            <p:spPr>
              <a:xfrm rot="899285">
                <a:off x="5338763" y="4678363"/>
                <a:ext cx="685800" cy="498475"/>
              </a:xfrm>
              <a:custGeom>
                <a:avLst/>
                <a:gdLst>
                  <a:gd name="txL" fmla="*/ 0 w 1821"/>
                  <a:gd name="txT" fmla="*/ 0 h 1522"/>
                  <a:gd name="txR" fmla="*/ 1821 w 1821"/>
                  <a:gd name="txB" fmla="*/ 1522 h 1522"/>
                </a:gdLst>
                <a:ahLst/>
                <a:cxnLst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</a:cxnLst>
                <a:rect l="txL" t="txT" r="txR" b="txB"/>
                <a:pathLst>
                  <a:path w="1821" h="1522">
                    <a:moveTo>
                      <a:pt x="760" y="1504"/>
                    </a:moveTo>
                    <a:cubicBezTo>
                      <a:pt x="684" y="1522"/>
                      <a:pt x="699" y="1518"/>
                      <a:pt x="585" y="1511"/>
                    </a:cubicBezTo>
                    <a:cubicBezTo>
                      <a:pt x="556" y="1502"/>
                      <a:pt x="523" y="1504"/>
                      <a:pt x="497" y="1489"/>
                    </a:cubicBezTo>
                    <a:cubicBezTo>
                      <a:pt x="482" y="1480"/>
                      <a:pt x="470" y="1465"/>
                      <a:pt x="454" y="1460"/>
                    </a:cubicBezTo>
                    <a:cubicBezTo>
                      <a:pt x="439" y="1455"/>
                      <a:pt x="410" y="1446"/>
                      <a:pt x="410" y="1446"/>
                    </a:cubicBezTo>
                    <a:cubicBezTo>
                      <a:pt x="374" y="1394"/>
                      <a:pt x="297" y="1335"/>
                      <a:pt x="242" y="1300"/>
                    </a:cubicBezTo>
                    <a:cubicBezTo>
                      <a:pt x="237" y="1293"/>
                      <a:pt x="234" y="1284"/>
                      <a:pt x="228" y="1278"/>
                    </a:cubicBezTo>
                    <a:cubicBezTo>
                      <a:pt x="222" y="1272"/>
                      <a:pt x="212" y="1270"/>
                      <a:pt x="206" y="1263"/>
                    </a:cubicBezTo>
                    <a:cubicBezTo>
                      <a:pt x="201" y="1257"/>
                      <a:pt x="202" y="1248"/>
                      <a:pt x="198" y="1242"/>
                    </a:cubicBezTo>
                    <a:cubicBezTo>
                      <a:pt x="192" y="1234"/>
                      <a:pt x="183" y="1228"/>
                      <a:pt x="177" y="1220"/>
                    </a:cubicBezTo>
                    <a:cubicBezTo>
                      <a:pt x="160" y="1195"/>
                      <a:pt x="167" y="1189"/>
                      <a:pt x="147" y="1169"/>
                    </a:cubicBezTo>
                    <a:cubicBezTo>
                      <a:pt x="112" y="1134"/>
                      <a:pt x="138" y="1177"/>
                      <a:pt x="104" y="1132"/>
                    </a:cubicBezTo>
                    <a:cubicBezTo>
                      <a:pt x="59" y="1073"/>
                      <a:pt x="95" y="1101"/>
                      <a:pt x="53" y="1074"/>
                    </a:cubicBezTo>
                    <a:cubicBezTo>
                      <a:pt x="50" y="1067"/>
                      <a:pt x="50" y="1058"/>
                      <a:pt x="45" y="1052"/>
                    </a:cubicBezTo>
                    <a:cubicBezTo>
                      <a:pt x="40" y="1045"/>
                      <a:pt x="29" y="1044"/>
                      <a:pt x="24" y="1037"/>
                    </a:cubicBezTo>
                    <a:cubicBezTo>
                      <a:pt x="16" y="1024"/>
                      <a:pt x="14" y="1008"/>
                      <a:pt x="9" y="994"/>
                    </a:cubicBezTo>
                    <a:cubicBezTo>
                      <a:pt x="7" y="987"/>
                      <a:pt x="2" y="972"/>
                      <a:pt x="2" y="972"/>
                    </a:cubicBezTo>
                    <a:cubicBezTo>
                      <a:pt x="4" y="960"/>
                      <a:pt x="0" y="944"/>
                      <a:pt x="9" y="935"/>
                    </a:cubicBezTo>
                    <a:cubicBezTo>
                      <a:pt x="14" y="929"/>
                      <a:pt x="13" y="950"/>
                      <a:pt x="16" y="957"/>
                    </a:cubicBezTo>
                    <a:cubicBezTo>
                      <a:pt x="21" y="967"/>
                      <a:pt x="49" y="1003"/>
                      <a:pt x="53" y="1008"/>
                    </a:cubicBezTo>
                    <a:cubicBezTo>
                      <a:pt x="69" y="1057"/>
                      <a:pt x="89" y="1082"/>
                      <a:pt x="133" y="1110"/>
                    </a:cubicBezTo>
                    <a:cubicBezTo>
                      <a:pt x="167" y="1164"/>
                      <a:pt x="242" y="1162"/>
                      <a:pt x="301" y="1176"/>
                    </a:cubicBezTo>
                    <a:cubicBezTo>
                      <a:pt x="328" y="1189"/>
                      <a:pt x="345" y="1210"/>
                      <a:pt x="373" y="1220"/>
                    </a:cubicBezTo>
                    <a:cubicBezTo>
                      <a:pt x="388" y="1225"/>
                      <a:pt x="417" y="1234"/>
                      <a:pt x="417" y="1234"/>
                    </a:cubicBezTo>
                    <a:cubicBezTo>
                      <a:pt x="452" y="1261"/>
                      <a:pt x="484" y="1297"/>
                      <a:pt x="527" y="1307"/>
                    </a:cubicBezTo>
                    <a:cubicBezTo>
                      <a:pt x="561" y="1331"/>
                      <a:pt x="599" y="1340"/>
                      <a:pt x="636" y="1358"/>
                    </a:cubicBezTo>
                    <a:cubicBezTo>
                      <a:pt x="654" y="1385"/>
                      <a:pt x="645" y="1377"/>
                      <a:pt x="672" y="1395"/>
                    </a:cubicBezTo>
                    <a:cubicBezTo>
                      <a:pt x="687" y="1405"/>
                      <a:pt x="716" y="1424"/>
                      <a:pt x="716" y="1424"/>
                    </a:cubicBezTo>
                    <a:cubicBezTo>
                      <a:pt x="742" y="1463"/>
                      <a:pt x="725" y="1440"/>
                      <a:pt x="774" y="1489"/>
                    </a:cubicBezTo>
                    <a:cubicBezTo>
                      <a:pt x="781" y="1496"/>
                      <a:pt x="796" y="1511"/>
                      <a:pt x="796" y="1511"/>
                    </a:cubicBezTo>
                    <a:cubicBezTo>
                      <a:pt x="796" y="1511"/>
                      <a:pt x="769" y="1485"/>
                      <a:pt x="753" y="1475"/>
                    </a:cubicBezTo>
                    <a:cubicBezTo>
                      <a:pt x="738" y="1433"/>
                      <a:pt x="693" y="1414"/>
                      <a:pt x="665" y="1380"/>
                    </a:cubicBezTo>
                    <a:cubicBezTo>
                      <a:pt x="646" y="1357"/>
                      <a:pt x="625" y="1345"/>
                      <a:pt x="607" y="1322"/>
                    </a:cubicBezTo>
                    <a:cubicBezTo>
                      <a:pt x="572" y="1277"/>
                      <a:pt x="575" y="1278"/>
                      <a:pt x="534" y="1242"/>
                    </a:cubicBezTo>
                    <a:cubicBezTo>
                      <a:pt x="505" y="1216"/>
                      <a:pt x="485" y="1182"/>
                      <a:pt x="454" y="1161"/>
                    </a:cubicBezTo>
                    <a:cubicBezTo>
                      <a:pt x="433" y="1130"/>
                      <a:pt x="417" y="1097"/>
                      <a:pt x="395" y="1067"/>
                    </a:cubicBezTo>
                    <a:cubicBezTo>
                      <a:pt x="385" y="1034"/>
                      <a:pt x="370" y="1001"/>
                      <a:pt x="352" y="972"/>
                    </a:cubicBezTo>
                    <a:cubicBezTo>
                      <a:pt x="341" y="912"/>
                      <a:pt x="320" y="857"/>
                      <a:pt x="308" y="797"/>
                    </a:cubicBezTo>
                    <a:cubicBezTo>
                      <a:pt x="299" y="678"/>
                      <a:pt x="294" y="661"/>
                      <a:pt x="308" y="512"/>
                    </a:cubicBezTo>
                    <a:cubicBezTo>
                      <a:pt x="310" y="495"/>
                      <a:pt x="312" y="546"/>
                      <a:pt x="315" y="563"/>
                    </a:cubicBezTo>
                    <a:cubicBezTo>
                      <a:pt x="320" y="588"/>
                      <a:pt x="352" y="629"/>
                      <a:pt x="352" y="629"/>
                    </a:cubicBezTo>
                    <a:cubicBezTo>
                      <a:pt x="368" y="680"/>
                      <a:pt x="380" y="737"/>
                      <a:pt x="410" y="782"/>
                    </a:cubicBezTo>
                    <a:cubicBezTo>
                      <a:pt x="421" y="818"/>
                      <a:pt x="432" y="844"/>
                      <a:pt x="468" y="855"/>
                    </a:cubicBezTo>
                    <a:cubicBezTo>
                      <a:pt x="481" y="890"/>
                      <a:pt x="467" y="907"/>
                      <a:pt x="505" y="921"/>
                    </a:cubicBezTo>
                    <a:cubicBezTo>
                      <a:pt x="516" y="954"/>
                      <a:pt x="534" y="981"/>
                      <a:pt x="563" y="1001"/>
                    </a:cubicBezTo>
                    <a:cubicBezTo>
                      <a:pt x="573" y="1031"/>
                      <a:pt x="577" y="1044"/>
                      <a:pt x="600" y="1067"/>
                    </a:cubicBezTo>
                    <a:cubicBezTo>
                      <a:pt x="610" y="1131"/>
                      <a:pt x="605" y="1244"/>
                      <a:pt x="680" y="1271"/>
                    </a:cubicBezTo>
                    <a:cubicBezTo>
                      <a:pt x="694" y="1314"/>
                      <a:pt x="706" y="1372"/>
                      <a:pt x="731" y="1409"/>
                    </a:cubicBezTo>
                    <a:cubicBezTo>
                      <a:pt x="736" y="1424"/>
                      <a:pt x="740" y="1438"/>
                      <a:pt x="745" y="1453"/>
                    </a:cubicBezTo>
                    <a:cubicBezTo>
                      <a:pt x="748" y="1461"/>
                      <a:pt x="734" y="1439"/>
                      <a:pt x="731" y="1431"/>
                    </a:cubicBezTo>
                    <a:cubicBezTo>
                      <a:pt x="725" y="1417"/>
                      <a:pt x="720" y="1402"/>
                      <a:pt x="716" y="1387"/>
                    </a:cubicBezTo>
                    <a:cubicBezTo>
                      <a:pt x="707" y="1356"/>
                      <a:pt x="704" y="1324"/>
                      <a:pt x="694" y="1293"/>
                    </a:cubicBezTo>
                    <a:cubicBezTo>
                      <a:pt x="689" y="1278"/>
                      <a:pt x="680" y="1249"/>
                      <a:pt x="680" y="1249"/>
                    </a:cubicBezTo>
                    <a:cubicBezTo>
                      <a:pt x="672" y="1179"/>
                      <a:pt x="670" y="1107"/>
                      <a:pt x="658" y="1037"/>
                    </a:cubicBezTo>
                    <a:cubicBezTo>
                      <a:pt x="650" y="992"/>
                      <a:pt x="629" y="951"/>
                      <a:pt x="621" y="906"/>
                    </a:cubicBezTo>
                    <a:cubicBezTo>
                      <a:pt x="616" y="879"/>
                      <a:pt x="611" y="853"/>
                      <a:pt x="607" y="826"/>
                    </a:cubicBezTo>
                    <a:cubicBezTo>
                      <a:pt x="601" y="790"/>
                      <a:pt x="592" y="717"/>
                      <a:pt x="592" y="717"/>
                    </a:cubicBezTo>
                    <a:cubicBezTo>
                      <a:pt x="590" y="680"/>
                      <a:pt x="585" y="644"/>
                      <a:pt x="585" y="607"/>
                    </a:cubicBezTo>
                    <a:cubicBezTo>
                      <a:pt x="585" y="529"/>
                      <a:pt x="587" y="452"/>
                      <a:pt x="592" y="374"/>
                    </a:cubicBezTo>
                    <a:cubicBezTo>
                      <a:pt x="595" y="324"/>
                      <a:pt x="623" y="270"/>
                      <a:pt x="636" y="221"/>
                    </a:cubicBezTo>
                    <a:cubicBezTo>
                      <a:pt x="641" y="203"/>
                      <a:pt x="644" y="176"/>
                      <a:pt x="658" y="162"/>
                    </a:cubicBezTo>
                    <a:cubicBezTo>
                      <a:pt x="666" y="154"/>
                      <a:pt x="677" y="153"/>
                      <a:pt x="687" y="148"/>
                    </a:cubicBezTo>
                    <a:cubicBezTo>
                      <a:pt x="711" y="117"/>
                      <a:pt x="724" y="85"/>
                      <a:pt x="745" y="53"/>
                    </a:cubicBezTo>
                    <a:cubicBezTo>
                      <a:pt x="748" y="43"/>
                      <a:pt x="747" y="32"/>
                      <a:pt x="753" y="24"/>
                    </a:cubicBezTo>
                    <a:cubicBezTo>
                      <a:pt x="761" y="12"/>
                      <a:pt x="799" y="0"/>
                      <a:pt x="753" y="17"/>
                    </a:cubicBezTo>
                    <a:cubicBezTo>
                      <a:pt x="747" y="32"/>
                      <a:pt x="737" y="45"/>
                      <a:pt x="731" y="60"/>
                    </a:cubicBezTo>
                    <a:cubicBezTo>
                      <a:pt x="704" y="133"/>
                      <a:pt x="742" y="68"/>
                      <a:pt x="709" y="119"/>
                    </a:cubicBezTo>
                    <a:cubicBezTo>
                      <a:pt x="701" y="153"/>
                      <a:pt x="692" y="184"/>
                      <a:pt x="672" y="213"/>
                    </a:cubicBezTo>
                    <a:cubicBezTo>
                      <a:pt x="655" y="266"/>
                      <a:pt x="662" y="242"/>
                      <a:pt x="651" y="286"/>
                    </a:cubicBezTo>
                    <a:cubicBezTo>
                      <a:pt x="655" y="513"/>
                      <a:pt x="656" y="645"/>
                      <a:pt x="672" y="841"/>
                    </a:cubicBezTo>
                    <a:cubicBezTo>
                      <a:pt x="677" y="982"/>
                      <a:pt x="685" y="1111"/>
                      <a:pt x="702" y="1249"/>
                    </a:cubicBezTo>
                    <a:cubicBezTo>
                      <a:pt x="706" y="1318"/>
                      <a:pt x="704" y="1358"/>
                      <a:pt x="723" y="1417"/>
                    </a:cubicBezTo>
                    <a:cubicBezTo>
                      <a:pt x="726" y="1380"/>
                      <a:pt x="730" y="1344"/>
                      <a:pt x="731" y="1307"/>
                    </a:cubicBezTo>
                    <a:cubicBezTo>
                      <a:pt x="735" y="1066"/>
                      <a:pt x="733" y="826"/>
                      <a:pt x="738" y="585"/>
                    </a:cubicBezTo>
                    <a:cubicBezTo>
                      <a:pt x="738" y="577"/>
                      <a:pt x="743" y="570"/>
                      <a:pt x="745" y="563"/>
                    </a:cubicBezTo>
                    <a:cubicBezTo>
                      <a:pt x="758" y="513"/>
                      <a:pt x="761" y="439"/>
                      <a:pt x="789" y="396"/>
                    </a:cubicBezTo>
                    <a:cubicBezTo>
                      <a:pt x="806" y="370"/>
                      <a:pt x="856" y="329"/>
                      <a:pt x="877" y="308"/>
                    </a:cubicBezTo>
                    <a:cubicBezTo>
                      <a:pt x="897" y="288"/>
                      <a:pt x="910" y="257"/>
                      <a:pt x="928" y="235"/>
                    </a:cubicBezTo>
                    <a:cubicBezTo>
                      <a:pt x="975" y="178"/>
                      <a:pt x="1045" y="151"/>
                      <a:pt x="1117" y="141"/>
                    </a:cubicBezTo>
                    <a:cubicBezTo>
                      <a:pt x="1135" y="136"/>
                      <a:pt x="1165" y="123"/>
                      <a:pt x="1183" y="141"/>
                    </a:cubicBezTo>
                    <a:cubicBezTo>
                      <a:pt x="1188" y="146"/>
                      <a:pt x="1168" y="145"/>
                      <a:pt x="1161" y="148"/>
                    </a:cubicBezTo>
                    <a:cubicBezTo>
                      <a:pt x="1145" y="156"/>
                      <a:pt x="1128" y="170"/>
                      <a:pt x="1117" y="184"/>
                    </a:cubicBezTo>
                    <a:cubicBezTo>
                      <a:pt x="1100" y="206"/>
                      <a:pt x="1065" y="246"/>
                      <a:pt x="1052" y="272"/>
                    </a:cubicBezTo>
                    <a:cubicBezTo>
                      <a:pt x="1033" y="310"/>
                      <a:pt x="1033" y="325"/>
                      <a:pt x="1001" y="359"/>
                    </a:cubicBezTo>
                    <a:cubicBezTo>
                      <a:pt x="992" y="383"/>
                      <a:pt x="987" y="408"/>
                      <a:pt x="979" y="432"/>
                    </a:cubicBezTo>
                    <a:cubicBezTo>
                      <a:pt x="971" y="498"/>
                      <a:pt x="972" y="566"/>
                      <a:pt x="949" y="629"/>
                    </a:cubicBezTo>
                    <a:cubicBezTo>
                      <a:pt x="939" y="721"/>
                      <a:pt x="930" y="813"/>
                      <a:pt x="920" y="906"/>
                    </a:cubicBezTo>
                    <a:cubicBezTo>
                      <a:pt x="917" y="931"/>
                      <a:pt x="906" y="979"/>
                      <a:pt x="906" y="979"/>
                    </a:cubicBezTo>
                    <a:cubicBezTo>
                      <a:pt x="898" y="1072"/>
                      <a:pt x="897" y="1171"/>
                      <a:pt x="855" y="1256"/>
                    </a:cubicBezTo>
                    <a:cubicBezTo>
                      <a:pt x="838" y="1290"/>
                      <a:pt x="842" y="1313"/>
                      <a:pt x="811" y="1344"/>
                    </a:cubicBezTo>
                    <a:cubicBezTo>
                      <a:pt x="779" y="1376"/>
                      <a:pt x="747" y="1400"/>
                      <a:pt x="716" y="1431"/>
                    </a:cubicBezTo>
                    <a:cubicBezTo>
                      <a:pt x="707" y="1440"/>
                      <a:pt x="736" y="1417"/>
                      <a:pt x="745" y="1409"/>
                    </a:cubicBezTo>
                    <a:cubicBezTo>
                      <a:pt x="753" y="1402"/>
                      <a:pt x="759" y="1393"/>
                      <a:pt x="767" y="1387"/>
                    </a:cubicBezTo>
                    <a:cubicBezTo>
                      <a:pt x="807" y="1359"/>
                      <a:pt x="858" y="1322"/>
                      <a:pt x="906" y="1307"/>
                    </a:cubicBezTo>
                    <a:cubicBezTo>
                      <a:pt x="933" y="1265"/>
                      <a:pt x="983" y="1229"/>
                      <a:pt x="1030" y="1212"/>
                    </a:cubicBezTo>
                    <a:cubicBezTo>
                      <a:pt x="1063" y="1179"/>
                      <a:pt x="1087" y="1146"/>
                      <a:pt x="1132" y="1132"/>
                    </a:cubicBezTo>
                    <a:cubicBezTo>
                      <a:pt x="1172" y="1102"/>
                      <a:pt x="1201" y="1072"/>
                      <a:pt x="1248" y="1052"/>
                    </a:cubicBezTo>
                    <a:cubicBezTo>
                      <a:pt x="1282" y="1018"/>
                      <a:pt x="1328" y="1004"/>
                      <a:pt x="1372" y="986"/>
                    </a:cubicBezTo>
                    <a:cubicBezTo>
                      <a:pt x="1402" y="956"/>
                      <a:pt x="1424" y="957"/>
                      <a:pt x="1467" y="950"/>
                    </a:cubicBezTo>
                    <a:cubicBezTo>
                      <a:pt x="1528" y="952"/>
                      <a:pt x="1589" y="949"/>
                      <a:pt x="1649" y="957"/>
                    </a:cubicBezTo>
                    <a:cubicBezTo>
                      <a:pt x="1702" y="964"/>
                      <a:pt x="1734" y="1072"/>
                      <a:pt x="1752" y="1110"/>
                    </a:cubicBezTo>
                    <a:cubicBezTo>
                      <a:pt x="1767" y="1143"/>
                      <a:pt x="1786" y="1173"/>
                      <a:pt x="1803" y="1205"/>
                    </a:cubicBezTo>
                    <a:cubicBezTo>
                      <a:pt x="1807" y="1213"/>
                      <a:pt x="1821" y="1219"/>
                      <a:pt x="1817" y="1227"/>
                    </a:cubicBezTo>
                    <a:cubicBezTo>
                      <a:pt x="1813" y="1234"/>
                      <a:pt x="1802" y="1223"/>
                      <a:pt x="1795" y="1220"/>
                    </a:cubicBezTo>
                    <a:cubicBezTo>
                      <a:pt x="1766" y="1207"/>
                      <a:pt x="1737" y="1188"/>
                      <a:pt x="1708" y="1176"/>
                    </a:cubicBezTo>
                    <a:cubicBezTo>
                      <a:pt x="1684" y="1166"/>
                      <a:pt x="1659" y="1161"/>
                      <a:pt x="1635" y="1154"/>
                    </a:cubicBezTo>
                    <a:cubicBezTo>
                      <a:pt x="1604" y="1145"/>
                      <a:pt x="1540" y="1132"/>
                      <a:pt x="1540" y="1132"/>
                    </a:cubicBezTo>
                    <a:cubicBezTo>
                      <a:pt x="1500" y="1113"/>
                      <a:pt x="1465" y="1118"/>
                      <a:pt x="1423" y="1132"/>
                    </a:cubicBezTo>
                    <a:cubicBezTo>
                      <a:pt x="1404" y="1162"/>
                      <a:pt x="1364" y="1171"/>
                      <a:pt x="1329" y="1183"/>
                    </a:cubicBezTo>
                    <a:cubicBezTo>
                      <a:pt x="1312" y="1208"/>
                      <a:pt x="1281" y="1240"/>
                      <a:pt x="1256" y="1256"/>
                    </a:cubicBezTo>
                    <a:cubicBezTo>
                      <a:pt x="1236" y="1285"/>
                      <a:pt x="1213" y="1317"/>
                      <a:pt x="1183" y="1336"/>
                    </a:cubicBezTo>
                    <a:cubicBezTo>
                      <a:pt x="1106" y="1449"/>
                      <a:pt x="859" y="1380"/>
                      <a:pt x="789" y="1380"/>
                    </a:cubicBezTo>
                    <a:lnTo>
                      <a:pt x="735" y="1312"/>
                    </a:lnTo>
                  </a:path>
                </a:pathLst>
              </a:custGeom>
              <a:solidFill>
                <a:srgbClr val="00CC00"/>
              </a:solidFill>
              <a:ln w="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5177" name="Freeform 226"/>
              <p:cNvSpPr/>
              <p:nvPr/>
            </p:nvSpPr>
            <p:spPr>
              <a:xfrm rot="899285">
                <a:off x="5334000" y="3276600"/>
                <a:ext cx="914400" cy="422275"/>
              </a:xfrm>
              <a:custGeom>
                <a:avLst/>
                <a:gdLst>
                  <a:gd name="txL" fmla="*/ 0 w 1821"/>
                  <a:gd name="txT" fmla="*/ 0 h 1522"/>
                  <a:gd name="txR" fmla="*/ 1821 w 1821"/>
                  <a:gd name="txB" fmla="*/ 1522 h 1522"/>
                </a:gdLst>
                <a:ahLst/>
                <a:cxnLst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</a:cxnLst>
                <a:rect l="txL" t="txT" r="txR" b="txB"/>
                <a:pathLst>
                  <a:path w="1821" h="1522">
                    <a:moveTo>
                      <a:pt x="760" y="1504"/>
                    </a:moveTo>
                    <a:cubicBezTo>
                      <a:pt x="684" y="1522"/>
                      <a:pt x="699" y="1518"/>
                      <a:pt x="585" y="1511"/>
                    </a:cubicBezTo>
                    <a:cubicBezTo>
                      <a:pt x="556" y="1502"/>
                      <a:pt x="523" y="1504"/>
                      <a:pt x="497" y="1489"/>
                    </a:cubicBezTo>
                    <a:cubicBezTo>
                      <a:pt x="482" y="1480"/>
                      <a:pt x="470" y="1465"/>
                      <a:pt x="454" y="1460"/>
                    </a:cubicBezTo>
                    <a:cubicBezTo>
                      <a:pt x="439" y="1455"/>
                      <a:pt x="410" y="1446"/>
                      <a:pt x="410" y="1446"/>
                    </a:cubicBezTo>
                    <a:cubicBezTo>
                      <a:pt x="374" y="1394"/>
                      <a:pt x="297" y="1335"/>
                      <a:pt x="242" y="1300"/>
                    </a:cubicBezTo>
                    <a:cubicBezTo>
                      <a:pt x="237" y="1293"/>
                      <a:pt x="234" y="1284"/>
                      <a:pt x="228" y="1278"/>
                    </a:cubicBezTo>
                    <a:cubicBezTo>
                      <a:pt x="222" y="1272"/>
                      <a:pt x="212" y="1270"/>
                      <a:pt x="206" y="1263"/>
                    </a:cubicBezTo>
                    <a:cubicBezTo>
                      <a:pt x="201" y="1257"/>
                      <a:pt x="202" y="1248"/>
                      <a:pt x="198" y="1242"/>
                    </a:cubicBezTo>
                    <a:cubicBezTo>
                      <a:pt x="192" y="1234"/>
                      <a:pt x="183" y="1228"/>
                      <a:pt x="177" y="1220"/>
                    </a:cubicBezTo>
                    <a:cubicBezTo>
                      <a:pt x="160" y="1195"/>
                      <a:pt x="167" y="1189"/>
                      <a:pt x="147" y="1169"/>
                    </a:cubicBezTo>
                    <a:cubicBezTo>
                      <a:pt x="112" y="1134"/>
                      <a:pt x="138" y="1177"/>
                      <a:pt x="104" y="1132"/>
                    </a:cubicBezTo>
                    <a:cubicBezTo>
                      <a:pt x="59" y="1073"/>
                      <a:pt x="95" y="1101"/>
                      <a:pt x="53" y="1074"/>
                    </a:cubicBezTo>
                    <a:cubicBezTo>
                      <a:pt x="50" y="1067"/>
                      <a:pt x="50" y="1058"/>
                      <a:pt x="45" y="1052"/>
                    </a:cubicBezTo>
                    <a:cubicBezTo>
                      <a:pt x="40" y="1045"/>
                      <a:pt x="29" y="1044"/>
                      <a:pt x="24" y="1037"/>
                    </a:cubicBezTo>
                    <a:cubicBezTo>
                      <a:pt x="16" y="1024"/>
                      <a:pt x="14" y="1008"/>
                      <a:pt x="9" y="994"/>
                    </a:cubicBezTo>
                    <a:cubicBezTo>
                      <a:pt x="7" y="987"/>
                      <a:pt x="2" y="972"/>
                      <a:pt x="2" y="972"/>
                    </a:cubicBezTo>
                    <a:cubicBezTo>
                      <a:pt x="4" y="960"/>
                      <a:pt x="0" y="944"/>
                      <a:pt x="9" y="935"/>
                    </a:cubicBezTo>
                    <a:cubicBezTo>
                      <a:pt x="14" y="929"/>
                      <a:pt x="13" y="950"/>
                      <a:pt x="16" y="957"/>
                    </a:cubicBezTo>
                    <a:cubicBezTo>
                      <a:pt x="21" y="967"/>
                      <a:pt x="49" y="1003"/>
                      <a:pt x="53" y="1008"/>
                    </a:cubicBezTo>
                    <a:cubicBezTo>
                      <a:pt x="69" y="1057"/>
                      <a:pt x="89" y="1082"/>
                      <a:pt x="133" y="1110"/>
                    </a:cubicBezTo>
                    <a:cubicBezTo>
                      <a:pt x="167" y="1164"/>
                      <a:pt x="242" y="1162"/>
                      <a:pt x="301" y="1176"/>
                    </a:cubicBezTo>
                    <a:cubicBezTo>
                      <a:pt x="328" y="1189"/>
                      <a:pt x="345" y="1210"/>
                      <a:pt x="373" y="1220"/>
                    </a:cubicBezTo>
                    <a:cubicBezTo>
                      <a:pt x="388" y="1225"/>
                      <a:pt x="417" y="1234"/>
                      <a:pt x="417" y="1234"/>
                    </a:cubicBezTo>
                    <a:cubicBezTo>
                      <a:pt x="452" y="1261"/>
                      <a:pt x="484" y="1297"/>
                      <a:pt x="527" y="1307"/>
                    </a:cubicBezTo>
                    <a:cubicBezTo>
                      <a:pt x="561" y="1331"/>
                      <a:pt x="599" y="1340"/>
                      <a:pt x="636" y="1358"/>
                    </a:cubicBezTo>
                    <a:cubicBezTo>
                      <a:pt x="654" y="1385"/>
                      <a:pt x="645" y="1377"/>
                      <a:pt x="672" y="1395"/>
                    </a:cubicBezTo>
                    <a:cubicBezTo>
                      <a:pt x="687" y="1405"/>
                      <a:pt x="716" y="1424"/>
                      <a:pt x="716" y="1424"/>
                    </a:cubicBezTo>
                    <a:cubicBezTo>
                      <a:pt x="742" y="1463"/>
                      <a:pt x="725" y="1440"/>
                      <a:pt x="774" y="1489"/>
                    </a:cubicBezTo>
                    <a:cubicBezTo>
                      <a:pt x="781" y="1496"/>
                      <a:pt x="796" y="1511"/>
                      <a:pt x="796" y="1511"/>
                    </a:cubicBezTo>
                    <a:cubicBezTo>
                      <a:pt x="796" y="1511"/>
                      <a:pt x="769" y="1485"/>
                      <a:pt x="753" y="1475"/>
                    </a:cubicBezTo>
                    <a:cubicBezTo>
                      <a:pt x="738" y="1433"/>
                      <a:pt x="693" y="1414"/>
                      <a:pt x="665" y="1380"/>
                    </a:cubicBezTo>
                    <a:cubicBezTo>
                      <a:pt x="646" y="1357"/>
                      <a:pt x="625" y="1345"/>
                      <a:pt x="607" y="1322"/>
                    </a:cubicBezTo>
                    <a:cubicBezTo>
                      <a:pt x="572" y="1277"/>
                      <a:pt x="575" y="1278"/>
                      <a:pt x="534" y="1242"/>
                    </a:cubicBezTo>
                    <a:cubicBezTo>
                      <a:pt x="505" y="1216"/>
                      <a:pt x="485" y="1182"/>
                      <a:pt x="454" y="1161"/>
                    </a:cubicBezTo>
                    <a:cubicBezTo>
                      <a:pt x="433" y="1130"/>
                      <a:pt x="417" y="1097"/>
                      <a:pt x="395" y="1067"/>
                    </a:cubicBezTo>
                    <a:cubicBezTo>
                      <a:pt x="385" y="1034"/>
                      <a:pt x="370" y="1001"/>
                      <a:pt x="352" y="972"/>
                    </a:cubicBezTo>
                    <a:cubicBezTo>
                      <a:pt x="341" y="912"/>
                      <a:pt x="320" y="857"/>
                      <a:pt x="308" y="797"/>
                    </a:cubicBezTo>
                    <a:cubicBezTo>
                      <a:pt x="299" y="678"/>
                      <a:pt x="294" y="661"/>
                      <a:pt x="308" y="512"/>
                    </a:cubicBezTo>
                    <a:cubicBezTo>
                      <a:pt x="310" y="495"/>
                      <a:pt x="312" y="546"/>
                      <a:pt x="315" y="563"/>
                    </a:cubicBezTo>
                    <a:cubicBezTo>
                      <a:pt x="320" y="588"/>
                      <a:pt x="352" y="629"/>
                      <a:pt x="352" y="629"/>
                    </a:cubicBezTo>
                    <a:cubicBezTo>
                      <a:pt x="368" y="680"/>
                      <a:pt x="380" y="737"/>
                      <a:pt x="410" y="782"/>
                    </a:cubicBezTo>
                    <a:cubicBezTo>
                      <a:pt x="421" y="818"/>
                      <a:pt x="432" y="844"/>
                      <a:pt x="468" y="855"/>
                    </a:cubicBezTo>
                    <a:cubicBezTo>
                      <a:pt x="481" y="890"/>
                      <a:pt x="467" y="907"/>
                      <a:pt x="505" y="921"/>
                    </a:cubicBezTo>
                    <a:cubicBezTo>
                      <a:pt x="516" y="954"/>
                      <a:pt x="534" y="981"/>
                      <a:pt x="563" y="1001"/>
                    </a:cubicBezTo>
                    <a:cubicBezTo>
                      <a:pt x="573" y="1031"/>
                      <a:pt x="577" y="1044"/>
                      <a:pt x="600" y="1067"/>
                    </a:cubicBezTo>
                    <a:cubicBezTo>
                      <a:pt x="610" y="1131"/>
                      <a:pt x="605" y="1244"/>
                      <a:pt x="680" y="1271"/>
                    </a:cubicBezTo>
                    <a:cubicBezTo>
                      <a:pt x="694" y="1314"/>
                      <a:pt x="706" y="1372"/>
                      <a:pt x="731" y="1409"/>
                    </a:cubicBezTo>
                    <a:cubicBezTo>
                      <a:pt x="736" y="1424"/>
                      <a:pt x="740" y="1438"/>
                      <a:pt x="745" y="1453"/>
                    </a:cubicBezTo>
                    <a:cubicBezTo>
                      <a:pt x="748" y="1461"/>
                      <a:pt x="734" y="1439"/>
                      <a:pt x="731" y="1431"/>
                    </a:cubicBezTo>
                    <a:cubicBezTo>
                      <a:pt x="725" y="1417"/>
                      <a:pt x="720" y="1402"/>
                      <a:pt x="716" y="1387"/>
                    </a:cubicBezTo>
                    <a:cubicBezTo>
                      <a:pt x="707" y="1356"/>
                      <a:pt x="704" y="1324"/>
                      <a:pt x="694" y="1293"/>
                    </a:cubicBezTo>
                    <a:cubicBezTo>
                      <a:pt x="689" y="1278"/>
                      <a:pt x="680" y="1249"/>
                      <a:pt x="680" y="1249"/>
                    </a:cubicBezTo>
                    <a:cubicBezTo>
                      <a:pt x="672" y="1179"/>
                      <a:pt x="670" y="1107"/>
                      <a:pt x="658" y="1037"/>
                    </a:cubicBezTo>
                    <a:cubicBezTo>
                      <a:pt x="650" y="992"/>
                      <a:pt x="629" y="951"/>
                      <a:pt x="621" y="906"/>
                    </a:cubicBezTo>
                    <a:cubicBezTo>
                      <a:pt x="616" y="879"/>
                      <a:pt x="611" y="853"/>
                      <a:pt x="607" y="826"/>
                    </a:cubicBezTo>
                    <a:cubicBezTo>
                      <a:pt x="601" y="790"/>
                      <a:pt x="592" y="717"/>
                      <a:pt x="592" y="717"/>
                    </a:cubicBezTo>
                    <a:cubicBezTo>
                      <a:pt x="590" y="680"/>
                      <a:pt x="585" y="644"/>
                      <a:pt x="585" y="607"/>
                    </a:cubicBezTo>
                    <a:cubicBezTo>
                      <a:pt x="585" y="529"/>
                      <a:pt x="587" y="452"/>
                      <a:pt x="592" y="374"/>
                    </a:cubicBezTo>
                    <a:cubicBezTo>
                      <a:pt x="595" y="324"/>
                      <a:pt x="623" y="270"/>
                      <a:pt x="636" y="221"/>
                    </a:cubicBezTo>
                    <a:cubicBezTo>
                      <a:pt x="641" y="203"/>
                      <a:pt x="644" y="176"/>
                      <a:pt x="658" y="162"/>
                    </a:cubicBezTo>
                    <a:cubicBezTo>
                      <a:pt x="666" y="154"/>
                      <a:pt x="677" y="153"/>
                      <a:pt x="687" y="148"/>
                    </a:cubicBezTo>
                    <a:cubicBezTo>
                      <a:pt x="711" y="117"/>
                      <a:pt x="724" y="85"/>
                      <a:pt x="745" y="53"/>
                    </a:cubicBezTo>
                    <a:cubicBezTo>
                      <a:pt x="748" y="43"/>
                      <a:pt x="747" y="32"/>
                      <a:pt x="753" y="24"/>
                    </a:cubicBezTo>
                    <a:cubicBezTo>
                      <a:pt x="761" y="12"/>
                      <a:pt x="799" y="0"/>
                      <a:pt x="753" y="17"/>
                    </a:cubicBezTo>
                    <a:cubicBezTo>
                      <a:pt x="747" y="32"/>
                      <a:pt x="737" y="45"/>
                      <a:pt x="731" y="60"/>
                    </a:cubicBezTo>
                    <a:cubicBezTo>
                      <a:pt x="704" y="133"/>
                      <a:pt x="742" y="68"/>
                      <a:pt x="709" y="119"/>
                    </a:cubicBezTo>
                    <a:cubicBezTo>
                      <a:pt x="701" y="153"/>
                      <a:pt x="692" y="184"/>
                      <a:pt x="672" y="213"/>
                    </a:cubicBezTo>
                    <a:cubicBezTo>
                      <a:pt x="655" y="266"/>
                      <a:pt x="662" y="242"/>
                      <a:pt x="651" y="286"/>
                    </a:cubicBezTo>
                    <a:cubicBezTo>
                      <a:pt x="655" y="513"/>
                      <a:pt x="656" y="645"/>
                      <a:pt x="672" y="841"/>
                    </a:cubicBezTo>
                    <a:cubicBezTo>
                      <a:pt x="677" y="982"/>
                      <a:pt x="685" y="1111"/>
                      <a:pt x="702" y="1249"/>
                    </a:cubicBezTo>
                    <a:cubicBezTo>
                      <a:pt x="706" y="1318"/>
                      <a:pt x="704" y="1358"/>
                      <a:pt x="723" y="1417"/>
                    </a:cubicBezTo>
                    <a:cubicBezTo>
                      <a:pt x="726" y="1380"/>
                      <a:pt x="730" y="1344"/>
                      <a:pt x="731" y="1307"/>
                    </a:cubicBezTo>
                    <a:cubicBezTo>
                      <a:pt x="735" y="1066"/>
                      <a:pt x="733" y="826"/>
                      <a:pt x="738" y="585"/>
                    </a:cubicBezTo>
                    <a:cubicBezTo>
                      <a:pt x="738" y="577"/>
                      <a:pt x="743" y="570"/>
                      <a:pt x="745" y="563"/>
                    </a:cubicBezTo>
                    <a:cubicBezTo>
                      <a:pt x="758" y="513"/>
                      <a:pt x="761" y="439"/>
                      <a:pt x="789" y="396"/>
                    </a:cubicBezTo>
                    <a:cubicBezTo>
                      <a:pt x="806" y="370"/>
                      <a:pt x="856" y="329"/>
                      <a:pt x="877" y="308"/>
                    </a:cubicBezTo>
                    <a:cubicBezTo>
                      <a:pt x="897" y="288"/>
                      <a:pt x="910" y="257"/>
                      <a:pt x="928" y="235"/>
                    </a:cubicBezTo>
                    <a:cubicBezTo>
                      <a:pt x="975" y="178"/>
                      <a:pt x="1045" y="151"/>
                      <a:pt x="1117" y="141"/>
                    </a:cubicBezTo>
                    <a:cubicBezTo>
                      <a:pt x="1135" y="136"/>
                      <a:pt x="1165" y="123"/>
                      <a:pt x="1183" y="141"/>
                    </a:cubicBezTo>
                    <a:cubicBezTo>
                      <a:pt x="1188" y="146"/>
                      <a:pt x="1168" y="145"/>
                      <a:pt x="1161" y="148"/>
                    </a:cubicBezTo>
                    <a:cubicBezTo>
                      <a:pt x="1145" y="156"/>
                      <a:pt x="1128" y="170"/>
                      <a:pt x="1117" y="184"/>
                    </a:cubicBezTo>
                    <a:cubicBezTo>
                      <a:pt x="1100" y="206"/>
                      <a:pt x="1065" y="246"/>
                      <a:pt x="1052" y="272"/>
                    </a:cubicBezTo>
                    <a:cubicBezTo>
                      <a:pt x="1033" y="310"/>
                      <a:pt x="1033" y="325"/>
                      <a:pt x="1001" y="359"/>
                    </a:cubicBezTo>
                    <a:cubicBezTo>
                      <a:pt x="992" y="383"/>
                      <a:pt x="987" y="408"/>
                      <a:pt x="979" y="432"/>
                    </a:cubicBezTo>
                    <a:cubicBezTo>
                      <a:pt x="971" y="498"/>
                      <a:pt x="972" y="566"/>
                      <a:pt x="949" y="629"/>
                    </a:cubicBezTo>
                    <a:cubicBezTo>
                      <a:pt x="939" y="721"/>
                      <a:pt x="930" y="813"/>
                      <a:pt x="920" y="906"/>
                    </a:cubicBezTo>
                    <a:cubicBezTo>
                      <a:pt x="917" y="931"/>
                      <a:pt x="906" y="979"/>
                      <a:pt x="906" y="979"/>
                    </a:cubicBezTo>
                    <a:cubicBezTo>
                      <a:pt x="898" y="1072"/>
                      <a:pt x="897" y="1171"/>
                      <a:pt x="855" y="1256"/>
                    </a:cubicBezTo>
                    <a:cubicBezTo>
                      <a:pt x="838" y="1290"/>
                      <a:pt x="842" y="1313"/>
                      <a:pt x="811" y="1344"/>
                    </a:cubicBezTo>
                    <a:cubicBezTo>
                      <a:pt x="779" y="1376"/>
                      <a:pt x="747" y="1400"/>
                      <a:pt x="716" y="1431"/>
                    </a:cubicBezTo>
                    <a:cubicBezTo>
                      <a:pt x="707" y="1440"/>
                      <a:pt x="736" y="1417"/>
                      <a:pt x="745" y="1409"/>
                    </a:cubicBezTo>
                    <a:cubicBezTo>
                      <a:pt x="753" y="1402"/>
                      <a:pt x="759" y="1393"/>
                      <a:pt x="767" y="1387"/>
                    </a:cubicBezTo>
                    <a:cubicBezTo>
                      <a:pt x="807" y="1359"/>
                      <a:pt x="858" y="1322"/>
                      <a:pt x="906" y="1307"/>
                    </a:cubicBezTo>
                    <a:cubicBezTo>
                      <a:pt x="933" y="1265"/>
                      <a:pt x="983" y="1229"/>
                      <a:pt x="1030" y="1212"/>
                    </a:cubicBezTo>
                    <a:cubicBezTo>
                      <a:pt x="1063" y="1179"/>
                      <a:pt x="1087" y="1146"/>
                      <a:pt x="1132" y="1132"/>
                    </a:cubicBezTo>
                    <a:cubicBezTo>
                      <a:pt x="1172" y="1102"/>
                      <a:pt x="1201" y="1072"/>
                      <a:pt x="1248" y="1052"/>
                    </a:cubicBezTo>
                    <a:cubicBezTo>
                      <a:pt x="1282" y="1018"/>
                      <a:pt x="1328" y="1004"/>
                      <a:pt x="1372" y="986"/>
                    </a:cubicBezTo>
                    <a:cubicBezTo>
                      <a:pt x="1402" y="956"/>
                      <a:pt x="1424" y="957"/>
                      <a:pt x="1467" y="950"/>
                    </a:cubicBezTo>
                    <a:cubicBezTo>
                      <a:pt x="1528" y="952"/>
                      <a:pt x="1589" y="949"/>
                      <a:pt x="1649" y="957"/>
                    </a:cubicBezTo>
                    <a:cubicBezTo>
                      <a:pt x="1702" y="964"/>
                      <a:pt x="1734" y="1072"/>
                      <a:pt x="1752" y="1110"/>
                    </a:cubicBezTo>
                    <a:cubicBezTo>
                      <a:pt x="1767" y="1143"/>
                      <a:pt x="1786" y="1173"/>
                      <a:pt x="1803" y="1205"/>
                    </a:cubicBezTo>
                    <a:cubicBezTo>
                      <a:pt x="1807" y="1213"/>
                      <a:pt x="1821" y="1219"/>
                      <a:pt x="1817" y="1227"/>
                    </a:cubicBezTo>
                    <a:cubicBezTo>
                      <a:pt x="1813" y="1234"/>
                      <a:pt x="1802" y="1223"/>
                      <a:pt x="1795" y="1220"/>
                    </a:cubicBezTo>
                    <a:cubicBezTo>
                      <a:pt x="1766" y="1207"/>
                      <a:pt x="1737" y="1188"/>
                      <a:pt x="1708" y="1176"/>
                    </a:cubicBezTo>
                    <a:cubicBezTo>
                      <a:pt x="1684" y="1166"/>
                      <a:pt x="1659" y="1161"/>
                      <a:pt x="1635" y="1154"/>
                    </a:cubicBezTo>
                    <a:cubicBezTo>
                      <a:pt x="1604" y="1145"/>
                      <a:pt x="1540" y="1132"/>
                      <a:pt x="1540" y="1132"/>
                    </a:cubicBezTo>
                    <a:cubicBezTo>
                      <a:pt x="1500" y="1113"/>
                      <a:pt x="1465" y="1118"/>
                      <a:pt x="1423" y="1132"/>
                    </a:cubicBezTo>
                    <a:cubicBezTo>
                      <a:pt x="1404" y="1162"/>
                      <a:pt x="1364" y="1171"/>
                      <a:pt x="1329" y="1183"/>
                    </a:cubicBezTo>
                    <a:cubicBezTo>
                      <a:pt x="1312" y="1208"/>
                      <a:pt x="1281" y="1240"/>
                      <a:pt x="1256" y="1256"/>
                    </a:cubicBezTo>
                    <a:cubicBezTo>
                      <a:pt x="1236" y="1285"/>
                      <a:pt x="1213" y="1317"/>
                      <a:pt x="1183" y="1336"/>
                    </a:cubicBezTo>
                    <a:cubicBezTo>
                      <a:pt x="1106" y="1449"/>
                      <a:pt x="859" y="1380"/>
                      <a:pt x="789" y="1380"/>
                    </a:cubicBezTo>
                    <a:lnTo>
                      <a:pt x="735" y="1312"/>
                    </a:lnTo>
                  </a:path>
                </a:pathLst>
              </a:custGeom>
              <a:solidFill>
                <a:srgbClr val="00CC00"/>
              </a:solidFill>
              <a:ln w="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5178" name="Freeform 227"/>
              <p:cNvSpPr/>
              <p:nvPr/>
            </p:nvSpPr>
            <p:spPr>
              <a:xfrm rot="899285">
                <a:off x="6172200" y="4572000"/>
                <a:ext cx="914400" cy="422275"/>
              </a:xfrm>
              <a:custGeom>
                <a:avLst/>
                <a:gdLst>
                  <a:gd name="txL" fmla="*/ 0 w 1821"/>
                  <a:gd name="txT" fmla="*/ 0 h 1522"/>
                  <a:gd name="txR" fmla="*/ 1821 w 1821"/>
                  <a:gd name="txB" fmla="*/ 1522 h 1522"/>
                </a:gdLst>
                <a:ahLst/>
                <a:cxnLst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</a:cxnLst>
                <a:rect l="txL" t="txT" r="txR" b="txB"/>
                <a:pathLst>
                  <a:path w="1821" h="1522">
                    <a:moveTo>
                      <a:pt x="760" y="1504"/>
                    </a:moveTo>
                    <a:cubicBezTo>
                      <a:pt x="684" y="1522"/>
                      <a:pt x="699" y="1518"/>
                      <a:pt x="585" y="1511"/>
                    </a:cubicBezTo>
                    <a:cubicBezTo>
                      <a:pt x="556" y="1502"/>
                      <a:pt x="523" y="1504"/>
                      <a:pt x="497" y="1489"/>
                    </a:cubicBezTo>
                    <a:cubicBezTo>
                      <a:pt x="482" y="1480"/>
                      <a:pt x="470" y="1465"/>
                      <a:pt x="454" y="1460"/>
                    </a:cubicBezTo>
                    <a:cubicBezTo>
                      <a:pt x="439" y="1455"/>
                      <a:pt x="410" y="1446"/>
                      <a:pt x="410" y="1446"/>
                    </a:cubicBezTo>
                    <a:cubicBezTo>
                      <a:pt x="374" y="1394"/>
                      <a:pt x="297" y="1335"/>
                      <a:pt x="242" y="1300"/>
                    </a:cubicBezTo>
                    <a:cubicBezTo>
                      <a:pt x="237" y="1293"/>
                      <a:pt x="234" y="1284"/>
                      <a:pt x="228" y="1278"/>
                    </a:cubicBezTo>
                    <a:cubicBezTo>
                      <a:pt x="222" y="1272"/>
                      <a:pt x="212" y="1270"/>
                      <a:pt x="206" y="1263"/>
                    </a:cubicBezTo>
                    <a:cubicBezTo>
                      <a:pt x="201" y="1257"/>
                      <a:pt x="202" y="1248"/>
                      <a:pt x="198" y="1242"/>
                    </a:cubicBezTo>
                    <a:cubicBezTo>
                      <a:pt x="192" y="1234"/>
                      <a:pt x="183" y="1228"/>
                      <a:pt x="177" y="1220"/>
                    </a:cubicBezTo>
                    <a:cubicBezTo>
                      <a:pt x="160" y="1195"/>
                      <a:pt x="167" y="1189"/>
                      <a:pt x="147" y="1169"/>
                    </a:cubicBezTo>
                    <a:cubicBezTo>
                      <a:pt x="112" y="1134"/>
                      <a:pt x="138" y="1177"/>
                      <a:pt x="104" y="1132"/>
                    </a:cubicBezTo>
                    <a:cubicBezTo>
                      <a:pt x="59" y="1073"/>
                      <a:pt x="95" y="1101"/>
                      <a:pt x="53" y="1074"/>
                    </a:cubicBezTo>
                    <a:cubicBezTo>
                      <a:pt x="50" y="1067"/>
                      <a:pt x="50" y="1058"/>
                      <a:pt x="45" y="1052"/>
                    </a:cubicBezTo>
                    <a:cubicBezTo>
                      <a:pt x="40" y="1045"/>
                      <a:pt x="29" y="1044"/>
                      <a:pt x="24" y="1037"/>
                    </a:cubicBezTo>
                    <a:cubicBezTo>
                      <a:pt x="16" y="1024"/>
                      <a:pt x="14" y="1008"/>
                      <a:pt x="9" y="994"/>
                    </a:cubicBezTo>
                    <a:cubicBezTo>
                      <a:pt x="7" y="987"/>
                      <a:pt x="2" y="972"/>
                      <a:pt x="2" y="972"/>
                    </a:cubicBezTo>
                    <a:cubicBezTo>
                      <a:pt x="4" y="960"/>
                      <a:pt x="0" y="944"/>
                      <a:pt x="9" y="935"/>
                    </a:cubicBezTo>
                    <a:cubicBezTo>
                      <a:pt x="14" y="929"/>
                      <a:pt x="13" y="950"/>
                      <a:pt x="16" y="957"/>
                    </a:cubicBezTo>
                    <a:cubicBezTo>
                      <a:pt x="21" y="967"/>
                      <a:pt x="49" y="1003"/>
                      <a:pt x="53" y="1008"/>
                    </a:cubicBezTo>
                    <a:cubicBezTo>
                      <a:pt x="69" y="1057"/>
                      <a:pt x="89" y="1082"/>
                      <a:pt x="133" y="1110"/>
                    </a:cubicBezTo>
                    <a:cubicBezTo>
                      <a:pt x="167" y="1164"/>
                      <a:pt x="242" y="1162"/>
                      <a:pt x="301" y="1176"/>
                    </a:cubicBezTo>
                    <a:cubicBezTo>
                      <a:pt x="328" y="1189"/>
                      <a:pt x="345" y="1210"/>
                      <a:pt x="373" y="1220"/>
                    </a:cubicBezTo>
                    <a:cubicBezTo>
                      <a:pt x="388" y="1225"/>
                      <a:pt x="417" y="1234"/>
                      <a:pt x="417" y="1234"/>
                    </a:cubicBezTo>
                    <a:cubicBezTo>
                      <a:pt x="452" y="1261"/>
                      <a:pt x="484" y="1297"/>
                      <a:pt x="527" y="1307"/>
                    </a:cubicBezTo>
                    <a:cubicBezTo>
                      <a:pt x="561" y="1331"/>
                      <a:pt x="599" y="1340"/>
                      <a:pt x="636" y="1358"/>
                    </a:cubicBezTo>
                    <a:cubicBezTo>
                      <a:pt x="654" y="1385"/>
                      <a:pt x="645" y="1377"/>
                      <a:pt x="672" y="1395"/>
                    </a:cubicBezTo>
                    <a:cubicBezTo>
                      <a:pt x="687" y="1405"/>
                      <a:pt x="716" y="1424"/>
                      <a:pt x="716" y="1424"/>
                    </a:cubicBezTo>
                    <a:cubicBezTo>
                      <a:pt x="742" y="1463"/>
                      <a:pt x="725" y="1440"/>
                      <a:pt x="774" y="1489"/>
                    </a:cubicBezTo>
                    <a:cubicBezTo>
                      <a:pt x="781" y="1496"/>
                      <a:pt x="796" y="1511"/>
                      <a:pt x="796" y="1511"/>
                    </a:cubicBezTo>
                    <a:cubicBezTo>
                      <a:pt x="796" y="1511"/>
                      <a:pt x="769" y="1485"/>
                      <a:pt x="753" y="1475"/>
                    </a:cubicBezTo>
                    <a:cubicBezTo>
                      <a:pt x="738" y="1433"/>
                      <a:pt x="693" y="1414"/>
                      <a:pt x="665" y="1380"/>
                    </a:cubicBezTo>
                    <a:cubicBezTo>
                      <a:pt x="646" y="1357"/>
                      <a:pt x="625" y="1345"/>
                      <a:pt x="607" y="1322"/>
                    </a:cubicBezTo>
                    <a:cubicBezTo>
                      <a:pt x="572" y="1277"/>
                      <a:pt x="575" y="1278"/>
                      <a:pt x="534" y="1242"/>
                    </a:cubicBezTo>
                    <a:cubicBezTo>
                      <a:pt x="505" y="1216"/>
                      <a:pt x="485" y="1182"/>
                      <a:pt x="454" y="1161"/>
                    </a:cubicBezTo>
                    <a:cubicBezTo>
                      <a:pt x="433" y="1130"/>
                      <a:pt x="417" y="1097"/>
                      <a:pt x="395" y="1067"/>
                    </a:cubicBezTo>
                    <a:cubicBezTo>
                      <a:pt x="385" y="1034"/>
                      <a:pt x="370" y="1001"/>
                      <a:pt x="352" y="972"/>
                    </a:cubicBezTo>
                    <a:cubicBezTo>
                      <a:pt x="341" y="912"/>
                      <a:pt x="320" y="857"/>
                      <a:pt x="308" y="797"/>
                    </a:cubicBezTo>
                    <a:cubicBezTo>
                      <a:pt x="299" y="678"/>
                      <a:pt x="294" y="661"/>
                      <a:pt x="308" y="512"/>
                    </a:cubicBezTo>
                    <a:cubicBezTo>
                      <a:pt x="310" y="495"/>
                      <a:pt x="312" y="546"/>
                      <a:pt x="315" y="563"/>
                    </a:cubicBezTo>
                    <a:cubicBezTo>
                      <a:pt x="320" y="588"/>
                      <a:pt x="352" y="629"/>
                      <a:pt x="352" y="629"/>
                    </a:cubicBezTo>
                    <a:cubicBezTo>
                      <a:pt x="368" y="680"/>
                      <a:pt x="380" y="737"/>
                      <a:pt x="410" y="782"/>
                    </a:cubicBezTo>
                    <a:cubicBezTo>
                      <a:pt x="421" y="818"/>
                      <a:pt x="432" y="844"/>
                      <a:pt x="468" y="855"/>
                    </a:cubicBezTo>
                    <a:cubicBezTo>
                      <a:pt x="481" y="890"/>
                      <a:pt x="467" y="907"/>
                      <a:pt x="505" y="921"/>
                    </a:cubicBezTo>
                    <a:cubicBezTo>
                      <a:pt x="516" y="954"/>
                      <a:pt x="534" y="981"/>
                      <a:pt x="563" y="1001"/>
                    </a:cubicBezTo>
                    <a:cubicBezTo>
                      <a:pt x="573" y="1031"/>
                      <a:pt x="577" y="1044"/>
                      <a:pt x="600" y="1067"/>
                    </a:cubicBezTo>
                    <a:cubicBezTo>
                      <a:pt x="610" y="1131"/>
                      <a:pt x="605" y="1244"/>
                      <a:pt x="680" y="1271"/>
                    </a:cubicBezTo>
                    <a:cubicBezTo>
                      <a:pt x="694" y="1314"/>
                      <a:pt x="706" y="1372"/>
                      <a:pt x="731" y="1409"/>
                    </a:cubicBezTo>
                    <a:cubicBezTo>
                      <a:pt x="736" y="1424"/>
                      <a:pt x="740" y="1438"/>
                      <a:pt x="745" y="1453"/>
                    </a:cubicBezTo>
                    <a:cubicBezTo>
                      <a:pt x="748" y="1461"/>
                      <a:pt x="734" y="1439"/>
                      <a:pt x="731" y="1431"/>
                    </a:cubicBezTo>
                    <a:cubicBezTo>
                      <a:pt x="725" y="1417"/>
                      <a:pt x="720" y="1402"/>
                      <a:pt x="716" y="1387"/>
                    </a:cubicBezTo>
                    <a:cubicBezTo>
                      <a:pt x="707" y="1356"/>
                      <a:pt x="704" y="1324"/>
                      <a:pt x="694" y="1293"/>
                    </a:cubicBezTo>
                    <a:cubicBezTo>
                      <a:pt x="689" y="1278"/>
                      <a:pt x="680" y="1249"/>
                      <a:pt x="680" y="1249"/>
                    </a:cubicBezTo>
                    <a:cubicBezTo>
                      <a:pt x="672" y="1179"/>
                      <a:pt x="670" y="1107"/>
                      <a:pt x="658" y="1037"/>
                    </a:cubicBezTo>
                    <a:cubicBezTo>
                      <a:pt x="650" y="992"/>
                      <a:pt x="629" y="951"/>
                      <a:pt x="621" y="906"/>
                    </a:cubicBezTo>
                    <a:cubicBezTo>
                      <a:pt x="616" y="879"/>
                      <a:pt x="611" y="853"/>
                      <a:pt x="607" y="826"/>
                    </a:cubicBezTo>
                    <a:cubicBezTo>
                      <a:pt x="601" y="790"/>
                      <a:pt x="592" y="717"/>
                      <a:pt x="592" y="717"/>
                    </a:cubicBezTo>
                    <a:cubicBezTo>
                      <a:pt x="590" y="680"/>
                      <a:pt x="585" y="644"/>
                      <a:pt x="585" y="607"/>
                    </a:cubicBezTo>
                    <a:cubicBezTo>
                      <a:pt x="585" y="529"/>
                      <a:pt x="587" y="452"/>
                      <a:pt x="592" y="374"/>
                    </a:cubicBezTo>
                    <a:cubicBezTo>
                      <a:pt x="595" y="324"/>
                      <a:pt x="623" y="270"/>
                      <a:pt x="636" y="221"/>
                    </a:cubicBezTo>
                    <a:cubicBezTo>
                      <a:pt x="641" y="203"/>
                      <a:pt x="644" y="176"/>
                      <a:pt x="658" y="162"/>
                    </a:cubicBezTo>
                    <a:cubicBezTo>
                      <a:pt x="666" y="154"/>
                      <a:pt x="677" y="153"/>
                      <a:pt x="687" y="148"/>
                    </a:cubicBezTo>
                    <a:cubicBezTo>
                      <a:pt x="711" y="117"/>
                      <a:pt x="724" y="85"/>
                      <a:pt x="745" y="53"/>
                    </a:cubicBezTo>
                    <a:cubicBezTo>
                      <a:pt x="748" y="43"/>
                      <a:pt x="747" y="32"/>
                      <a:pt x="753" y="24"/>
                    </a:cubicBezTo>
                    <a:cubicBezTo>
                      <a:pt x="761" y="12"/>
                      <a:pt x="799" y="0"/>
                      <a:pt x="753" y="17"/>
                    </a:cubicBezTo>
                    <a:cubicBezTo>
                      <a:pt x="747" y="32"/>
                      <a:pt x="737" y="45"/>
                      <a:pt x="731" y="60"/>
                    </a:cubicBezTo>
                    <a:cubicBezTo>
                      <a:pt x="704" y="133"/>
                      <a:pt x="742" y="68"/>
                      <a:pt x="709" y="119"/>
                    </a:cubicBezTo>
                    <a:cubicBezTo>
                      <a:pt x="701" y="153"/>
                      <a:pt x="692" y="184"/>
                      <a:pt x="672" y="213"/>
                    </a:cubicBezTo>
                    <a:cubicBezTo>
                      <a:pt x="655" y="266"/>
                      <a:pt x="662" y="242"/>
                      <a:pt x="651" y="286"/>
                    </a:cubicBezTo>
                    <a:cubicBezTo>
                      <a:pt x="655" y="513"/>
                      <a:pt x="656" y="645"/>
                      <a:pt x="672" y="841"/>
                    </a:cubicBezTo>
                    <a:cubicBezTo>
                      <a:pt x="677" y="982"/>
                      <a:pt x="685" y="1111"/>
                      <a:pt x="702" y="1249"/>
                    </a:cubicBezTo>
                    <a:cubicBezTo>
                      <a:pt x="706" y="1318"/>
                      <a:pt x="704" y="1358"/>
                      <a:pt x="723" y="1417"/>
                    </a:cubicBezTo>
                    <a:cubicBezTo>
                      <a:pt x="726" y="1380"/>
                      <a:pt x="730" y="1344"/>
                      <a:pt x="731" y="1307"/>
                    </a:cubicBezTo>
                    <a:cubicBezTo>
                      <a:pt x="735" y="1066"/>
                      <a:pt x="733" y="826"/>
                      <a:pt x="738" y="585"/>
                    </a:cubicBezTo>
                    <a:cubicBezTo>
                      <a:pt x="738" y="577"/>
                      <a:pt x="743" y="570"/>
                      <a:pt x="745" y="563"/>
                    </a:cubicBezTo>
                    <a:cubicBezTo>
                      <a:pt x="758" y="513"/>
                      <a:pt x="761" y="439"/>
                      <a:pt x="789" y="396"/>
                    </a:cubicBezTo>
                    <a:cubicBezTo>
                      <a:pt x="806" y="370"/>
                      <a:pt x="856" y="329"/>
                      <a:pt x="877" y="308"/>
                    </a:cubicBezTo>
                    <a:cubicBezTo>
                      <a:pt x="897" y="288"/>
                      <a:pt x="910" y="257"/>
                      <a:pt x="928" y="235"/>
                    </a:cubicBezTo>
                    <a:cubicBezTo>
                      <a:pt x="975" y="178"/>
                      <a:pt x="1045" y="151"/>
                      <a:pt x="1117" y="141"/>
                    </a:cubicBezTo>
                    <a:cubicBezTo>
                      <a:pt x="1135" y="136"/>
                      <a:pt x="1165" y="123"/>
                      <a:pt x="1183" y="141"/>
                    </a:cubicBezTo>
                    <a:cubicBezTo>
                      <a:pt x="1188" y="146"/>
                      <a:pt x="1168" y="145"/>
                      <a:pt x="1161" y="148"/>
                    </a:cubicBezTo>
                    <a:cubicBezTo>
                      <a:pt x="1145" y="156"/>
                      <a:pt x="1128" y="170"/>
                      <a:pt x="1117" y="184"/>
                    </a:cubicBezTo>
                    <a:cubicBezTo>
                      <a:pt x="1100" y="206"/>
                      <a:pt x="1065" y="246"/>
                      <a:pt x="1052" y="272"/>
                    </a:cubicBezTo>
                    <a:cubicBezTo>
                      <a:pt x="1033" y="310"/>
                      <a:pt x="1033" y="325"/>
                      <a:pt x="1001" y="359"/>
                    </a:cubicBezTo>
                    <a:cubicBezTo>
                      <a:pt x="992" y="383"/>
                      <a:pt x="987" y="408"/>
                      <a:pt x="979" y="432"/>
                    </a:cubicBezTo>
                    <a:cubicBezTo>
                      <a:pt x="971" y="498"/>
                      <a:pt x="972" y="566"/>
                      <a:pt x="949" y="629"/>
                    </a:cubicBezTo>
                    <a:cubicBezTo>
                      <a:pt x="939" y="721"/>
                      <a:pt x="930" y="813"/>
                      <a:pt x="920" y="906"/>
                    </a:cubicBezTo>
                    <a:cubicBezTo>
                      <a:pt x="917" y="931"/>
                      <a:pt x="906" y="979"/>
                      <a:pt x="906" y="979"/>
                    </a:cubicBezTo>
                    <a:cubicBezTo>
                      <a:pt x="898" y="1072"/>
                      <a:pt x="897" y="1171"/>
                      <a:pt x="855" y="1256"/>
                    </a:cubicBezTo>
                    <a:cubicBezTo>
                      <a:pt x="838" y="1290"/>
                      <a:pt x="842" y="1313"/>
                      <a:pt x="811" y="1344"/>
                    </a:cubicBezTo>
                    <a:cubicBezTo>
                      <a:pt x="779" y="1376"/>
                      <a:pt x="747" y="1400"/>
                      <a:pt x="716" y="1431"/>
                    </a:cubicBezTo>
                    <a:cubicBezTo>
                      <a:pt x="707" y="1440"/>
                      <a:pt x="736" y="1417"/>
                      <a:pt x="745" y="1409"/>
                    </a:cubicBezTo>
                    <a:cubicBezTo>
                      <a:pt x="753" y="1402"/>
                      <a:pt x="759" y="1393"/>
                      <a:pt x="767" y="1387"/>
                    </a:cubicBezTo>
                    <a:cubicBezTo>
                      <a:pt x="807" y="1359"/>
                      <a:pt x="858" y="1322"/>
                      <a:pt x="906" y="1307"/>
                    </a:cubicBezTo>
                    <a:cubicBezTo>
                      <a:pt x="933" y="1265"/>
                      <a:pt x="983" y="1229"/>
                      <a:pt x="1030" y="1212"/>
                    </a:cubicBezTo>
                    <a:cubicBezTo>
                      <a:pt x="1063" y="1179"/>
                      <a:pt x="1087" y="1146"/>
                      <a:pt x="1132" y="1132"/>
                    </a:cubicBezTo>
                    <a:cubicBezTo>
                      <a:pt x="1172" y="1102"/>
                      <a:pt x="1201" y="1072"/>
                      <a:pt x="1248" y="1052"/>
                    </a:cubicBezTo>
                    <a:cubicBezTo>
                      <a:pt x="1282" y="1018"/>
                      <a:pt x="1328" y="1004"/>
                      <a:pt x="1372" y="986"/>
                    </a:cubicBezTo>
                    <a:cubicBezTo>
                      <a:pt x="1402" y="956"/>
                      <a:pt x="1424" y="957"/>
                      <a:pt x="1467" y="950"/>
                    </a:cubicBezTo>
                    <a:cubicBezTo>
                      <a:pt x="1528" y="952"/>
                      <a:pt x="1589" y="949"/>
                      <a:pt x="1649" y="957"/>
                    </a:cubicBezTo>
                    <a:cubicBezTo>
                      <a:pt x="1702" y="964"/>
                      <a:pt x="1734" y="1072"/>
                      <a:pt x="1752" y="1110"/>
                    </a:cubicBezTo>
                    <a:cubicBezTo>
                      <a:pt x="1767" y="1143"/>
                      <a:pt x="1786" y="1173"/>
                      <a:pt x="1803" y="1205"/>
                    </a:cubicBezTo>
                    <a:cubicBezTo>
                      <a:pt x="1807" y="1213"/>
                      <a:pt x="1821" y="1219"/>
                      <a:pt x="1817" y="1227"/>
                    </a:cubicBezTo>
                    <a:cubicBezTo>
                      <a:pt x="1813" y="1234"/>
                      <a:pt x="1802" y="1223"/>
                      <a:pt x="1795" y="1220"/>
                    </a:cubicBezTo>
                    <a:cubicBezTo>
                      <a:pt x="1766" y="1207"/>
                      <a:pt x="1737" y="1188"/>
                      <a:pt x="1708" y="1176"/>
                    </a:cubicBezTo>
                    <a:cubicBezTo>
                      <a:pt x="1684" y="1166"/>
                      <a:pt x="1659" y="1161"/>
                      <a:pt x="1635" y="1154"/>
                    </a:cubicBezTo>
                    <a:cubicBezTo>
                      <a:pt x="1604" y="1145"/>
                      <a:pt x="1540" y="1132"/>
                      <a:pt x="1540" y="1132"/>
                    </a:cubicBezTo>
                    <a:cubicBezTo>
                      <a:pt x="1500" y="1113"/>
                      <a:pt x="1465" y="1118"/>
                      <a:pt x="1423" y="1132"/>
                    </a:cubicBezTo>
                    <a:cubicBezTo>
                      <a:pt x="1404" y="1162"/>
                      <a:pt x="1364" y="1171"/>
                      <a:pt x="1329" y="1183"/>
                    </a:cubicBezTo>
                    <a:cubicBezTo>
                      <a:pt x="1312" y="1208"/>
                      <a:pt x="1281" y="1240"/>
                      <a:pt x="1256" y="1256"/>
                    </a:cubicBezTo>
                    <a:cubicBezTo>
                      <a:pt x="1236" y="1285"/>
                      <a:pt x="1213" y="1317"/>
                      <a:pt x="1183" y="1336"/>
                    </a:cubicBezTo>
                    <a:cubicBezTo>
                      <a:pt x="1106" y="1449"/>
                      <a:pt x="859" y="1380"/>
                      <a:pt x="789" y="1380"/>
                    </a:cubicBezTo>
                    <a:lnTo>
                      <a:pt x="735" y="1312"/>
                    </a:lnTo>
                  </a:path>
                </a:pathLst>
              </a:custGeom>
              <a:solidFill>
                <a:srgbClr val="00CC00"/>
              </a:solidFill>
              <a:ln w="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5179" name="Freeform 228"/>
              <p:cNvSpPr/>
              <p:nvPr/>
            </p:nvSpPr>
            <p:spPr>
              <a:xfrm rot="899285">
                <a:off x="6705600" y="4572000"/>
                <a:ext cx="914400" cy="422275"/>
              </a:xfrm>
              <a:custGeom>
                <a:avLst/>
                <a:gdLst>
                  <a:gd name="txL" fmla="*/ 0 w 1821"/>
                  <a:gd name="txT" fmla="*/ 0 h 1522"/>
                  <a:gd name="txR" fmla="*/ 1821 w 1821"/>
                  <a:gd name="txB" fmla="*/ 1522 h 1522"/>
                </a:gdLst>
                <a:ahLst/>
                <a:cxnLst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</a:cxnLst>
                <a:rect l="txL" t="txT" r="txR" b="txB"/>
                <a:pathLst>
                  <a:path w="1821" h="1522">
                    <a:moveTo>
                      <a:pt x="760" y="1504"/>
                    </a:moveTo>
                    <a:cubicBezTo>
                      <a:pt x="684" y="1522"/>
                      <a:pt x="699" y="1518"/>
                      <a:pt x="585" y="1511"/>
                    </a:cubicBezTo>
                    <a:cubicBezTo>
                      <a:pt x="556" y="1502"/>
                      <a:pt x="523" y="1504"/>
                      <a:pt x="497" y="1489"/>
                    </a:cubicBezTo>
                    <a:cubicBezTo>
                      <a:pt x="482" y="1480"/>
                      <a:pt x="470" y="1465"/>
                      <a:pt x="454" y="1460"/>
                    </a:cubicBezTo>
                    <a:cubicBezTo>
                      <a:pt x="439" y="1455"/>
                      <a:pt x="410" y="1446"/>
                      <a:pt x="410" y="1446"/>
                    </a:cubicBezTo>
                    <a:cubicBezTo>
                      <a:pt x="374" y="1394"/>
                      <a:pt x="297" y="1335"/>
                      <a:pt x="242" y="1300"/>
                    </a:cubicBezTo>
                    <a:cubicBezTo>
                      <a:pt x="237" y="1293"/>
                      <a:pt x="234" y="1284"/>
                      <a:pt x="228" y="1278"/>
                    </a:cubicBezTo>
                    <a:cubicBezTo>
                      <a:pt x="222" y="1272"/>
                      <a:pt x="212" y="1270"/>
                      <a:pt x="206" y="1263"/>
                    </a:cubicBezTo>
                    <a:cubicBezTo>
                      <a:pt x="201" y="1257"/>
                      <a:pt x="202" y="1248"/>
                      <a:pt x="198" y="1242"/>
                    </a:cubicBezTo>
                    <a:cubicBezTo>
                      <a:pt x="192" y="1234"/>
                      <a:pt x="183" y="1228"/>
                      <a:pt x="177" y="1220"/>
                    </a:cubicBezTo>
                    <a:cubicBezTo>
                      <a:pt x="160" y="1195"/>
                      <a:pt x="167" y="1189"/>
                      <a:pt x="147" y="1169"/>
                    </a:cubicBezTo>
                    <a:cubicBezTo>
                      <a:pt x="112" y="1134"/>
                      <a:pt x="138" y="1177"/>
                      <a:pt x="104" y="1132"/>
                    </a:cubicBezTo>
                    <a:cubicBezTo>
                      <a:pt x="59" y="1073"/>
                      <a:pt x="95" y="1101"/>
                      <a:pt x="53" y="1074"/>
                    </a:cubicBezTo>
                    <a:cubicBezTo>
                      <a:pt x="50" y="1067"/>
                      <a:pt x="50" y="1058"/>
                      <a:pt x="45" y="1052"/>
                    </a:cubicBezTo>
                    <a:cubicBezTo>
                      <a:pt x="40" y="1045"/>
                      <a:pt x="29" y="1044"/>
                      <a:pt x="24" y="1037"/>
                    </a:cubicBezTo>
                    <a:cubicBezTo>
                      <a:pt x="16" y="1024"/>
                      <a:pt x="14" y="1008"/>
                      <a:pt x="9" y="994"/>
                    </a:cubicBezTo>
                    <a:cubicBezTo>
                      <a:pt x="7" y="987"/>
                      <a:pt x="2" y="972"/>
                      <a:pt x="2" y="972"/>
                    </a:cubicBezTo>
                    <a:cubicBezTo>
                      <a:pt x="4" y="960"/>
                      <a:pt x="0" y="944"/>
                      <a:pt x="9" y="935"/>
                    </a:cubicBezTo>
                    <a:cubicBezTo>
                      <a:pt x="14" y="929"/>
                      <a:pt x="13" y="950"/>
                      <a:pt x="16" y="957"/>
                    </a:cubicBezTo>
                    <a:cubicBezTo>
                      <a:pt x="21" y="967"/>
                      <a:pt x="49" y="1003"/>
                      <a:pt x="53" y="1008"/>
                    </a:cubicBezTo>
                    <a:cubicBezTo>
                      <a:pt x="69" y="1057"/>
                      <a:pt x="89" y="1082"/>
                      <a:pt x="133" y="1110"/>
                    </a:cubicBezTo>
                    <a:cubicBezTo>
                      <a:pt x="167" y="1164"/>
                      <a:pt x="242" y="1162"/>
                      <a:pt x="301" y="1176"/>
                    </a:cubicBezTo>
                    <a:cubicBezTo>
                      <a:pt x="328" y="1189"/>
                      <a:pt x="345" y="1210"/>
                      <a:pt x="373" y="1220"/>
                    </a:cubicBezTo>
                    <a:cubicBezTo>
                      <a:pt x="388" y="1225"/>
                      <a:pt x="417" y="1234"/>
                      <a:pt x="417" y="1234"/>
                    </a:cubicBezTo>
                    <a:cubicBezTo>
                      <a:pt x="452" y="1261"/>
                      <a:pt x="484" y="1297"/>
                      <a:pt x="527" y="1307"/>
                    </a:cubicBezTo>
                    <a:cubicBezTo>
                      <a:pt x="561" y="1331"/>
                      <a:pt x="599" y="1340"/>
                      <a:pt x="636" y="1358"/>
                    </a:cubicBezTo>
                    <a:cubicBezTo>
                      <a:pt x="654" y="1385"/>
                      <a:pt x="645" y="1377"/>
                      <a:pt x="672" y="1395"/>
                    </a:cubicBezTo>
                    <a:cubicBezTo>
                      <a:pt x="687" y="1405"/>
                      <a:pt x="716" y="1424"/>
                      <a:pt x="716" y="1424"/>
                    </a:cubicBezTo>
                    <a:cubicBezTo>
                      <a:pt x="742" y="1463"/>
                      <a:pt x="725" y="1440"/>
                      <a:pt x="774" y="1489"/>
                    </a:cubicBezTo>
                    <a:cubicBezTo>
                      <a:pt x="781" y="1496"/>
                      <a:pt x="796" y="1511"/>
                      <a:pt x="796" y="1511"/>
                    </a:cubicBezTo>
                    <a:cubicBezTo>
                      <a:pt x="796" y="1511"/>
                      <a:pt x="769" y="1485"/>
                      <a:pt x="753" y="1475"/>
                    </a:cubicBezTo>
                    <a:cubicBezTo>
                      <a:pt x="738" y="1433"/>
                      <a:pt x="693" y="1414"/>
                      <a:pt x="665" y="1380"/>
                    </a:cubicBezTo>
                    <a:cubicBezTo>
                      <a:pt x="646" y="1357"/>
                      <a:pt x="625" y="1345"/>
                      <a:pt x="607" y="1322"/>
                    </a:cubicBezTo>
                    <a:cubicBezTo>
                      <a:pt x="572" y="1277"/>
                      <a:pt x="575" y="1278"/>
                      <a:pt x="534" y="1242"/>
                    </a:cubicBezTo>
                    <a:cubicBezTo>
                      <a:pt x="505" y="1216"/>
                      <a:pt x="485" y="1182"/>
                      <a:pt x="454" y="1161"/>
                    </a:cubicBezTo>
                    <a:cubicBezTo>
                      <a:pt x="433" y="1130"/>
                      <a:pt x="417" y="1097"/>
                      <a:pt x="395" y="1067"/>
                    </a:cubicBezTo>
                    <a:cubicBezTo>
                      <a:pt x="385" y="1034"/>
                      <a:pt x="370" y="1001"/>
                      <a:pt x="352" y="972"/>
                    </a:cubicBezTo>
                    <a:cubicBezTo>
                      <a:pt x="341" y="912"/>
                      <a:pt x="320" y="857"/>
                      <a:pt x="308" y="797"/>
                    </a:cubicBezTo>
                    <a:cubicBezTo>
                      <a:pt x="299" y="678"/>
                      <a:pt x="294" y="661"/>
                      <a:pt x="308" y="512"/>
                    </a:cubicBezTo>
                    <a:cubicBezTo>
                      <a:pt x="310" y="495"/>
                      <a:pt x="312" y="546"/>
                      <a:pt x="315" y="563"/>
                    </a:cubicBezTo>
                    <a:cubicBezTo>
                      <a:pt x="320" y="588"/>
                      <a:pt x="352" y="629"/>
                      <a:pt x="352" y="629"/>
                    </a:cubicBezTo>
                    <a:cubicBezTo>
                      <a:pt x="368" y="680"/>
                      <a:pt x="380" y="737"/>
                      <a:pt x="410" y="782"/>
                    </a:cubicBezTo>
                    <a:cubicBezTo>
                      <a:pt x="421" y="818"/>
                      <a:pt x="432" y="844"/>
                      <a:pt x="468" y="855"/>
                    </a:cubicBezTo>
                    <a:cubicBezTo>
                      <a:pt x="481" y="890"/>
                      <a:pt x="467" y="907"/>
                      <a:pt x="505" y="921"/>
                    </a:cubicBezTo>
                    <a:cubicBezTo>
                      <a:pt x="516" y="954"/>
                      <a:pt x="534" y="981"/>
                      <a:pt x="563" y="1001"/>
                    </a:cubicBezTo>
                    <a:cubicBezTo>
                      <a:pt x="573" y="1031"/>
                      <a:pt x="577" y="1044"/>
                      <a:pt x="600" y="1067"/>
                    </a:cubicBezTo>
                    <a:cubicBezTo>
                      <a:pt x="610" y="1131"/>
                      <a:pt x="605" y="1244"/>
                      <a:pt x="680" y="1271"/>
                    </a:cubicBezTo>
                    <a:cubicBezTo>
                      <a:pt x="694" y="1314"/>
                      <a:pt x="706" y="1372"/>
                      <a:pt x="731" y="1409"/>
                    </a:cubicBezTo>
                    <a:cubicBezTo>
                      <a:pt x="736" y="1424"/>
                      <a:pt x="740" y="1438"/>
                      <a:pt x="745" y="1453"/>
                    </a:cubicBezTo>
                    <a:cubicBezTo>
                      <a:pt x="748" y="1461"/>
                      <a:pt x="734" y="1439"/>
                      <a:pt x="731" y="1431"/>
                    </a:cubicBezTo>
                    <a:cubicBezTo>
                      <a:pt x="725" y="1417"/>
                      <a:pt x="720" y="1402"/>
                      <a:pt x="716" y="1387"/>
                    </a:cubicBezTo>
                    <a:cubicBezTo>
                      <a:pt x="707" y="1356"/>
                      <a:pt x="704" y="1324"/>
                      <a:pt x="694" y="1293"/>
                    </a:cubicBezTo>
                    <a:cubicBezTo>
                      <a:pt x="689" y="1278"/>
                      <a:pt x="680" y="1249"/>
                      <a:pt x="680" y="1249"/>
                    </a:cubicBezTo>
                    <a:cubicBezTo>
                      <a:pt x="672" y="1179"/>
                      <a:pt x="670" y="1107"/>
                      <a:pt x="658" y="1037"/>
                    </a:cubicBezTo>
                    <a:cubicBezTo>
                      <a:pt x="650" y="992"/>
                      <a:pt x="629" y="951"/>
                      <a:pt x="621" y="906"/>
                    </a:cubicBezTo>
                    <a:cubicBezTo>
                      <a:pt x="616" y="879"/>
                      <a:pt x="611" y="853"/>
                      <a:pt x="607" y="826"/>
                    </a:cubicBezTo>
                    <a:cubicBezTo>
                      <a:pt x="601" y="790"/>
                      <a:pt x="592" y="717"/>
                      <a:pt x="592" y="717"/>
                    </a:cubicBezTo>
                    <a:cubicBezTo>
                      <a:pt x="590" y="680"/>
                      <a:pt x="585" y="644"/>
                      <a:pt x="585" y="607"/>
                    </a:cubicBezTo>
                    <a:cubicBezTo>
                      <a:pt x="585" y="529"/>
                      <a:pt x="587" y="452"/>
                      <a:pt x="592" y="374"/>
                    </a:cubicBezTo>
                    <a:cubicBezTo>
                      <a:pt x="595" y="324"/>
                      <a:pt x="623" y="270"/>
                      <a:pt x="636" y="221"/>
                    </a:cubicBezTo>
                    <a:cubicBezTo>
                      <a:pt x="641" y="203"/>
                      <a:pt x="644" y="176"/>
                      <a:pt x="658" y="162"/>
                    </a:cubicBezTo>
                    <a:cubicBezTo>
                      <a:pt x="666" y="154"/>
                      <a:pt x="677" y="153"/>
                      <a:pt x="687" y="148"/>
                    </a:cubicBezTo>
                    <a:cubicBezTo>
                      <a:pt x="711" y="117"/>
                      <a:pt x="724" y="85"/>
                      <a:pt x="745" y="53"/>
                    </a:cubicBezTo>
                    <a:cubicBezTo>
                      <a:pt x="748" y="43"/>
                      <a:pt x="747" y="32"/>
                      <a:pt x="753" y="24"/>
                    </a:cubicBezTo>
                    <a:cubicBezTo>
                      <a:pt x="761" y="12"/>
                      <a:pt x="799" y="0"/>
                      <a:pt x="753" y="17"/>
                    </a:cubicBezTo>
                    <a:cubicBezTo>
                      <a:pt x="747" y="32"/>
                      <a:pt x="737" y="45"/>
                      <a:pt x="731" y="60"/>
                    </a:cubicBezTo>
                    <a:cubicBezTo>
                      <a:pt x="704" y="133"/>
                      <a:pt x="742" y="68"/>
                      <a:pt x="709" y="119"/>
                    </a:cubicBezTo>
                    <a:cubicBezTo>
                      <a:pt x="701" y="153"/>
                      <a:pt x="692" y="184"/>
                      <a:pt x="672" y="213"/>
                    </a:cubicBezTo>
                    <a:cubicBezTo>
                      <a:pt x="655" y="266"/>
                      <a:pt x="662" y="242"/>
                      <a:pt x="651" y="286"/>
                    </a:cubicBezTo>
                    <a:cubicBezTo>
                      <a:pt x="655" y="513"/>
                      <a:pt x="656" y="645"/>
                      <a:pt x="672" y="841"/>
                    </a:cubicBezTo>
                    <a:cubicBezTo>
                      <a:pt x="677" y="982"/>
                      <a:pt x="685" y="1111"/>
                      <a:pt x="702" y="1249"/>
                    </a:cubicBezTo>
                    <a:cubicBezTo>
                      <a:pt x="706" y="1318"/>
                      <a:pt x="704" y="1358"/>
                      <a:pt x="723" y="1417"/>
                    </a:cubicBezTo>
                    <a:cubicBezTo>
                      <a:pt x="726" y="1380"/>
                      <a:pt x="730" y="1344"/>
                      <a:pt x="731" y="1307"/>
                    </a:cubicBezTo>
                    <a:cubicBezTo>
                      <a:pt x="735" y="1066"/>
                      <a:pt x="733" y="826"/>
                      <a:pt x="738" y="585"/>
                    </a:cubicBezTo>
                    <a:cubicBezTo>
                      <a:pt x="738" y="577"/>
                      <a:pt x="743" y="570"/>
                      <a:pt x="745" y="563"/>
                    </a:cubicBezTo>
                    <a:cubicBezTo>
                      <a:pt x="758" y="513"/>
                      <a:pt x="761" y="439"/>
                      <a:pt x="789" y="396"/>
                    </a:cubicBezTo>
                    <a:cubicBezTo>
                      <a:pt x="806" y="370"/>
                      <a:pt x="856" y="329"/>
                      <a:pt x="877" y="308"/>
                    </a:cubicBezTo>
                    <a:cubicBezTo>
                      <a:pt x="897" y="288"/>
                      <a:pt x="910" y="257"/>
                      <a:pt x="928" y="235"/>
                    </a:cubicBezTo>
                    <a:cubicBezTo>
                      <a:pt x="975" y="178"/>
                      <a:pt x="1045" y="151"/>
                      <a:pt x="1117" y="141"/>
                    </a:cubicBezTo>
                    <a:cubicBezTo>
                      <a:pt x="1135" y="136"/>
                      <a:pt x="1165" y="123"/>
                      <a:pt x="1183" y="141"/>
                    </a:cubicBezTo>
                    <a:cubicBezTo>
                      <a:pt x="1188" y="146"/>
                      <a:pt x="1168" y="145"/>
                      <a:pt x="1161" y="148"/>
                    </a:cubicBezTo>
                    <a:cubicBezTo>
                      <a:pt x="1145" y="156"/>
                      <a:pt x="1128" y="170"/>
                      <a:pt x="1117" y="184"/>
                    </a:cubicBezTo>
                    <a:cubicBezTo>
                      <a:pt x="1100" y="206"/>
                      <a:pt x="1065" y="246"/>
                      <a:pt x="1052" y="272"/>
                    </a:cubicBezTo>
                    <a:cubicBezTo>
                      <a:pt x="1033" y="310"/>
                      <a:pt x="1033" y="325"/>
                      <a:pt x="1001" y="359"/>
                    </a:cubicBezTo>
                    <a:cubicBezTo>
                      <a:pt x="992" y="383"/>
                      <a:pt x="987" y="408"/>
                      <a:pt x="979" y="432"/>
                    </a:cubicBezTo>
                    <a:cubicBezTo>
                      <a:pt x="971" y="498"/>
                      <a:pt x="972" y="566"/>
                      <a:pt x="949" y="629"/>
                    </a:cubicBezTo>
                    <a:cubicBezTo>
                      <a:pt x="939" y="721"/>
                      <a:pt x="930" y="813"/>
                      <a:pt x="920" y="906"/>
                    </a:cubicBezTo>
                    <a:cubicBezTo>
                      <a:pt x="917" y="931"/>
                      <a:pt x="906" y="979"/>
                      <a:pt x="906" y="979"/>
                    </a:cubicBezTo>
                    <a:cubicBezTo>
                      <a:pt x="898" y="1072"/>
                      <a:pt x="897" y="1171"/>
                      <a:pt x="855" y="1256"/>
                    </a:cubicBezTo>
                    <a:cubicBezTo>
                      <a:pt x="838" y="1290"/>
                      <a:pt x="842" y="1313"/>
                      <a:pt x="811" y="1344"/>
                    </a:cubicBezTo>
                    <a:cubicBezTo>
                      <a:pt x="779" y="1376"/>
                      <a:pt x="747" y="1400"/>
                      <a:pt x="716" y="1431"/>
                    </a:cubicBezTo>
                    <a:cubicBezTo>
                      <a:pt x="707" y="1440"/>
                      <a:pt x="736" y="1417"/>
                      <a:pt x="745" y="1409"/>
                    </a:cubicBezTo>
                    <a:cubicBezTo>
                      <a:pt x="753" y="1402"/>
                      <a:pt x="759" y="1393"/>
                      <a:pt x="767" y="1387"/>
                    </a:cubicBezTo>
                    <a:cubicBezTo>
                      <a:pt x="807" y="1359"/>
                      <a:pt x="858" y="1322"/>
                      <a:pt x="906" y="1307"/>
                    </a:cubicBezTo>
                    <a:cubicBezTo>
                      <a:pt x="933" y="1265"/>
                      <a:pt x="983" y="1229"/>
                      <a:pt x="1030" y="1212"/>
                    </a:cubicBezTo>
                    <a:cubicBezTo>
                      <a:pt x="1063" y="1179"/>
                      <a:pt x="1087" y="1146"/>
                      <a:pt x="1132" y="1132"/>
                    </a:cubicBezTo>
                    <a:cubicBezTo>
                      <a:pt x="1172" y="1102"/>
                      <a:pt x="1201" y="1072"/>
                      <a:pt x="1248" y="1052"/>
                    </a:cubicBezTo>
                    <a:cubicBezTo>
                      <a:pt x="1282" y="1018"/>
                      <a:pt x="1328" y="1004"/>
                      <a:pt x="1372" y="986"/>
                    </a:cubicBezTo>
                    <a:cubicBezTo>
                      <a:pt x="1402" y="956"/>
                      <a:pt x="1424" y="957"/>
                      <a:pt x="1467" y="950"/>
                    </a:cubicBezTo>
                    <a:cubicBezTo>
                      <a:pt x="1528" y="952"/>
                      <a:pt x="1589" y="949"/>
                      <a:pt x="1649" y="957"/>
                    </a:cubicBezTo>
                    <a:cubicBezTo>
                      <a:pt x="1702" y="964"/>
                      <a:pt x="1734" y="1072"/>
                      <a:pt x="1752" y="1110"/>
                    </a:cubicBezTo>
                    <a:cubicBezTo>
                      <a:pt x="1767" y="1143"/>
                      <a:pt x="1786" y="1173"/>
                      <a:pt x="1803" y="1205"/>
                    </a:cubicBezTo>
                    <a:cubicBezTo>
                      <a:pt x="1807" y="1213"/>
                      <a:pt x="1821" y="1219"/>
                      <a:pt x="1817" y="1227"/>
                    </a:cubicBezTo>
                    <a:cubicBezTo>
                      <a:pt x="1813" y="1234"/>
                      <a:pt x="1802" y="1223"/>
                      <a:pt x="1795" y="1220"/>
                    </a:cubicBezTo>
                    <a:cubicBezTo>
                      <a:pt x="1766" y="1207"/>
                      <a:pt x="1737" y="1188"/>
                      <a:pt x="1708" y="1176"/>
                    </a:cubicBezTo>
                    <a:cubicBezTo>
                      <a:pt x="1684" y="1166"/>
                      <a:pt x="1659" y="1161"/>
                      <a:pt x="1635" y="1154"/>
                    </a:cubicBezTo>
                    <a:cubicBezTo>
                      <a:pt x="1604" y="1145"/>
                      <a:pt x="1540" y="1132"/>
                      <a:pt x="1540" y="1132"/>
                    </a:cubicBezTo>
                    <a:cubicBezTo>
                      <a:pt x="1500" y="1113"/>
                      <a:pt x="1465" y="1118"/>
                      <a:pt x="1423" y="1132"/>
                    </a:cubicBezTo>
                    <a:cubicBezTo>
                      <a:pt x="1404" y="1162"/>
                      <a:pt x="1364" y="1171"/>
                      <a:pt x="1329" y="1183"/>
                    </a:cubicBezTo>
                    <a:cubicBezTo>
                      <a:pt x="1312" y="1208"/>
                      <a:pt x="1281" y="1240"/>
                      <a:pt x="1256" y="1256"/>
                    </a:cubicBezTo>
                    <a:cubicBezTo>
                      <a:pt x="1236" y="1285"/>
                      <a:pt x="1213" y="1317"/>
                      <a:pt x="1183" y="1336"/>
                    </a:cubicBezTo>
                    <a:cubicBezTo>
                      <a:pt x="1106" y="1449"/>
                      <a:pt x="859" y="1380"/>
                      <a:pt x="789" y="1380"/>
                    </a:cubicBezTo>
                    <a:lnTo>
                      <a:pt x="735" y="1312"/>
                    </a:lnTo>
                  </a:path>
                </a:pathLst>
              </a:custGeom>
              <a:solidFill>
                <a:srgbClr val="00CC00"/>
              </a:solidFill>
              <a:ln w="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5180" name="Freeform 229"/>
              <p:cNvSpPr/>
              <p:nvPr/>
            </p:nvSpPr>
            <p:spPr>
              <a:xfrm rot="899285">
                <a:off x="3505200" y="4267200"/>
                <a:ext cx="914400" cy="422275"/>
              </a:xfrm>
              <a:custGeom>
                <a:avLst/>
                <a:gdLst>
                  <a:gd name="txL" fmla="*/ 0 w 1821"/>
                  <a:gd name="txT" fmla="*/ 0 h 1522"/>
                  <a:gd name="txR" fmla="*/ 1821 w 1821"/>
                  <a:gd name="txB" fmla="*/ 1522 h 1522"/>
                </a:gdLst>
                <a:ahLst/>
                <a:cxnLst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</a:cxnLst>
                <a:rect l="txL" t="txT" r="txR" b="txB"/>
                <a:pathLst>
                  <a:path w="1821" h="1522">
                    <a:moveTo>
                      <a:pt x="760" y="1504"/>
                    </a:moveTo>
                    <a:cubicBezTo>
                      <a:pt x="684" y="1522"/>
                      <a:pt x="699" y="1518"/>
                      <a:pt x="585" y="1511"/>
                    </a:cubicBezTo>
                    <a:cubicBezTo>
                      <a:pt x="556" y="1502"/>
                      <a:pt x="523" y="1504"/>
                      <a:pt x="497" y="1489"/>
                    </a:cubicBezTo>
                    <a:cubicBezTo>
                      <a:pt x="482" y="1480"/>
                      <a:pt x="470" y="1465"/>
                      <a:pt x="454" y="1460"/>
                    </a:cubicBezTo>
                    <a:cubicBezTo>
                      <a:pt x="439" y="1455"/>
                      <a:pt x="410" y="1446"/>
                      <a:pt x="410" y="1446"/>
                    </a:cubicBezTo>
                    <a:cubicBezTo>
                      <a:pt x="374" y="1394"/>
                      <a:pt x="297" y="1335"/>
                      <a:pt x="242" y="1300"/>
                    </a:cubicBezTo>
                    <a:cubicBezTo>
                      <a:pt x="237" y="1293"/>
                      <a:pt x="234" y="1284"/>
                      <a:pt x="228" y="1278"/>
                    </a:cubicBezTo>
                    <a:cubicBezTo>
                      <a:pt x="222" y="1272"/>
                      <a:pt x="212" y="1270"/>
                      <a:pt x="206" y="1263"/>
                    </a:cubicBezTo>
                    <a:cubicBezTo>
                      <a:pt x="201" y="1257"/>
                      <a:pt x="202" y="1248"/>
                      <a:pt x="198" y="1242"/>
                    </a:cubicBezTo>
                    <a:cubicBezTo>
                      <a:pt x="192" y="1234"/>
                      <a:pt x="183" y="1228"/>
                      <a:pt x="177" y="1220"/>
                    </a:cubicBezTo>
                    <a:cubicBezTo>
                      <a:pt x="160" y="1195"/>
                      <a:pt x="167" y="1189"/>
                      <a:pt x="147" y="1169"/>
                    </a:cubicBezTo>
                    <a:cubicBezTo>
                      <a:pt x="112" y="1134"/>
                      <a:pt x="138" y="1177"/>
                      <a:pt x="104" y="1132"/>
                    </a:cubicBezTo>
                    <a:cubicBezTo>
                      <a:pt x="59" y="1073"/>
                      <a:pt x="95" y="1101"/>
                      <a:pt x="53" y="1074"/>
                    </a:cubicBezTo>
                    <a:cubicBezTo>
                      <a:pt x="50" y="1067"/>
                      <a:pt x="50" y="1058"/>
                      <a:pt x="45" y="1052"/>
                    </a:cubicBezTo>
                    <a:cubicBezTo>
                      <a:pt x="40" y="1045"/>
                      <a:pt x="29" y="1044"/>
                      <a:pt x="24" y="1037"/>
                    </a:cubicBezTo>
                    <a:cubicBezTo>
                      <a:pt x="16" y="1024"/>
                      <a:pt x="14" y="1008"/>
                      <a:pt x="9" y="994"/>
                    </a:cubicBezTo>
                    <a:cubicBezTo>
                      <a:pt x="7" y="987"/>
                      <a:pt x="2" y="972"/>
                      <a:pt x="2" y="972"/>
                    </a:cubicBezTo>
                    <a:cubicBezTo>
                      <a:pt x="4" y="960"/>
                      <a:pt x="0" y="944"/>
                      <a:pt x="9" y="935"/>
                    </a:cubicBezTo>
                    <a:cubicBezTo>
                      <a:pt x="14" y="929"/>
                      <a:pt x="13" y="950"/>
                      <a:pt x="16" y="957"/>
                    </a:cubicBezTo>
                    <a:cubicBezTo>
                      <a:pt x="21" y="967"/>
                      <a:pt x="49" y="1003"/>
                      <a:pt x="53" y="1008"/>
                    </a:cubicBezTo>
                    <a:cubicBezTo>
                      <a:pt x="69" y="1057"/>
                      <a:pt x="89" y="1082"/>
                      <a:pt x="133" y="1110"/>
                    </a:cubicBezTo>
                    <a:cubicBezTo>
                      <a:pt x="167" y="1164"/>
                      <a:pt x="242" y="1162"/>
                      <a:pt x="301" y="1176"/>
                    </a:cubicBezTo>
                    <a:cubicBezTo>
                      <a:pt x="328" y="1189"/>
                      <a:pt x="345" y="1210"/>
                      <a:pt x="373" y="1220"/>
                    </a:cubicBezTo>
                    <a:cubicBezTo>
                      <a:pt x="388" y="1225"/>
                      <a:pt x="417" y="1234"/>
                      <a:pt x="417" y="1234"/>
                    </a:cubicBezTo>
                    <a:cubicBezTo>
                      <a:pt x="452" y="1261"/>
                      <a:pt x="484" y="1297"/>
                      <a:pt x="527" y="1307"/>
                    </a:cubicBezTo>
                    <a:cubicBezTo>
                      <a:pt x="561" y="1331"/>
                      <a:pt x="599" y="1340"/>
                      <a:pt x="636" y="1358"/>
                    </a:cubicBezTo>
                    <a:cubicBezTo>
                      <a:pt x="654" y="1385"/>
                      <a:pt x="645" y="1377"/>
                      <a:pt x="672" y="1395"/>
                    </a:cubicBezTo>
                    <a:cubicBezTo>
                      <a:pt x="687" y="1405"/>
                      <a:pt x="716" y="1424"/>
                      <a:pt x="716" y="1424"/>
                    </a:cubicBezTo>
                    <a:cubicBezTo>
                      <a:pt x="742" y="1463"/>
                      <a:pt x="725" y="1440"/>
                      <a:pt x="774" y="1489"/>
                    </a:cubicBezTo>
                    <a:cubicBezTo>
                      <a:pt x="781" y="1496"/>
                      <a:pt x="796" y="1511"/>
                      <a:pt x="796" y="1511"/>
                    </a:cubicBezTo>
                    <a:cubicBezTo>
                      <a:pt x="796" y="1511"/>
                      <a:pt x="769" y="1485"/>
                      <a:pt x="753" y="1475"/>
                    </a:cubicBezTo>
                    <a:cubicBezTo>
                      <a:pt x="738" y="1433"/>
                      <a:pt x="693" y="1414"/>
                      <a:pt x="665" y="1380"/>
                    </a:cubicBezTo>
                    <a:cubicBezTo>
                      <a:pt x="646" y="1357"/>
                      <a:pt x="625" y="1345"/>
                      <a:pt x="607" y="1322"/>
                    </a:cubicBezTo>
                    <a:cubicBezTo>
                      <a:pt x="572" y="1277"/>
                      <a:pt x="575" y="1278"/>
                      <a:pt x="534" y="1242"/>
                    </a:cubicBezTo>
                    <a:cubicBezTo>
                      <a:pt x="505" y="1216"/>
                      <a:pt x="485" y="1182"/>
                      <a:pt x="454" y="1161"/>
                    </a:cubicBezTo>
                    <a:cubicBezTo>
                      <a:pt x="433" y="1130"/>
                      <a:pt x="417" y="1097"/>
                      <a:pt x="395" y="1067"/>
                    </a:cubicBezTo>
                    <a:cubicBezTo>
                      <a:pt x="385" y="1034"/>
                      <a:pt x="370" y="1001"/>
                      <a:pt x="352" y="972"/>
                    </a:cubicBezTo>
                    <a:cubicBezTo>
                      <a:pt x="341" y="912"/>
                      <a:pt x="320" y="857"/>
                      <a:pt x="308" y="797"/>
                    </a:cubicBezTo>
                    <a:cubicBezTo>
                      <a:pt x="299" y="678"/>
                      <a:pt x="294" y="661"/>
                      <a:pt x="308" y="512"/>
                    </a:cubicBezTo>
                    <a:cubicBezTo>
                      <a:pt x="310" y="495"/>
                      <a:pt x="312" y="546"/>
                      <a:pt x="315" y="563"/>
                    </a:cubicBezTo>
                    <a:cubicBezTo>
                      <a:pt x="320" y="588"/>
                      <a:pt x="352" y="629"/>
                      <a:pt x="352" y="629"/>
                    </a:cubicBezTo>
                    <a:cubicBezTo>
                      <a:pt x="368" y="680"/>
                      <a:pt x="380" y="737"/>
                      <a:pt x="410" y="782"/>
                    </a:cubicBezTo>
                    <a:cubicBezTo>
                      <a:pt x="421" y="818"/>
                      <a:pt x="432" y="844"/>
                      <a:pt x="468" y="855"/>
                    </a:cubicBezTo>
                    <a:cubicBezTo>
                      <a:pt x="481" y="890"/>
                      <a:pt x="467" y="907"/>
                      <a:pt x="505" y="921"/>
                    </a:cubicBezTo>
                    <a:cubicBezTo>
                      <a:pt x="516" y="954"/>
                      <a:pt x="534" y="981"/>
                      <a:pt x="563" y="1001"/>
                    </a:cubicBezTo>
                    <a:cubicBezTo>
                      <a:pt x="573" y="1031"/>
                      <a:pt x="577" y="1044"/>
                      <a:pt x="600" y="1067"/>
                    </a:cubicBezTo>
                    <a:cubicBezTo>
                      <a:pt x="610" y="1131"/>
                      <a:pt x="605" y="1244"/>
                      <a:pt x="680" y="1271"/>
                    </a:cubicBezTo>
                    <a:cubicBezTo>
                      <a:pt x="694" y="1314"/>
                      <a:pt x="706" y="1372"/>
                      <a:pt x="731" y="1409"/>
                    </a:cubicBezTo>
                    <a:cubicBezTo>
                      <a:pt x="736" y="1424"/>
                      <a:pt x="740" y="1438"/>
                      <a:pt x="745" y="1453"/>
                    </a:cubicBezTo>
                    <a:cubicBezTo>
                      <a:pt x="748" y="1461"/>
                      <a:pt x="734" y="1439"/>
                      <a:pt x="731" y="1431"/>
                    </a:cubicBezTo>
                    <a:cubicBezTo>
                      <a:pt x="725" y="1417"/>
                      <a:pt x="720" y="1402"/>
                      <a:pt x="716" y="1387"/>
                    </a:cubicBezTo>
                    <a:cubicBezTo>
                      <a:pt x="707" y="1356"/>
                      <a:pt x="704" y="1324"/>
                      <a:pt x="694" y="1293"/>
                    </a:cubicBezTo>
                    <a:cubicBezTo>
                      <a:pt x="689" y="1278"/>
                      <a:pt x="680" y="1249"/>
                      <a:pt x="680" y="1249"/>
                    </a:cubicBezTo>
                    <a:cubicBezTo>
                      <a:pt x="672" y="1179"/>
                      <a:pt x="670" y="1107"/>
                      <a:pt x="658" y="1037"/>
                    </a:cubicBezTo>
                    <a:cubicBezTo>
                      <a:pt x="650" y="992"/>
                      <a:pt x="629" y="951"/>
                      <a:pt x="621" y="906"/>
                    </a:cubicBezTo>
                    <a:cubicBezTo>
                      <a:pt x="616" y="879"/>
                      <a:pt x="611" y="853"/>
                      <a:pt x="607" y="826"/>
                    </a:cubicBezTo>
                    <a:cubicBezTo>
                      <a:pt x="601" y="790"/>
                      <a:pt x="592" y="717"/>
                      <a:pt x="592" y="717"/>
                    </a:cubicBezTo>
                    <a:cubicBezTo>
                      <a:pt x="590" y="680"/>
                      <a:pt x="585" y="644"/>
                      <a:pt x="585" y="607"/>
                    </a:cubicBezTo>
                    <a:cubicBezTo>
                      <a:pt x="585" y="529"/>
                      <a:pt x="587" y="452"/>
                      <a:pt x="592" y="374"/>
                    </a:cubicBezTo>
                    <a:cubicBezTo>
                      <a:pt x="595" y="324"/>
                      <a:pt x="623" y="270"/>
                      <a:pt x="636" y="221"/>
                    </a:cubicBezTo>
                    <a:cubicBezTo>
                      <a:pt x="641" y="203"/>
                      <a:pt x="644" y="176"/>
                      <a:pt x="658" y="162"/>
                    </a:cubicBezTo>
                    <a:cubicBezTo>
                      <a:pt x="666" y="154"/>
                      <a:pt x="677" y="153"/>
                      <a:pt x="687" y="148"/>
                    </a:cubicBezTo>
                    <a:cubicBezTo>
                      <a:pt x="711" y="117"/>
                      <a:pt x="724" y="85"/>
                      <a:pt x="745" y="53"/>
                    </a:cubicBezTo>
                    <a:cubicBezTo>
                      <a:pt x="748" y="43"/>
                      <a:pt x="747" y="32"/>
                      <a:pt x="753" y="24"/>
                    </a:cubicBezTo>
                    <a:cubicBezTo>
                      <a:pt x="761" y="12"/>
                      <a:pt x="799" y="0"/>
                      <a:pt x="753" y="17"/>
                    </a:cubicBezTo>
                    <a:cubicBezTo>
                      <a:pt x="747" y="32"/>
                      <a:pt x="737" y="45"/>
                      <a:pt x="731" y="60"/>
                    </a:cubicBezTo>
                    <a:cubicBezTo>
                      <a:pt x="704" y="133"/>
                      <a:pt x="742" y="68"/>
                      <a:pt x="709" y="119"/>
                    </a:cubicBezTo>
                    <a:cubicBezTo>
                      <a:pt x="701" y="153"/>
                      <a:pt x="692" y="184"/>
                      <a:pt x="672" y="213"/>
                    </a:cubicBezTo>
                    <a:cubicBezTo>
                      <a:pt x="655" y="266"/>
                      <a:pt x="662" y="242"/>
                      <a:pt x="651" y="286"/>
                    </a:cubicBezTo>
                    <a:cubicBezTo>
                      <a:pt x="655" y="513"/>
                      <a:pt x="656" y="645"/>
                      <a:pt x="672" y="841"/>
                    </a:cubicBezTo>
                    <a:cubicBezTo>
                      <a:pt x="677" y="982"/>
                      <a:pt x="685" y="1111"/>
                      <a:pt x="702" y="1249"/>
                    </a:cubicBezTo>
                    <a:cubicBezTo>
                      <a:pt x="706" y="1318"/>
                      <a:pt x="704" y="1358"/>
                      <a:pt x="723" y="1417"/>
                    </a:cubicBezTo>
                    <a:cubicBezTo>
                      <a:pt x="726" y="1380"/>
                      <a:pt x="730" y="1344"/>
                      <a:pt x="731" y="1307"/>
                    </a:cubicBezTo>
                    <a:cubicBezTo>
                      <a:pt x="735" y="1066"/>
                      <a:pt x="733" y="826"/>
                      <a:pt x="738" y="585"/>
                    </a:cubicBezTo>
                    <a:cubicBezTo>
                      <a:pt x="738" y="577"/>
                      <a:pt x="743" y="570"/>
                      <a:pt x="745" y="563"/>
                    </a:cubicBezTo>
                    <a:cubicBezTo>
                      <a:pt x="758" y="513"/>
                      <a:pt x="761" y="439"/>
                      <a:pt x="789" y="396"/>
                    </a:cubicBezTo>
                    <a:cubicBezTo>
                      <a:pt x="806" y="370"/>
                      <a:pt x="856" y="329"/>
                      <a:pt x="877" y="308"/>
                    </a:cubicBezTo>
                    <a:cubicBezTo>
                      <a:pt x="897" y="288"/>
                      <a:pt x="910" y="257"/>
                      <a:pt x="928" y="235"/>
                    </a:cubicBezTo>
                    <a:cubicBezTo>
                      <a:pt x="975" y="178"/>
                      <a:pt x="1045" y="151"/>
                      <a:pt x="1117" y="141"/>
                    </a:cubicBezTo>
                    <a:cubicBezTo>
                      <a:pt x="1135" y="136"/>
                      <a:pt x="1165" y="123"/>
                      <a:pt x="1183" y="141"/>
                    </a:cubicBezTo>
                    <a:cubicBezTo>
                      <a:pt x="1188" y="146"/>
                      <a:pt x="1168" y="145"/>
                      <a:pt x="1161" y="148"/>
                    </a:cubicBezTo>
                    <a:cubicBezTo>
                      <a:pt x="1145" y="156"/>
                      <a:pt x="1128" y="170"/>
                      <a:pt x="1117" y="184"/>
                    </a:cubicBezTo>
                    <a:cubicBezTo>
                      <a:pt x="1100" y="206"/>
                      <a:pt x="1065" y="246"/>
                      <a:pt x="1052" y="272"/>
                    </a:cubicBezTo>
                    <a:cubicBezTo>
                      <a:pt x="1033" y="310"/>
                      <a:pt x="1033" y="325"/>
                      <a:pt x="1001" y="359"/>
                    </a:cubicBezTo>
                    <a:cubicBezTo>
                      <a:pt x="992" y="383"/>
                      <a:pt x="987" y="408"/>
                      <a:pt x="979" y="432"/>
                    </a:cubicBezTo>
                    <a:cubicBezTo>
                      <a:pt x="971" y="498"/>
                      <a:pt x="972" y="566"/>
                      <a:pt x="949" y="629"/>
                    </a:cubicBezTo>
                    <a:cubicBezTo>
                      <a:pt x="939" y="721"/>
                      <a:pt x="930" y="813"/>
                      <a:pt x="920" y="906"/>
                    </a:cubicBezTo>
                    <a:cubicBezTo>
                      <a:pt x="917" y="931"/>
                      <a:pt x="906" y="979"/>
                      <a:pt x="906" y="979"/>
                    </a:cubicBezTo>
                    <a:cubicBezTo>
                      <a:pt x="898" y="1072"/>
                      <a:pt x="897" y="1171"/>
                      <a:pt x="855" y="1256"/>
                    </a:cubicBezTo>
                    <a:cubicBezTo>
                      <a:pt x="838" y="1290"/>
                      <a:pt x="842" y="1313"/>
                      <a:pt x="811" y="1344"/>
                    </a:cubicBezTo>
                    <a:cubicBezTo>
                      <a:pt x="779" y="1376"/>
                      <a:pt x="747" y="1400"/>
                      <a:pt x="716" y="1431"/>
                    </a:cubicBezTo>
                    <a:cubicBezTo>
                      <a:pt x="707" y="1440"/>
                      <a:pt x="736" y="1417"/>
                      <a:pt x="745" y="1409"/>
                    </a:cubicBezTo>
                    <a:cubicBezTo>
                      <a:pt x="753" y="1402"/>
                      <a:pt x="759" y="1393"/>
                      <a:pt x="767" y="1387"/>
                    </a:cubicBezTo>
                    <a:cubicBezTo>
                      <a:pt x="807" y="1359"/>
                      <a:pt x="858" y="1322"/>
                      <a:pt x="906" y="1307"/>
                    </a:cubicBezTo>
                    <a:cubicBezTo>
                      <a:pt x="933" y="1265"/>
                      <a:pt x="983" y="1229"/>
                      <a:pt x="1030" y="1212"/>
                    </a:cubicBezTo>
                    <a:cubicBezTo>
                      <a:pt x="1063" y="1179"/>
                      <a:pt x="1087" y="1146"/>
                      <a:pt x="1132" y="1132"/>
                    </a:cubicBezTo>
                    <a:cubicBezTo>
                      <a:pt x="1172" y="1102"/>
                      <a:pt x="1201" y="1072"/>
                      <a:pt x="1248" y="1052"/>
                    </a:cubicBezTo>
                    <a:cubicBezTo>
                      <a:pt x="1282" y="1018"/>
                      <a:pt x="1328" y="1004"/>
                      <a:pt x="1372" y="986"/>
                    </a:cubicBezTo>
                    <a:cubicBezTo>
                      <a:pt x="1402" y="956"/>
                      <a:pt x="1424" y="957"/>
                      <a:pt x="1467" y="950"/>
                    </a:cubicBezTo>
                    <a:cubicBezTo>
                      <a:pt x="1528" y="952"/>
                      <a:pt x="1589" y="949"/>
                      <a:pt x="1649" y="957"/>
                    </a:cubicBezTo>
                    <a:cubicBezTo>
                      <a:pt x="1702" y="964"/>
                      <a:pt x="1734" y="1072"/>
                      <a:pt x="1752" y="1110"/>
                    </a:cubicBezTo>
                    <a:cubicBezTo>
                      <a:pt x="1767" y="1143"/>
                      <a:pt x="1786" y="1173"/>
                      <a:pt x="1803" y="1205"/>
                    </a:cubicBezTo>
                    <a:cubicBezTo>
                      <a:pt x="1807" y="1213"/>
                      <a:pt x="1821" y="1219"/>
                      <a:pt x="1817" y="1227"/>
                    </a:cubicBezTo>
                    <a:cubicBezTo>
                      <a:pt x="1813" y="1234"/>
                      <a:pt x="1802" y="1223"/>
                      <a:pt x="1795" y="1220"/>
                    </a:cubicBezTo>
                    <a:cubicBezTo>
                      <a:pt x="1766" y="1207"/>
                      <a:pt x="1737" y="1188"/>
                      <a:pt x="1708" y="1176"/>
                    </a:cubicBezTo>
                    <a:cubicBezTo>
                      <a:pt x="1684" y="1166"/>
                      <a:pt x="1659" y="1161"/>
                      <a:pt x="1635" y="1154"/>
                    </a:cubicBezTo>
                    <a:cubicBezTo>
                      <a:pt x="1604" y="1145"/>
                      <a:pt x="1540" y="1132"/>
                      <a:pt x="1540" y="1132"/>
                    </a:cubicBezTo>
                    <a:cubicBezTo>
                      <a:pt x="1500" y="1113"/>
                      <a:pt x="1465" y="1118"/>
                      <a:pt x="1423" y="1132"/>
                    </a:cubicBezTo>
                    <a:cubicBezTo>
                      <a:pt x="1404" y="1162"/>
                      <a:pt x="1364" y="1171"/>
                      <a:pt x="1329" y="1183"/>
                    </a:cubicBezTo>
                    <a:cubicBezTo>
                      <a:pt x="1312" y="1208"/>
                      <a:pt x="1281" y="1240"/>
                      <a:pt x="1256" y="1256"/>
                    </a:cubicBezTo>
                    <a:cubicBezTo>
                      <a:pt x="1236" y="1285"/>
                      <a:pt x="1213" y="1317"/>
                      <a:pt x="1183" y="1336"/>
                    </a:cubicBezTo>
                    <a:cubicBezTo>
                      <a:pt x="1106" y="1449"/>
                      <a:pt x="859" y="1380"/>
                      <a:pt x="789" y="1380"/>
                    </a:cubicBezTo>
                    <a:lnTo>
                      <a:pt x="735" y="1312"/>
                    </a:lnTo>
                  </a:path>
                </a:pathLst>
              </a:custGeom>
              <a:solidFill>
                <a:srgbClr val="00CC00"/>
              </a:solidFill>
              <a:ln w="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5181" name="Freeform 230"/>
              <p:cNvSpPr/>
              <p:nvPr/>
            </p:nvSpPr>
            <p:spPr>
              <a:xfrm rot="899285">
                <a:off x="5105400" y="4191000"/>
                <a:ext cx="914400" cy="422275"/>
              </a:xfrm>
              <a:custGeom>
                <a:avLst/>
                <a:gdLst>
                  <a:gd name="txL" fmla="*/ 0 w 1821"/>
                  <a:gd name="txT" fmla="*/ 0 h 1522"/>
                  <a:gd name="txR" fmla="*/ 1821 w 1821"/>
                  <a:gd name="txB" fmla="*/ 1522 h 1522"/>
                </a:gdLst>
                <a:ahLst/>
                <a:cxnLst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</a:cxnLst>
                <a:rect l="txL" t="txT" r="txR" b="txB"/>
                <a:pathLst>
                  <a:path w="1821" h="1522">
                    <a:moveTo>
                      <a:pt x="760" y="1504"/>
                    </a:moveTo>
                    <a:cubicBezTo>
                      <a:pt x="684" y="1522"/>
                      <a:pt x="699" y="1518"/>
                      <a:pt x="585" y="1511"/>
                    </a:cubicBezTo>
                    <a:cubicBezTo>
                      <a:pt x="556" y="1502"/>
                      <a:pt x="523" y="1504"/>
                      <a:pt x="497" y="1489"/>
                    </a:cubicBezTo>
                    <a:cubicBezTo>
                      <a:pt x="482" y="1480"/>
                      <a:pt x="470" y="1465"/>
                      <a:pt x="454" y="1460"/>
                    </a:cubicBezTo>
                    <a:cubicBezTo>
                      <a:pt x="439" y="1455"/>
                      <a:pt x="410" y="1446"/>
                      <a:pt x="410" y="1446"/>
                    </a:cubicBezTo>
                    <a:cubicBezTo>
                      <a:pt x="374" y="1394"/>
                      <a:pt x="297" y="1335"/>
                      <a:pt x="242" y="1300"/>
                    </a:cubicBezTo>
                    <a:cubicBezTo>
                      <a:pt x="237" y="1293"/>
                      <a:pt x="234" y="1284"/>
                      <a:pt x="228" y="1278"/>
                    </a:cubicBezTo>
                    <a:cubicBezTo>
                      <a:pt x="222" y="1272"/>
                      <a:pt x="212" y="1270"/>
                      <a:pt x="206" y="1263"/>
                    </a:cubicBezTo>
                    <a:cubicBezTo>
                      <a:pt x="201" y="1257"/>
                      <a:pt x="202" y="1248"/>
                      <a:pt x="198" y="1242"/>
                    </a:cubicBezTo>
                    <a:cubicBezTo>
                      <a:pt x="192" y="1234"/>
                      <a:pt x="183" y="1228"/>
                      <a:pt x="177" y="1220"/>
                    </a:cubicBezTo>
                    <a:cubicBezTo>
                      <a:pt x="160" y="1195"/>
                      <a:pt x="167" y="1189"/>
                      <a:pt x="147" y="1169"/>
                    </a:cubicBezTo>
                    <a:cubicBezTo>
                      <a:pt x="112" y="1134"/>
                      <a:pt x="138" y="1177"/>
                      <a:pt x="104" y="1132"/>
                    </a:cubicBezTo>
                    <a:cubicBezTo>
                      <a:pt x="59" y="1073"/>
                      <a:pt x="95" y="1101"/>
                      <a:pt x="53" y="1074"/>
                    </a:cubicBezTo>
                    <a:cubicBezTo>
                      <a:pt x="50" y="1067"/>
                      <a:pt x="50" y="1058"/>
                      <a:pt x="45" y="1052"/>
                    </a:cubicBezTo>
                    <a:cubicBezTo>
                      <a:pt x="40" y="1045"/>
                      <a:pt x="29" y="1044"/>
                      <a:pt x="24" y="1037"/>
                    </a:cubicBezTo>
                    <a:cubicBezTo>
                      <a:pt x="16" y="1024"/>
                      <a:pt x="14" y="1008"/>
                      <a:pt x="9" y="994"/>
                    </a:cubicBezTo>
                    <a:cubicBezTo>
                      <a:pt x="7" y="987"/>
                      <a:pt x="2" y="972"/>
                      <a:pt x="2" y="972"/>
                    </a:cubicBezTo>
                    <a:cubicBezTo>
                      <a:pt x="4" y="960"/>
                      <a:pt x="0" y="944"/>
                      <a:pt x="9" y="935"/>
                    </a:cubicBezTo>
                    <a:cubicBezTo>
                      <a:pt x="14" y="929"/>
                      <a:pt x="13" y="950"/>
                      <a:pt x="16" y="957"/>
                    </a:cubicBezTo>
                    <a:cubicBezTo>
                      <a:pt x="21" y="967"/>
                      <a:pt x="49" y="1003"/>
                      <a:pt x="53" y="1008"/>
                    </a:cubicBezTo>
                    <a:cubicBezTo>
                      <a:pt x="69" y="1057"/>
                      <a:pt x="89" y="1082"/>
                      <a:pt x="133" y="1110"/>
                    </a:cubicBezTo>
                    <a:cubicBezTo>
                      <a:pt x="167" y="1164"/>
                      <a:pt x="242" y="1162"/>
                      <a:pt x="301" y="1176"/>
                    </a:cubicBezTo>
                    <a:cubicBezTo>
                      <a:pt x="328" y="1189"/>
                      <a:pt x="345" y="1210"/>
                      <a:pt x="373" y="1220"/>
                    </a:cubicBezTo>
                    <a:cubicBezTo>
                      <a:pt x="388" y="1225"/>
                      <a:pt x="417" y="1234"/>
                      <a:pt x="417" y="1234"/>
                    </a:cubicBezTo>
                    <a:cubicBezTo>
                      <a:pt x="452" y="1261"/>
                      <a:pt x="484" y="1297"/>
                      <a:pt x="527" y="1307"/>
                    </a:cubicBezTo>
                    <a:cubicBezTo>
                      <a:pt x="561" y="1331"/>
                      <a:pt x="599" y="1340"/>
                      <a:pt x="636" y="1358"/>
                    </a:cubicBezTo>
                    <a:cubicBezTo>
                      <a:pt x="654" y="1385"/>
                      <a:pt x="645" y="1377"/>
                      <a:pt x="672" y="1395"/>
                    </a:cubicBezTo>
                    <a:cubicBezTo>
                      <a:pt x="687" y="1405"/>
                      <a:pt x="716" y="1424"/>
                      <a:pt x="716" y="1424"/>
                    </a:cubicBezTo>
                    <a:cubicBezTo>
                      <a:pt x="742" y="1463"/>
                      <a:pt x="725" y="1440"/>
                      <a:pt x="774" y="1489"/>
                    </a:cubicBezTo>
                    <a:cubicBezTo>
                      <a:pt x="781" y="1496"/>
                      <a:pt x="796" y="1511"/>
                      <a:pt x="796" y="1511"/>
                    </a:cubicBezTo>
                    <a:cubicBezTo>
                      <a:pt x="796" y="1511"/>
                      <a:pt x="769" y="1485"/>
                      <a:pt x="753" y="1475"/>
                    </a:cubicBezTo>
                    <a:cubicBezTo>
                      <a:pt x="738" y="1433"/>
                      <a:pt x="693" y="1414"/>
                      <a:pt x="665" y="1380"/>
                    </a:cubicBezTo>
                    <a:cubicBezTo>
                      <a:pt x="646" y="1357"/>
                      <a:pt x="625" y="1345"/>
                      <a:pt x="607" y="1322"/>
                    </a:cubicBezTo>
                    <a:cubicBezTo>
                      <a:pt x="572" y="1277"/>
                      <a:pt x="575" y="1278"/>
                      <a:pt x="534" y="1242"/>
                    </a:cubicBezTo>
                    <a:cubicBezTo>
                      <a:pt x="505" y="1216"/>
                      <a:pt x="485" y="1182"/>
                      <a:pt x="454" y="1161"/>
                    </a:cubicBezTo>
                    <a:cubicBezTo>
                      <a:pt x="433" y="1130"/>
                      <a:pt x="417" y="1097"/>
                      <a:pt x="395" y="1067"/>
                    </a:cubicBezTo>
                    <a:cubicBezTo>
                      <a:pt x="385" y="1034"/>
                      <a:pt x="370" y="1001"/>
                      <a:pt x="352" y="972"/>
                    </a:cubicBezTo>
                    <a:cubicBezTo>
                      <a:pt x="341" y="912"/>
                      <a:pt x="320" y="857"/>
                      <a:pt x="308" y="797"/>
                    </a:cubicBezTo>
                    <a:cubicBezTo>
                      <a:pt x="299" y="678"/>
                      <a:pt x="294" y="661"/>
                      <a:pt x="308" y="512"/>
                    </a:cubicBezTo>
                    <a:cubicBezTo>
                      <a:pt x="310" y="495"/>
                      <a:pt x="312" y="546"/>
                      <a:pt x="315" y="563"/>
                    </a:cubicBezTo>
                    <a:cubicBezTo>
                      <a:pt x="320" y="588"/>
                      <a:pt x="352" y="629"/>
                      <a:pt x="352" y="629"/>
                    </a:cubicBezTo>
                    <a:cubicBezTo>
                      <a:pt x="368" y="680"/>
                      <a:pt x="380" y="737"/>
                      <a:pt x="410" y="782"/>
                    </a:cubicBezTo>
                    <a:cubicBezTo>
                      <a:pt x="421" y="818"/>
                      <a:pt x="432" y="844"/>
                      <a:pt x="468" y="855"/>
                    </a:cubicBezTo>
                    <a:cubicBezTo>
                      <a:pt x="481" y="890"/>
                      <a:pt x="467" y="907"/>
                      <a:pt x="505" y="921"/>
                    </a:cubicBezTo>
                    <a:cubicBezTo>
                      <a:pt x="516" y="954"/>
                      <a:pt x="534" y="981"/>
                      <a:pt x="563" y="1001"/>
                    </a:cubicBezTo>
                    <a:cubicBezTo>
                      <a:pt x="573" y="1031"/>
                      <a:pt x="577" y="1044"/>
                      <a:pt x="600" y="1067"/>
                    </a:cubicBezTo>
                    <a:cubicBezTo>
                      <a:pt x="610" y="1131"/>
                      <a:pt x="605" y="1244"/>
                      <a:pt x="680" y="1271"/>
                    </a:cubicBezTo>
                    <a:cubicBezTo>
                      <a:pt x="694" y="1314"/>
                      <a:pt x="706" y="1372"/>
                      <a:pt x="731" y="1409"/>
                    </a:cubicBezTo>
                    <a:cubicBezTo>
                      <a:pt x="736" y="1424"/>
                      <a:pt x="740" y="1438"/>
                      <a:pt x="745" y="1453"/>
                    </a:cubicBezTo>
                    <a:cubicBezTo>
                      <a:pt x="748" y="1461"/>
                      <a:pt x="734" y="1439"/>
                      <a:pt x="731" y="1431"/>
                    </a:cubicBezTo>
                    <a:cubicBezTo>
                      <a:pt x="725" y="1417"/>
                      <a:pt x="720" y="1402"/>
                      <a:pt x="716" y="1387"/>
                    </a:cubicBezTo>
                    <a:cubicBezTo>
                      <a:pt x="707" y="1356"/>
                      <a:pt x="704" y="1324"/>
                      <a:pt x="694" y="1293"/>
                    </a:cubicBezTo>
                    <a:cubicBezTo>
                      <a:pt x="689" y="1278"/>
                      <a:pt x="680" y="1249"/>
                      <a:pt x="680" y="1249"/>
                    </a:cubicBezTo>
                    <a:cubicBezTo>
                      <a:pt x="672" y="1179"/>
                      <a:pt x="670" y="1107"/>
                      <a:pt x="658" y="1037"/>
                    </a:cubicBezTo>
                    <a:cubicBezTo>
                      <a:pt x="650" y="992"/>
                      <a:pt x="629" y="951"/>
                      <a:pt x="621" y="906"/>
                    </a:cubicBezTo>
                    <a:cubicBezTo>
                      <a:pt x="616" y="879"/>
                      <a:pt x="611" y="853"/>
                      <a:pt x="607" y="826"/>
                    </a:cubicBezTo>
                    <a:cubicBezTo>
                      <a:pt x="601" y="790"/>
                      <a:pt x="592" y="717"/>
                      <a:pt x="592" y="717"/>
                    </a:cubicBezTo>
                    <a:cubicBezTo>
                      <a:pt x="590" y="680"/>
                      <a:pt x="585" y="644"/>
                      <a:pt x="585" y="607"/>
                    </a:cubicBezTo>
                    <a:cubicBezTo>
                      <a:pt x="585" y="529"/>
                      <a:pt x="587" y="452"/>
                      <a:pt x="592" y="374"/>
                    </a:cubicBezTo>
                    <a:cubicBezTo>
                      <a:pt x="595" y="324"/>
                      <a:pt x="623" y="270"/>
                      <a:pt x="636" y="221"/>
                    </a:cubicBezTo>
                    <a:cubicBezTo>
                      <a:pt x="641" y="203"/>
                      <a:pt x="644" y="176"/>
                      <a:pt x="658" y="162"/>
                    </a:cubicBezTo>
                    <a:cubicBezTo>
                      <a:pt x="666" y="154"/>
                      <a:pt x="677" y="153"/>
                      <a:pt x="687" y="148"/>
                    </a:cubicBezTo>
                    <a:cubicBezTo>
                      <a:pt x="711" y="117"/>
                      <a:pt x="724" y="85"/>
                      <a:pt x="745" y="53"/>
                    </a:cubicBezTo>
                    <a:cubicBezTo>
                      <a:pt x="748" y="43"/>
                      <a:pt x="747" y="32"/>
                      <a:pt x="753" y="24"/>
                    </a:cubicBezTo>
                    <a:cubicBezTo>
                      <a:pt x="761" y="12"/>
                      <a:pt x="799" y="0"/>
                      <a:pt x="753" y="17"/>
                    </a:cubicBezTo>
                    <a:cubicBezTo>
                      <a:pt x="747" y="32"/>
                      <a:pt x="737" y="45"/>
                      <a:pt x="731" y="60"/>
                    </a:cubicBezTo>
                    <a:cubicBezTo>
                      <a:pt x="704" y="133"/>
                      <a:pt x="742" y="68"/>
                      <a:pt x="709" y="119"/>
                    </a:cubicBezTo>
                    <a:cubicBezTo>
                      <a:pt x="701" y="153"/>
                      <a:pt x="692" y="184"/>
                      <a:pt x="672" y="213"/>
                    </a:cubicBezTo>
                    <a:cubicBezTo>
                      <a:pt x="655" y="266"/>
                      <a:pt x="662" y="242"/>
                      <a:pt x="651" y="286"/>
                    </a:cubicBezTo>
                    <a:cubicBezTo>
                      <a:pt x="655" y="513"/>
                      <a:pt x="656" y="645"/>
                      <a:pt x="672" y="841"/>
                    </a:cubicBezTo>
                    <a:cubicBezTo>
                      <a:pt x="677" y="982"/>
                      <a:pt x="685" y="1111"/>
                      <a:pt x="702" y="1249"/>
                    </a:cubicBezTo>
                    <a:cubicBezTo>
                      <a:pt x="706" y="1318"/>
                      <a:pt x="704" y="1358"/>
                      <a:pt x="723" y="1417"/>
                    </a:cubicBezTo>
                    <a:cubicBezTo>
                      <a:pt x="726" y="1380"/>
                      <a:pt x="730" y="1344"/>
                      <a:pt x="731" y="1307"/>
                    </a:cubicBezTo>
                    <a:cubicBezTo>
                      <a:pt x="735" y="1066"/>
                      <a:pt x="733" y="826"/>
                      <a:pt x="738" y="585"/>
                    </a:cubicBezTo>
                    <a:cubicBezTo>
                      <a:pt x="738" y="577"/>
                      <a:pt x="743" y="570"/>
                      <a:pt x="745" y="563"/>
                    </a:cubicBezTo>
                    <a:cubicBezTo>
                      <a:pt x="758" y="513"/>
                      <a:pt x="761" y="439"/>
                      <a:pt x="789" y="396"/>
                    </a:cubicBezTo>
                    <a:cubicBezTo>
                      <a:pt x="806" y="370"/>
                      <a:pt x="856" y="329"/>
                      <a:pt x="877" y="308"/>
                    </a:cubicBezTo>
                    <a:cubicBezTo>
                      <a:pt x="897" y="288"/>
                      <a:pt x="910" y="257"/>
                      <a:pt x="928" y="235"/>
                    </a:cubicBezTo>
                    <a:cubicBezTo>
                      <a:pt x="975" y="178"/>
                      <a:pt x="1045" y="151"/>
                      <a:pt x="1117" y="141"/>
                    </a:cubicBezTo>
                    <a:cubicBezTo>
                      <a:pt x="1135" y="136"/>
                      <a:pt x="1165" y="123"/>
                      <a:pt x="1183" y="141"/>
                    </a:cubicBezTo>
                    <a:cubicBezTo>
                      <a:pt x="1188" y="146"/>
                      <a:pt x="1168" y="145"/>
                      <a:pt x="1161" y="148"/>
                    </a:cubicBezTo>
                    <a:cubicBezTo>
                      <a:pt x="1145" y="156"/>
                      <a:pt x="1128" y="170"/>
                      <a:pt x="1117" y="184"/>
                    </a:cubicBezTo>
                    <a:cubicBezTo>
                      <a:pt x="1100" y="206"/>
                      <a:pt x="1065" y="246"/>
                      <a:pt x="1052" y="272"/>
                    </a:cubicBezTo>
                    <a:cubicBezTo>
                      <a:pt x="1033" y="310"/>
                      <a:pt x="1033" y="325"/>
                      <a:pt x="1001" y="359"/>
                    </a:cubicBezTo>
                    <a:cubicBezTo>
                      <a:pt x="992" y="383"/>
                      <a:pt x="987" y="408"/>
                      <a:pt x="979" y="432"/>
                    </a:cubicBezTo>
                    <a:cubicBezTo>
                      <a:pt x="971" y="498"/>
                      <a:pt x="972" y="566"/>
                      <a:pt x="949" y="629"/>
                    </a:cubicBezTo>
                    <a:cubicBezTo>
                      <a:pt x="939" y="721"/>
                      <a:pt x="930" y="813"/>
                      <a:pt x="920" y="906"/>
                    </a:cubicBezTo>
                    <a:cubicBezTo>
                      <a:pt x="917" y="931"/>
                      <a:pt x="906" y="979"/>
                      <a:pt x="906" y="979"/>
                    </a:cubicBezTo>
                    <a:cubicBezTo>
                      <a:pt x="898" y="1072"/>
                      <a:pt x="897" y="1171"/>
                      <a:pt x="855" y="1256"/>
                    </a:cubicBezTo>
                    <a:cubicBezTo>
                      <a:pt x="838" y="1290"/>
                      <a:pt x="842" y="1313"/>
                      <a:pt x="811" y="1344"/>
                    </a:cubicBezTo>
                    <a:cubicBezTo>
                      <a:pt x="779" y="1376"/>
                      <a:pt x="747" y="1400"/>
                      <a:pt x="716" y="1431"/>
                    </a:cubicBezTo>
                    <a:cubicBezTo>
                      <a:pt x="707" y="1440"/>
                      <a:pt x="736" y="1417"/>
                      <a:pt x="745" y="1409"/>
                    </a:cubicBezTo>
                    <a:cubicBezTo>
                      <a:pt x="753" y="1402"/>
                      <a:pt x="759" y="1393"/>
                      <a:pt x="767" y="1387"/>
                    </a:cubicBezTo>
                    <a:cubicBezTo>
                      <a:pt x="807" y="1359"/>
                      <a:pt x="858" y="1322"/>
                      <a:pt x="906" y="1307"/>
                    </a:cubicBezTo>
                    <a:cubicBezTo>
                      <a:pt x="933" y="1265"/>
                      <a:pt x="983" y="1229"/>
                      <a:pt x="1030" y="1212"/>
                    </a:cubicBezTo>
                    <a:cubicBezTo>
                      <a:pt x="1063" y="1179"/>
                      <a:pt x="1087" y="1146"/>
                      <a:pt x="1132" y="1132"/>
                    </a:cubicBezTo>
                    <a:cubicBezTo>
                      <a:pt x="1172" y="1102"/>
                      <a:pt x="1201" y="1072"/>
                      <a:pt x="1248" y="1052"/>
                    </a:cubicBezTo>
                    <a:cubicBezTo>
                      <a:pt x="1282" y="1018"/>
                      <a:pt x="1328" y="1004"/>
                      <a:pt x="1372" y="986"/>
                    </a:cubicBezTo>
                    <a:cubicBezTo>
                      <a:pt x="1402" y="956"/>
                      <a:pt x="1424" y="957"/>
                      <a:pt x="1467" y="950"/>
                    </a:cubicBezTo>
                    <a:cubicBezTo>
                      <a:pt x="1528" y="952"/>
                      <a:pt x="1589" y="949"/>
                      <a:pt x="1649" y="957"/>
                    </a:cubicBezTo>
                    <a:cubicBezTo>
                      <a:pt x="1702" y="964"/>
                      <a:pt x="1734" y="1072"/>
                      <a:pt x="1752" y="1110"/>
                    </a:cubicBezTo>
                    <a:cubicBezTo>
                      <a:pt x="1767" y="1143"/>
                      <a:pt x="1786" y="1173"/>
                      <a:pt x="1803" y="1205"/>
                    </a:cubicBezTo>
                    <a:cubicBezTo>
                      <a:pt x="1807" y="1213"/>
                      <a:pt x="1821" y="1219"/>
                      <a:pt x="1817" y="1227"/>
                    </a:cubicBezTo>
                    <a:cubicBezTo>
                      <a:pt x="1813" y="1234"/>
                      <a:pt x="1802" y="1223"/>
                      <a:pt x="1795" y="1220"/>
                    </a:cubicBezTo>
                    <a:cubicBezTo>
                      <a:pt x="1766" y="1207"/>
                      <a:pt x="1737" y="1188"/>
                      <a:pt x="1708" y="1176"/>
                    </a:cubicBezTo>
                    <a:cubicBezTo>
                      <a:pt x="1684" y="1166"/>
                      <a:pt x="1659" y="1161"/>
                      <a:pt x="1635" y="1154"/>
                    </a:cubicBezTo>
                    <a:cubicBezTo>
                      <a:pt x="1604" y="1145"/>
                      <a:pt x="1540" y="1132"/>
                      <a:pt x="1540" y="1132"/>
                    </a:cubicBezTo>
                    <a:cubicBezTo>
                      <a:pt x="1500" y="1113"/>
                      <a:pt x="1465" y="1118"/>
                      <a:pt x="1423" y="1132"/>
                    </a:cubicBezTo>
                    <a:cubicBezTo>
                      <a:pt x="1404" y="1162"/>
                      <a:pt x="1364" y="1171"/>
                      <a:pt x="1329" y="1183"/>
                    </a:cubicBezTo>
                    <a:cubicBezTo>
                      <a:pt x="1312" y="1208"/>
                      <a:pt x="1281" y="1240"/>
                      <a:pt x="1256" y="1256"/>
                    </a:cubicBezTo>
                    <a:cubicBezTo>
                      <a:pt x="1236" y="1285"/>
                      <a:pt x="1213" y="1317"/>
                      <a:pt x="1183" y="1336"/>
                    </a:cubicBezTo>
                    <a:cubicBezTo>
                      <a:pt x="1106" y="1449"/>
                      <a:pt x="859" y="1380"/>
                      <a:pt x="789" y="1380"/>
                    </a:cubicBezTo>
                    <a:lnTo>
                      <a:pt x="735" y="1312"/>
                    </a:lnTo>
                  </a:path>
                </a:pathLst>
              </a:custGeom>
              <a:solidFill>
                <a:srgbClr val="00CC00"/>
              </a:solidFill>
              <a:ln w="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5182" name="Freeform 231"/>
              <p:cNvSpPr/>
              <p:nvPr/>
            </p:nvSpPr>
            <p:spPr>
              <a:xfrm rot="899285">
                <a:off x="5943600" y="3200400"/>
                <a:ext cx="914400" cy="422275"/>
              </a:xfrm>
              <a:custGeom>
                <a:avLst/>
                <a:gdLst>
                  <a:gd name="txL" fmla="*/ 0 w 1821"/>
                  <a:gd name="txT" fmla="*/ 0 h 1522"/>
                  <a:gd name="txR" fmla="*/ 1821 w 1821"/>
                  <a:gd name="txB" fmla="*/ 1522 h 1522"/>
                </a:gdLst>
                <a:ahLst/>
                <a:cxnLst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</a:cxnLst>
                <a:rect l="txL" t="txT" r="txR" b="txB"/>
                <a:pathLst>
                  <a:path w="1821" h="1522">
                    <a:moveTo>
                      <a:pt x="760" y="1504"/>
                    </a:moveTo>
                    <a:cubicBezTo>
                      <a:pt x="684" y="1522"/>
                      <a:pt x="699" y="1518"/>
                      <a:pt x="585" y="1511"/>
                    </a:cubicBezTo>
                    <a:cubicBezTo>
                      <a:pt x="556" y="1502"/>
                      <a:pt x="523" y="1504"/>
                      <a:pt x="497" y="1489"/>
                    </a:cubicBezTo>
                    <a:cubicBezTo>
                      <a:pt x="482" y="1480"/>
                      <a:pt x="470" y="1465"/>
                      <a:pt x="454" y="1460"/>
                    </a:cubicBezTo>
                    <a:cubicBezTo>
                      <a:pt x="439" y="1455"/>
                      <a:pt x="410" y="1446"/>
                      <a:pt x="410" y="1446"/>
                    </a:cubicBezTo>
                    <a:cubicBezTo>
                      <a:pt x="374" y="1394"/>
                      <a:pt x="297" y="1335"/>
                      <a:pt x="242" y="1300"/>
                    </a:cubicBezTo>
                    <a:cubicBezTo>
                      <a:pt x="237" y="1293"/>
                      <a:pt x="234" y="1284"/>
                      <a:pt x="228" y="1278"/>
                    </a:cubicBezTo>
                    <a:cubicBezTo>
                      <a:pt x="222" y="1272"/>
                      <a:pt x="212" y="1270"/>
                      <a:pt x="206" y="1263"/>
                    </a:cubicBezTo>
                    <a:cubicBezTo>
                      <a:pt x="201" y="1257"/>
                      <a:pt x="202" y="1248"/>
                      <a:pt x="198" y="1242"/>
                    </a:cubicBezTo>
                    <a:cubicBezTo>
                      <a:pt x="192" y="1234"/>
                      <a:pt x="183" y="1228"/>
                      <a:pt x="177" y="1220"/>
                    </a:cubicBezTo>
                    <a:cubicBezTo>
                      <a:pt x="160" y="1195"/>
                      <a:pt x="167" y="1189"/>
                      <a:pt x="147" y="1169"/>
                    </a:cubicBezTo>
                    <a:cubicBezTo>
                      <a:pt x="112" y="1134"/>
                      <a:pt x="138" y="1177"/>
                      <a:pt x="104" y="1132"/>
                    </a:cubicBezTo>
                    <a:cubicBezTo>
                      <a:pt x="59" y="1073"/>
                      <a:pt x="95" y="1101"/>
                      <a:pt x="53" y="1074"/>
                    </a:cubicBezTo>
                    <a:cubicBezTo>
                      <a:pt x="50" y="1067"/>
                      <a:pt x="50" y="1058"/>
                      <a:pt x="45" y="1052"/>
                    </a:cubicBezTo>
                    <a:cubicBezTo>
                      <a:pt x="40" y="1045"/>
                      <a:pt x="29" y="1044"/>
                      <a:pt x="24" y="1037"/>
                    </a:cubicBezTo>
                    <a:cubicBezTo>
                      <a:pt x="16" y="1024"/>
                      <a:pt x="14" y="1008"/>
                      <a:pt x="9" y="994"/>
                    </a:cubicBezTo>
                    <a:cubicBezTo>
                      <a:pt x="7" y="987"/>
                      <a:pt x="2" y="972"/>
                      <a:pt x="2" y="972"/>
                    </a:cubicBezTo>
                    <a:cubicBezTo>
                      <a:pt x="4" y="960"/>
                      <a:pt x="0" y="944"/>
                      <a:pt x="9" y="935"/>
                    </a:cubicBezTo>
                    <a:cubicBezTo>
                      <a:pt x="14" y="929"/>
                      <a:pt x="13" y="950"/>
                      <a:pt x="16" y="957"/>
                    </a:cubicBezTo>
                    <a:cubicBezTo>
                      <a:pt x="21" y="967"/>
                      <a:pt x="49" y="1003"/>
                      <a:pt x="53" y="1008"/>
                    </a:cubicBezTo>
                    <a:cubicBezTo>
                      <a:pt x="69" y="1057"/>
                      <a:pt x="89" y="1082"/>
                      <a:pt x="133" y="1110"/>
                    </a:cubicBezTo>
                    <a:cubicBezTo>
                      <a:pt x="167" y="1164"/>
                      <a:pt x="242" y="1162"/>
                      <a:pt x="301" y="1176"/>
                    </a:cubicBezTo>
                    <a:cubicBezTo>
                      <a:pt x="328" y="1189"/>
                      <a:pt x="345" y="1210"/>
                      <a:pt x="373" y="1220"/>
                    </a:cubicBezTo>
                    <a:cubicBezTo>
                      <a:pt x="388" y="1225"/>
                      <a:pt x="417" y="1234"/>
                      <a:pt x="417" y="1234"/>
                    </a:cubicBezTo>
                    <a:cubicBezTo>
                      <a:pt x="452" y="1261"/>
                      <a:pt x="484" y="1297"/>
                      <a:pt x="527" y="1307"/>
                    </a:cubicBezTo>
                    <a:cubicBezTo>
                      <a:pt x="561" y="1331"/>
                      <a:pt x="599" y="1340"/>
                      <a:pt x="636" y="1358"/>
                    </a:cubicBezTo>
                    <a:cubicBezTo>
                      <a:pt x="654" y="1385"/>
                      <a:pt x="645" y="1377"/>
                      <a:pt x="672" y="1395"/>
                    </a:cubicBezTo>
                    <a:cubicBezTo>
                      <a:pt x="687" y="1405"/>
                      <a:pt x="716" y="1424"/>
                      <a:pt x="716" y="1424"/>
                    </a:cubicBezTo>
                    <a:cubicBezTo>
                      <a:pt x="742" y="1463"/>
                      <a:pt x="725" y="1440"/>
                      <a:pt x="774" y="1489"/>
                    </a:cubicBezTo>
                    <a:cubicBezTo>
                      <a:pt x="781" y="1496"/>
                      <a:pt x="796" y="1511"/>
                      <a:pt x="796" y="1511"/>
                    </a:cubicBezTo>
                    <a:cubicBezTo>
                      <a:pt x="796" y="1511"/>
                      <a:pt x="769" y="1485"/>
                      <a:pt x="753" y="1475"/>
                    </a:cubicBezTo>
                    <a:cubicBezTo>
                      <a:pt x="738" y="1433"/>
                      <a:pt x="693" y="1414"/>
                      <a:pt x="665" y="1380"/>
                    </a:cubicBezTo>
                    <a:cubicBezTo>
                      <a:pt x="646" y="1357"/>
                      <a:pt x="625" y="1345"/>
                      <a:pt x="607" y="1322"/>
                    </a:cubicBezTo>
                    <a:cubicBezTo>
                      <a:pt x="572" y="1277"/>
                      <a:pt x="575" y="1278"/>
                      <a:pt x="534" y="1242"/>
                    </a:cubicBezTo>
                    <a:cubicBezTo>
                      <a:pt x="505" y="1216"/>
                      <a:pt x="485" y="1182"/>
                      <a:pt x="454" y="1161"/>
                    </a:cubicBezTo>
                    <a:cubicBezTo>
                      <a:pt x="433" y="1130"/>
                      <a:pt x="417" y="1097"/>
                      <a:pt x="395" y="1067"/>
                    </a:cubicBezTo>
                    <a:cubicBezTo>
                      <a:pt x="385" y="1034"/>
                      <a:pt x="370" y="1001"/>
                      <a:pt x="352" y="972"/>
                    </a:cubicBezTo>
                    <a:cubicBezTo>
                      <a:pt x="341" y="912"/>
                      <a:pt x="320" y="857"/>
                      <a:pt x="308" y="797"/>
                    </a:cubicBezTo>
                    <a:cubicBezTo>
                      <a:pt x="299" y="678"/>
                      <a:pt x="294" y="661"/>
                      <a:pt x="308" y="512"/>
                    </a:cubicBezTo>
                    <a:cubicBezTo>
                      <a:pt x="310" y="495"/>
                      <a:pt x="312" y="546"/>
                      <a:pt x="315" y="563"/>
                    </a:cubicBezTo>
                    <a:cubicBezTo>
                      <a:pt x="320" y="588"/>
                      <a:pt x="352" y="629"/>
                      <a:pt x="352" y="629"/>
                    </a:cubicBezTo>
                    <a:cubicBezTo>
                      <a:pt x="368" y="680"/>
                      <a:pt x="380" y="737"/>
                      <a:pt x="410" y="782"/>
                    </a:cubicBezTo>
                    <a:cubicBezTo>
                      <a:pt x="421" y="818"/>
                      <a:pt x="432" y="844"/>
                      <a:pt x="468" y="855"/>
                    </a:cubicBezTo>
                    <a:cubicBezTo>
                      <a:pt x="481" y="890"/>
                      <a:pt x="467" y="907"/>
                      <a:pt x="505" y="921"/>
                    </a:cubicBezTo>
                    <a:cubicBezTo>
                      <a:pt x="516" y="954"/>
                      <a:pt x="534" y="981"/>
                      <a:pt x="563" y="1001"/>
                    </a:cubicBezTo>
                    <a:cubicBezTo>
                      <a:pt x="573" y="1031"/>
                      <a:pt x="577" y="1044"/>
                      <a:pt x="600" y="1067"/>
                    </a:cubicBezTo>
                    <a:cubicBezTo>
                      <a:pt x="610" y="1131"/>
                      <a:pt x="605" y="1244"/>
                      <a:pt x="680" y="1271"/>
                    </a:cubicBezTo>
                    <a:cubicBezTo>
                      <a:pt x="694" y="1314"/>
                      <a:pt x="706" y="1372"/>
                      <a:pt x="731" y="1409"/>
                    </a:cubicBezTo>
                    <a:cubicBezTo>
                      <a:pt x="736" y="1424"/>
                      <a:pt x="740" y="1438"/>
                      <a:pt x="745" y="1453"/>
                    </a:cubicBezTo>
                    <a:cubicBezTo>
                      <a:pt x="748" y="1461"/>
                      <a:pt x="734" y="1439"/>
                      <a:pt x="731" y="1431"/>
                    </a:cubicBezTo>
                    <a:cubicBezTo>
                      <a:pt x="725" y="1417"/>
                      <a:pt x="720" y="1402"/>
                      <a:pt x="716" y="1387"/>
                    </a:cubicBezTo>
                    <a:cubicBezTo>
                      <a:pt x="707" y="1356"/>
                      <a:pt x="704" y="1324"/>
                      <a:pt x="694" y="1293"/>
                    </a:cubicBezTo>
                    <a:cubicBezTo>
                      <a:pt x="689" y="1278"/>
                      <a:pt x="680" y="1249"/>
                      <a:pt x="680" y="1249"/>
                    </a:cubicBezTo>
                    <a:cubicBezTo>
                      <a:pt x="672" y="1179"/>
                      <a:pt x="670" y="1107"/>
                      <a:pt x="658" y="1037"/>
                    </a:cubicBezTo>
                    <a:cubicBezTo>
                      <a:pt x="650" y="992"/>
                      <a:pt x="629" y="951"/>
                      <a:pt x="621" y="906"/>
                    </a:cubicBezTo>
                    <a:cubicBezTo>
                      <a:pt x="616" y="879"/>
                      <a:pt x="611" y="853"/>
                      <a:pt x="607" y="826"/>
                    </a:cubicBezTo>
                    <a:cubicBezTo>
                      <a:pt x="601" y="790"/>
                      <a:pt x="592" y="717"/>
                      <a:pt x="592" y="717"/>
                    </a:cubicBezTo>
                    <a:cubicBezTo>
                      <a:pt x="590" y="680"/>
                      <a:pt x="585" y="644"/>
                      <a:pt x="585" y="607"/>
                    </a:cubicBezTo>
                    <a:cubicBezTo>
                      <a:pt x="585" y="529"/>
                      <a:pt x="587" y="452"/>
                      <a:pt x="592" y="374"/>
                    </a:cubicBezTo>
                    <a:cubicBezTo>
                      <a:pt x="595" y="324"/>
                      <a:pt x="623" y="270"/>
                      <a:pt x="636" y="221"/>
                    </a:cubicBezTo>
                    <a:cubicBezTo>
                      <a:pt x="641" y="203"/>
                      <a:pt x="644" y="176"/>
                      <a:pt x="658" y="162"/>
                    </a:cubicBezTo>
                    <a:cubicBezTo>
                      <a:pt x="666" y="154"/>
                      <a:pt x="677" y="153"/>
                      <a:pt x="687" y="148"/>
                    </a:cubicBezTo>
                    <a:cubicBezTo>
                      <a:pt x="711" y="117"/>
                      <a:pt x="724" y="85"/>
                      <a:pt x="745" y="53"/>
                    </a:cubicBezTo>
                    <a:cubicBezTo>
                      <a:pt x="748" y="43"/>
                      <a:pt x="747" y="32"/>
                      <a:pt x="753" y="24"/>
                    </a:cubicBezTo>
                    <a:cubicBezTo>
                      <a:pt x="761" y="12"/>
                      <a:pt x="799" y="0"/>
                      <a:pt x="753" y="17"/>
                    </a:cubicBezTo>
                    <a:cubicBezTo>
                      <a:pt x="747" y="32"/>
                      <a:pt x="737" y="45"/>
                      <a:pt x="731" y="60"/>
                    </a:cubicBezTo>
                    <a:cubicBezTo>
                      <a:pt x="704" y="133"/>
                      <a:pt x="742" y="68"/>
                      <a:pt x="709" y="119"/>
                    </a:cubicBezTo>
                    <a:cubicBezTo>
                      <a:pt x="701" y="153"/>
                      <a:pt x="692" y="184"/>
                      <a:pt x="672" y="213"/>
                    </a:cubicBezTo>
                    <a:cubicBezTo>
                      <a:pt x="655" y="266"/>
                      <a:pt x="662" y="242"/>
                      <a:pt x="651" y="286"/>
                    </a:cubicBezTo>
                    <a:cubicBezTo>
                      <a:pt x="655" y="513"/>
                      <a:pt x="656" y="645"/>
                      <a:pt x="672" y="841"/>
                    </a:cubicBezTo>
                    <a:cubicBezTo>
                      <a:pt x="677" y="982"/>
                      <a:pt x="685" y="1111"/>
                      <a:pt x="702" y="1249"/>
                    </a:cubicBezTo>
                    <a:cubicBezTo>
                      <a:pt x="706" y="1318"/>
                      <a:pt x="704" y="1358"/>
                      <a:pt x="723" y="1417"/>
                    </a:cubicBezTo>
                    <a:cubicBezTo>
                      <a:pt x="726" y="1380"/>
                      <a:pt x="730" y="1344"/>
                      <a:pt x="731" y="1307"/>
                    </a:cubicBezTo>
                    <a:cubicBezTo>
                      <a:pt x="735" y="1066"/>
                      <a:pt x="733" y="826"/>
                      <a:pt x="738" y="585"/>
                    </a:cubicBezTo>
                    <a:cubicBezTo>
                      <a:pt x="738" y="577"/>
                      <a:pt x="743" y="570"/>
                      <a:pt x="745" y="563"/>
                    </a:cubicBezTo>
                    <a:cubicBezTo>
                      <a:pt x="758" y="513"/>
                      <a:pt x="761" y="439"/>
                      <a:pt x="789" y="396"/>
                    </a:cubicBezTo>
                    <a:cubicBezTo>
                      <a:pt x="806" y="370"/>
                      <a:pt x="856" y="329"/>
                      <a:pt x="877" y="308"/>
                    </a:cubicBezTo>
                    <a:cubicBezTo>
                      <a:pt x="897" y="288"/>
                      <a:pt x="910" y="257"/>
                      <a:pt x="928" y="235"/>
                    </a:cubicBezTo>
                    <a:cubicBezTo>
                      <a:pt x="975" y="178"/>
                      <a:pt x="1045" y="151"/>
                      <a:pt x="1117" y="141"/>
                    </a:cubicBezTo>
                    <a:cubicBezTo>
                      <a:pt x="1135" y="136"/>
                      <a:pt x="1165" y="123"/>
                      <a:pt x="1183" y="141"/>
                    </a:cubicBezTo>
                    <a:cubicBezTo>
                      <a:pt x="1188" y="146"/>
                      <a:pt x="1168" y="145"/>
                      <a:pt x="1161" y="148"/>
                    </a:cubicBezTo>
                    <a:cubicBezTo>
                      <a:pt x="1145" y="156"/>
                      <a:pt x="1128" y="170"/>
                      <a:pt x="1117" y="184"/>
                    </a:cubicBezTo>
                    <a:cubicBezTo>
                      <a:pt x="1100" y="206"/>
                      <a:pt x="1065" y="246"/>
                      <a:pt x="1052" y="272"/>
                    </a:cubicBezTo>
                    <a:cubicBezTo>
                      <a:pt x="1033" y="310"/>
                      <a:pt x="1033" y="325"/>
                      <a:pt x="1001" y="359"/>
                    </a:cubicBezTo>
                    <a:cubicBezTo>
                      <a:pt x="992" y="383"/>
                      <a:pt x="987" y="408"/>
                      <a:pt x="979" y="432"/>
                    </a:cubicBezTo>
                    <a:cubicBezTo>
                      <a:pt x="971" y="498"/>
                      <a:pt x="972" y="566"/>
                      <a:pt x="949" y="629"/>
                    </a:cubicBezTo>
                    <a:cubicBezTo>
                      <a:pt x="939" y="721"/>
                      <a:pt x="930" y="813"/>
                      <a:pt x="920" y="906"/>
                    </a:cubicBezTo>
                    <a:cubicBezTo>
                      <a:pt x="917" y="931"/>
                      <a:pt x="906" y="979"/>
                      <a:pt x="906" y="979"/>
                    </a:cubicBezTo>
                    <a:cubicBezTo>
                      <a:pt x="898" y="1072"/>
                      <a:pt x="897" y="1171"/>
                      <a:pt x="855" y="1256"/>
                    </a:cubicBezTo>
                    <a:cubicBezTo>
                      <a:pt x="838" y="1290"/>
                      <a:pt x="842" y="1313"/>
                      <a:pt x="811" y="1344"/>
                    </a:cubicBezTo>
                    <a:cubicBezTo>
                      <a:pt x="779" y="1376"/>
                      <a:pt x="747" y="1400"/>
                      <a:pt x="716" y="1431"/>
                    </a:cubicBezTo>
                    <a:cubicBezTo>
                      <a:pt x="707" y="1440"/>
                      <a:pt x="736" y="1417"/>
                      <a:pt x="745" y="1409"/>
                    </a:cubicBezTo>
                    <a:cubicBezTo>
                      <a:pt x="753" y="1402"/>
                      <a:pt x="759" y="1393"/>
                      <a:pt x="767" y="1387"/>
                    </a:cubicBezTo>
                    <a:cubicBezTo>
                      <a:pt x="807" y="1359"/>
                      <a:pt x="858" y="1322"/>
                      <a:pt x="906" y="1307"/>
                    </a:cubicBezTo>
                    <a:cubicBezTo>
                      <a:pt x="933" y="1265"/>
                      <a:pt x="983" y="1229"/>
                      <a:pt x="1030" y="1212"/>
                    </a:cubicBezTo>
                    <a:cubicBezTo>
                      <a:pt x="1063" y="1179"/>
                      <a:pt x="1087" y="1146"/>
                      <a:pt x="1132" y="1132"/>
                    </a:cubicBezTo>
                    <a:cubicBezTo>
                      <a:pt x="1172" y="1102"/>
                      <a:pt x="1201" y="1072"/>
                      <a:pt x="1248" y="1052"/>
                    </a:cubicBezTo>
                    <a:cubicBezTo>
                      <a:pt x="1282" y="1018"/>
                      <a:pt x="1328" y="1004"/>
                      <a:pt x="1372" y="986"/>
                    </a:cubicBezTo>
                    <a:cubicBezTo>
                      <a:pt x="1402" y="956"/>
                      <a:pt x="1424" y="957"/>
                      <a:pt x="1467" y="950"/>
                    </a:cubicBezTo>
                    <a:cubicBezTo>
                      <a:pt x="1528" y="952"/>
                      <a:pt x="1589" y="949"/>
                      <a:pt x="1649" y="957"/>
                    </a:cubicBezTo>
                    <a:cubicBezTo>
                      <a:pt x="1702" y="964"/>
                      <a:pt x="1734" y="1072"/>
                      <a:pt x="1752" y="1110"/>
                    </a:cubicBezTo>
                    <a:cubicBezTo>
                      <a:pt x="1767" y="1143"/>
                      <a:pt x="1786" y="1173"/>
                      <a:pt x="1803" y="1205"/>
                    </a:cubicBezTo>
                    <a:cubicBezTo>
                      <a:pt x="1807" y="1213"/>
                      <a:pt x="1821" y="1219"/>
                      <a:pt x="1817" y="1227"/>
                    </a:cubicBezTo>
                    <a:cubicBezTo>
                      <a:pt x="1813" y="1234"/>
                      <a:pt x="1802" y="1223"/>
                      <a:pt x="1795" y="1220"/>
                    </a:cubicBezTo>
                    <a:cubicBezTo>
                      <a:pt x="1766" y="1207"/>
                      <a:pt x="1737" y="1188"/>
                      <a:pt x="1708" y="1176"/>
                    </a:cubicBezTo>
                    <a:cubicBezTo>
                      <a:pt x="1684" y="1166"/>
                      <a:pt x="1659" y="1161"/>
                      <a:pt x="1635" y="1154"/>
                    </a:cubicBezTo>
                    <a:cubicBezTo>
                      <a:pt x="1604" y="1145"/>
                      <a:pt x="1540" y="1132"/>
                      <a:pt x="1540" y="1132"/>
                    </a:cubicBezTo>
                    <a:cubicBezTo>
                      <a:pt x="1500" y="1113"/>
                      <a:pt x="1465" y="1118"/>
                      <a:pt x="1423" y="1132"/>
                    </a:cubicBezTo>
                    <a:cubicBezTo>
                      <a:pt x="1404" y="1162"/>
                      <a:pt x="1364" y="1171"/>
                      <a:pt x="1329" y="1183"/>
                    </a:cubicBezTo>
                    <a:cubicBezTo>
                      <a:pt x="1312" y="1208"/>
                      <a:pt x="1281" y="1240"/>
                      <a:pt x="1256" y="1256"/>
                    </a:cubicBezTo>
                    <a:cubicBezTo>
                      <a:pt x="1236" y="1285"/>
                      <a:pt x="1213" y="1317"/>
                      <a:pt x="1183" y="1336"/>
                    </a:cubicBezTo>
                    <a:cubicBezTo>
                      <a:pt x="1106" y="1449"/>
                      <a:pt x="859" y="1380"/>
                      <a:pt x="789" y="1380"/>
                    </a:cubicBezTo>
                    <a:lnTo>
                      <a:pt x="735" y="1312"/>
                    </a:lnTo>
                  </a:path>
                </a:pathLst>
              </a:custGeom>
              <a:solidFill>
                <a:srgbClr val="00CC00"/>
              </a:solidFill>
              <a:ln w="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5183" name="Freeform 232"/>
              <p:cNvSpPr/>
              <p:nvPr/>
            </p:nvSpPr>
            <p:spPr>
              <a:xfrm rot="899285">
                <a:off x="6096000" y="4800600"/>
                <a:ext cx="914400" cy="422275"/>
              </a:xfrm>
              <a:custGeom>
                <a:avLst/>
                <a:gdLst>
                  <a:gd name="txL" fmla="*/ 0 w 1821"/>
                  <a:gd name="txT" fmla="*/ 0 h 1522"/>
                  <a:gd name="txR" fmla="*/ 1821 w 1821"/>
                  <a:gd name="txB" fmla="*/ 1522 h 1522"/>
                </a:gdLst>
                <a:ahLst/>
                <a:cxnLst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</a:cxnLst>
                <a:rect l="txL" t="txT" r="txR" b="txB"/>
                <a:pathLst>
                  <a:path w="1821" h="1522">
                    <a:moveTo>
                      <a:pt x="760" y="1504"/>
                    </a:moveTo>
                    <a:cubicBezTo>
                      <a:pt x="684" y="1522"/>
                      <a:pt x="699" y="1518"/>
                      <a:pt x="585" y="1511"/>
                    </a:cubicBezTo>
                    <a:cubicBezTo>
                      <a:pt x="556" y="1502"/>
                      <a:pt x="523" y="1504"/>
                      <a:pt x="497" y="1489"/>
                    </a:cubicBezTo>
                    <a:cubicBezTo>
                      <a:pt x="482" y="1480"/>
                      <a:pt x="470" y="1465"/>
                      <a:pt x="454" y="1460"/>
                    </a:cubicBezTo>
                    <a:cubicBezTo>
                      <a:pt x="439" y="1455"/>
                      <a:pt x="410" y="1446"/>
                      <a:pt x="410" y="1446"/>
                    </a:cubicBezTo>
                    <a:cubicBezTo>
                      <a:pt x="374" y="1394"/>
                      <a:pt x="297" y="1335"/>
                      <a:pt x="242" y="1300"/>
                    </a:cubicBezTo>
                    <a:cubicBezTo>
                      <a:pt x="237" y="1293"/>
                      <a:pt x="234" y="1284"/>
                      <a:pt x="228" y="1278"/>
                    </a:cubicBezTo>
                    <a:cubicBezTo>
                      <a:pt x="222" y="1272"/>
                      <a:pt x="212" y="1270"/>
                      <a:pt x="206" y="1263"/>
                    </a:cubicBezTo>
                    <a:cubicBezTo>
                      <a:pt x="201" y="1257"/>
                      <a:pt x="202" y="1248"/>
                      <a:pt x="198" y="1242"/>
                    </a:cubicBezTo>
                    <a:cubicBezTo>
                      <a:pt x="192" y="1234"/>
                      <a:pt x="183" y="1228"/>
                      <a:pt x="177" y="1220"/>
                    </a:cubicBezTo>
                    <a:cubicBezTo>
                      <a:pt x="160" y="1195"/>
                      <a:pt x="167" y="1189"/>
                      <a:pt x="147" y="1169"/>
                    </a:cubicBezTo>
                    <a:cubicBezTo>
                      <a:pt x="112" y="1134"/>
                      <a:pt x="138" y="1177"/>
                      <a:pt x="104" y="1132"/>
                    </a:cubicBezTo>
                    <a:cubicBezTo>
                      <a:pt x="59" y="1073"/>
                      <a:pt x="95" y="1101"/>
                      <a:pt x="53" y="1074"/>
                    </a:cubicBezTo>
                    <a:cubicBezTo>
                      <a:pt x="50" y="1067"/>
                      <a:pt x="50" y="1058"/>
                      <a:pt x="45" y="1052"/>
                    </a:cubicBezTo>
                    <a:cubicBezTo>
                      <a:pt x="40" y="1045"/>
                      <a:pt x="29" y="1044"/>
                      <a:pt x="24" y="1037"/>
                    </a:cubicBezTo>
                    <a:cubicBezTo>
                      <a:pt x="16" y="1024"/>
                      <a:pt x="14" y="1008"/>
                      <a:pt x="9" y="994"/>
                    </a:cubicBezTo>
                    <a:cubicBezTo>
                      <a:pt x="7" y="987"/>
                      <a:pt x="2" y="972"/>
                      <a:pt x="2" y="972"/>
                    </a:cubicBezTo>
                    <a:cubicBezTo>
                      <a:pt x="4" y="960"/>
                      <a:pt x="0" y="944"/>
                      <a:pt x="9" y="935"/>
                    </a:cubicBezTo>
                    <a:cubicBezTo>
                      <a:pt x="14" y="929"/>
                      <a:pt x="13" y="950"/>
                      <a:pt x="16" y="957"/>
                    </a:cubicBezTo>
                    <a:cubicBezTo>
                      <a:pt x="21" y="967"/>
                      <a:pt x="49" y="1003"/>
                      <a:pt x="53" y="1008"/>
                    </a:cubicBezTo>
                    <a:cubicBezTo>
                      <a:pt x="69" y="1057"/>
                      <a:pt x="89" y="1082"/>
                      <a:pt x="133" y="1110"/>
                    </a:cubicBezTo>
                    <a:cubicBezTo>
                      <a:pt x="167" y="1164"/>
                      <a:pt x="242" y="1162"/>
                      <a:pt x="301" y="1176"/>
                    </a:cubicBezTo>
                    <a:cubicBezTo>
                      <a:pt x="328" y="1189"/>
                      <a:pt x="345" y="1210"/>
                      <a:pt x="373" y="1220"/>
                    </a:cubicBezTo>
                    <a:cubicBezTo>
                      <a:pt x="388" y="1225"/>
                      <a:pt x="417" y="1234"/>
                      <a:pt x="417" y="1234"/>
                    </a:cubicBezTo>
                    <a:cubicBezTo>
                      <a:pt x="452" y="1261"/>
                      <a:pt x="484" y="1297"/>
                      <a:pt x="527" y="1307"/>
                    </a:cubicBezTo>
                    <a:cubicBezTo>
                      <a:pt x="561" y="1331"/>
                      <a:pt x="599" y="1340"/>
                      <a:pt x="636" y="1358"/>
                    </a:cubicBezTo>
                    <a:cubicBezTo>
                      <a:pt x="654" y="1385"/>
                      <a:pt x="645" y="1377"/>
                      <a:pt x="672" y="1395"/>
                    </a:cubicBezTo>
                    <a:cubicBezTo>
                      <a:pt x="687" y="1405"/>
                      <a:pt x="716" y="1424"/>
                      <a:pt x="716" y="1424"/>
                    </a:cubicBezTo>
                    <a:cubicBezTo>
                      <a:pt x="742" y="1463"/>
                      <a:pt x="725" y="1440"/>
                      <a:pt x="774" y="1489"/>
                    </a:cubicBezTo>
                    <a:cubicBezTo>
                      <a:pt x="781" y="1496"/>
                      <a:pt x="796" y="1511"/>
                      <a:pt x="796" y="1511"/>
                    </a:cubicBezTo>
                    <a:cubicBezTo>
                      <a:pt x="796" y="1511"/>
                      <a:pt x="769" y="1485"/>
                      <a:pt x="753" y="1475"/>
                    </a:cubicBezTo>
                    <a:cubicBezTo>
                      <a:pt x="738" y="1433"/>
                      <a:pt x="693" y="1414"/>
                      <a:pt x="665" y="1380"/>
                    </a:cubicBezTo>
                    <a:cubicBezTo>
                      <a:pt x="646" y="1357"/>
                      <a:pt x="625" y="1345"/>
                      <a:pt x="607" y="1322"/>
                    </a:cubicBezTo>
                    <a:cubicBezTo>
                      <a:pt x="572" y="1277"/>
                      <a:pt x="575" y="1278"/>
                      <a:pt x="534" y="1242"/>
                    </a:cubicBezTo>
                    <a:cubicBezTo>
                      <a:pt x="505" y="1216"/>
                      <a:pt x="485" y="1182"/>
                      <a:pt x="454" y="1161"/>
                    </a:cubicBezTo>
                    <a:cubicBezTo>
                      <a:pt x="433" y="1130"/>
                      <a:pt x="417" y="1097"/>
                      <a:pt x="395" y="1067"/>
                    </a:cubicBezTo>
                    <a:cubicBezTo>
                      <a:pt x="385" y="1034"/>
                      <a:pt x="370" y="1001"/>
                      <a:pt x="352" y="972"/>
                    </a:cubicBezTo>
                    <a:cubicBezTo>
                      <a:pt x="341" y="912"/>
                      <a:pt x="320" y="857"/>
                      <a:pt x="308" y="797"/>
                    </a:cubicBezTo>
                    <a:cubicBezTo>
                      <a:pt x="299" y="678"/>
                      <a:pt x="294" y="661"/>
                      <a:pt x="308" y="512"/>
                    </a:cubicBezTo>
                    <a:cubicBezTo>
                      <a:pt x="310" y="495"/>
                      <a:pt x="312" y="546"/>
                      <a:pt x="315" y="563"/>
                    </a:cubicBezTo>
                    <a:cubicBezTo>
                      <a:pt x="320" y="588"/>
                      <a:pt x="352" y="629"/>
                      <a:pt x="352" y="629"/>
                    </a:cubicBezTo>
                    <a:cubicBezTo>
                      <a:pt x="368" y="680"/>
                      <a:pt x="380" y="737"/>
                      <a:pt x="410" y="782"/>
                    </a:cubicBezTo>
                    <a:cubicBezTo>
                      <a:pt x="421" y="818"/>
                      <a:pt x="432" y="844"/>
                      <a:pt x="468" y="855"/>
                    </a:cubicBezTo>
                    <a:cubicBezTo>
                      <a:pt x="481" y="890"/>
                      <a:pt x="467" y="907"/>
                      <a:pt x="505" y="921"/>
                    </a:cubicBezTo>
                    <a:cubicBezTo>
                      <a:pt x="516" y="954"/>
                      <a:pt x="534" y="981"/>
                      <a:pt x="563" y="1001"/>
                    </a:cubicBezTo>
                    <a:cubicBezTo>
                      <a:pt x="573" y="1031"/>
                      <a:pt x="577" y="1044"/>
                      <a:pt x="600" y="1067"/>
                    </a:cubicBezTo>
                    <a:cubicBezTo>
                      <a:pt x="610" y="1131"/>
                      <a:pt x="605" y="1244"/>
                      <a:pt x="680" y="1271"/>
                    </a:cubicBezTo>
                    <a:cubicBezTo>
                      <a:pt x="694" y="1314"/>
                      <a:pt x="706" y="1372"/>
                      <a:pt x="731" y="1409"/>
                    </a:cubicBezTo>
                    <a:cubicBezTo>
                      <a:pt x="736" y="1424"/>
                      <a:pt x="740" y="1438"/>
                      <a:pt x="745" y="1453"/>
                    </a:cubicBezTo>
                    <a:cubicBezTo>
                      <a:pt x="748" y="1461"/>
                      <a:pt x="734" y="1439"/>
                      <a:pt x="731" y="1431"/>
                    </a:cubicBezTo>
                    <a:cubicBezTo>
                      <a:pt x="725" y="1417"/>
                      <a:pt x="720" y="1402"/>
                      <a:pt x="716" y="1387"/>
                    </a:cubicBezTo>
                    <a:cubicBezTo>
                      <a:pt x="707" y="1356"/>
                      <a:pt x="704" y="1324"/>
                      <a:pt x="694" y="1293"/>
                    </a:cubicBezTo>
                    <a:cubicBezTo>
                      <a:pt x="689" y="1278"/>
                      <a:pt x="680" y="1249"/>
                      <a:pt x="680" y="1249"/>
                    </a:cubicBezTo>
                    <a:cubicBezTo>
                      <a:pt x="672" y="1179"/>
                      <a:pt x="670" y="1107"/>
                      <a:pt x="658" y="1037"/>
                    </a:cubicBezTo>
                    <a:cubicBezTo>
                      <a:pt x="650" y="992"/>
                      <a:pt x="629" y="951"/>
                      <a:pt x="621" y="906"/>
                    </a:cubicBezTo>
                    <a:cubicBezTo>
                      <a:pt x="616" y="879"/>
                      <a:pt x="611" y="853"/>
                      <a:pt x="607" y="826"/>
                    </a:cubicBezTo>
                    <a:cubicBezTo>
                      <a:pt x="601" y="790"/>
                      <a:pt x="592" y="717"/>
                      <a:pt x="592" y="717"/>
                    </a:cubicBezTo>
                    <a:cubicBezTo>
                      <a:pt x="590" y="680"/>
                      <a:pt x="585" y="644"/>
                      <a:pt x="585" y="607"/>
                    </a:cubicBezTo>
                    <a:cubicBezTo>
                      <a:pt x="585" y="529"/>
                      <a:pt x="587" y="452"/>
                      <a:pt x="592" y="374"/>
                    </a:cubicBezTo>
                    <a:cubicBezTo>
                      <a:pt x="595" y="324"/>
                      <a:pt x="623" y="270"/>
                      <a:pt x="636" y="221"/>
                    </a:cubicBezTo>
                    <a:cubicBezTo>
                      <a:pt x="641" y="203"/>
                      <a:pt x="644" y="176"/>
                      <a:pt x="658" y="162"/>
                    </a:cubicBezTo>
                    <a:cubicBezTo>
                      <a:pt x="666" y="154"/>
                      <a:pt x="677" y="153"/>
                      <a:pt x="687" y="148"/>
                    </a:cubicBezTo>
                    <a:cubicBezTo>
                      <a:pt x="711" y="117"/>
                      <a:pt x="724" y="85"/>
                      <a:pt x="745" y="53"/>
                    </a:cubicBezTo>
                    <a:cubicBezTo>
                      <a:pt x="748" y="43"/>
                      <a:pt x="747" y="32"/>
                      <a:pt x="753" y="24"/>
                    </a:cubicBezTo>
                    <a:cubicBezTo>
                      <a:pt x="761" y="12"/>
                      <a:pt x="799" y="0"/>
                      <a:pt x="753" y="17"/>
                    </a:cubicBezTo>
                    <a:cubicBezTo>
                      <a:pt x="747" y="32"/>
                      <a:pt x="737" y="45"/>
                      <a:pt x="731" y="60"/>
                    </a:cubicBezTo>
                    <a:cubicBezTo>
                      <a:pt x="704" y="133"/>
                      <a:pt x="742" y="68"/>
                      <a:pt x="709" y="119"/>
                    </a:cubicBezTo>
                    <a:cubicBezTo>
                      <a:pt x="701" y="153"/>
                      <a:pt x="692" y="184"/>
                      <a:pt x="672" y="213"/>
                    </a:cubicBezTo>
                    <a:cubicBezTo>
                      <a:pt x="655" y="266"/>
                      <a:pt x="662" y="242"/>
                      <a:pt x="651" y="286"/>
                    </a:cubicBezTo>
                    <a:cubicBezTo>
                      <a:pt x="655" y="513"/>
                      <a:pt x="656" y="645"/>
                      <a:pt x="672" y="841"/>
                    </a:cubicBezTo>
                    <a:cubicBezTo>
                      <a:pt x="677" y="982"/>
                      <a:pt x="685" y="1111"/>
                      <a:pt x="702" y="1249"/>
                    </a:cubicBezTo>
                    <a:cubicBezTo>
                      <a:pt x="706" y="1318"/>
                      <a:pt x="704" y="1358"/>
                      <a:pt x="723" y="1417"/>
                    </a:cubicBezTo>
                    <a:cubicBezTo>
                      <a:pt x="726" y="1380"/>
                      <a:pt x="730" y="1344"/>
                      <a:pt x="731" y="1307"/>
                    </a:cubicBezTo>
                    <a:cubicBezTo>
                      <a:pt x="735" y="1066"/>
                      <a:pt x="733" y="826"/>
                      <a:pt x="738" y="585"/>
                    </a:cubicBezTo>
                    <a:cubicBezTo>
                      <a:pt x="738" y="577"/>
                      <a:pt x="743" y="570"/>
                      <a:pt x="745" y="563"/>
                    </a:cubicBezTo>
                    <a:cubicBezTo>
                      <a:pt x="758" y="513"/>
                      <a:pt x="761" y="439"/>
                      <a:pt x="789" y="396"/>
                    </a:cubicBezTo>
                    <a:cubicBezTo>
                      <a:pt x="806" y="370"/>
                      <a:pt x="856" y="329"/>
                      <a:pt x="877" y="308"/>
                    </a:cubicBezTo>
                    <a:cubicBezTo>
                      <a:pt x="897" y="288"/>
                      <a:pt x="910" y="257"/>
                      <a:pt x="928" y="235"/>
                    </a:cubicBezTo>
                    <a:cubicBezTo>
                      <a:pt x="975" y="178"/>
                      <a:pt x="1045" y="151"/>
                      <a:pt x="1117" y="141"/>
                    </a:cubicBezTo>
                    <a:cubicBezTo>
                      <a:pt x="1135" y="136"/>
                      <a:pt x="1165" y="123"/>
                      <a:pt x="1183" y="141"/>
                    </a:cubicBezTo>
                    <a:cubicBezTo>
                      <a:pt x="1188" y="146"/>
                      <a:pt x="1168" y="145"/>
                      <a:pt x="1161" y="148"/>
                    </a:cubicBezTo>
                    <a:cubicBezTo>
                      <a:pt x="1145" y="156"/>
                      <a:pt x="1128" y="170"/>
                      <a:pt x="1117" y="184"/>
                    </a:cubicBezTo>
                    <a:cubicBezTo>
                      <a:pt x="1100" y="206"/>
                      <a:pt x="1065" y="246"/>
                      <a:pt x="1052" y="272"/>
                    </a:cubicBezTo>
                    <a:cubicBezTo>
                      <a:pt x="1033" y="310"/>
                      <a:pt x="1033" y="325"/>
                      <a:pt x="1001" y="359"/>
                    </a:cubicBezTo>
                    <a:cubicBezTo>
                      <a:pt x="992" y="383"/>
                      <a:pt x="987" y="408"/>
                      <a:pt x="979" y="432"/>
                    </a:cubicBezTo>
                    <a:cubicBezTo>
                      <a:pt x="971" y="498"/>
                      <a:pt x="972" y="566"/>
                      <a:pt x="949" y="629"/>
                    </a:cubicBezTo>
                    <a:cubicBezTo>
                      <a:pt x="939" y="721"/>
                      <a:pt x="930" y="813"/>
                      <a:pt x="920" y="906"/>
                    </a:cubicBezTo>
                    <a:cubicBezTo>
                      <a:pt x="917" y="931"/>
                      <a:pt x="906" y="979"/>
                      <a:pt x="906" y="979"/>
                    </a:cubicBezTo>
                    <a:cubicBezTo>
                      <a:pt x="898" y="1072"/>
                      <a:pt x="897" y="1171"/>
                      <a:pt x="855" y="1256"/>
                    </a:cubicBezTo>
                    <a:cubicBezTo>
                      <a:pt x="838" y="1290"/>
                      <a:pt x="842" y="1313"/>
                      <a:pt x="811" y="1344"/>
                    </a:cubicBezTo>
                    <a:cubicBezTo>
                      <a:pt x="779" y="1376"/>
                      <a:pt x="747" y="1400"/>
                      <a:pt x="716" y="1431"/>
                    </a:cubicBezTo>
                    <a:cubicBezTo>
                      <a:pt x="707" y="1440"/>
                      <a:pt x="736" y="1417"/>
                      <a:pt x="745" y="1409"/>
                    </a:cubicBezTo>
                    <a:cubicBezTo>
                      <a:pt x="753" y="1402"/>
                      <a:pt x="759" y="1393"/>
                      <a:pt x="767" y="1387"/>
                    </a:cubicBezTo>
                    <a:cubicBezTo>
                      <a:pt x="807" y="1359"/>
                      <a:pt x="858" y="1322"/>
                      <a:pt x="906" y="1307"/>
                    </a:cubicBezTo>
                    <a:cubicBezTo>
                      <a:pt x="933" y="1265"/>
                      <a:pt x="983" y="1229"/>
                      <a:pt x="1030" y="1212"/>
                    </a:cubicBezTo>
                    <a:cubicBezTo>
                      <a:pt x="1063" y="1179"/>
                      <a:pt x="1087" y="1146"/>
                      <a:pt x="1132" y="1132"/>
                    </a:cubicBezTo>
                    <a:cubicBezTo>
                      <a:pt x="1172" y="1102"/>
                      <a:pt x="1201" y="1072"/>
                      <a:pt x="1248" y="1052"/>
                    </a:cubicBezTo>
                    <a:cubicBezTo>
                      <a:pt x="1282" y="1018"/>
                      <a:pt x="1328" y="1004"/>
                      <a:pt x="1372" y="986"/>
                    </a:cubicBezTo>
                    <a:cubicBezTo>
                      <a:pt x="1402" y="956"/>
                      <a:pt x="1424" y="957"/>
                      <a:pt x="1467" y="950"/>
                    </a:cubicBezTo>
                    <a:cubicBezTo>
                      <a:pt x="1528" y="952"/>
                      <a:pt x="1589" y="949"/>
                      <a:pt x="1649" y="957"/>
                    </a:cubicBezTo>
                    <a:cubicBezTo>
                      <a:pt x="1702" y="964"/>
                      <a:pt x="1734" y="1072"/>
                      <a:pt x="1752" y="1110"/>
                    </a:cubicBezTo>
                    <a:cubicBezTo>
                      <a:pt x="1767" y="1143"/>
                      <a:pt x="1786" y="1173"/>
                      <a:pt x="1803" y="1205"/>
                    </a:cubicBezTo>
                    <a:cubicBezTo>
                      <a:pt x="1807" y="1213"/>
                      <a:pt x="1821" y="1219"/>
                      <a:pt x="1817" y="1227"/>
                    </a:cubicBezTo>
                    <a:cubicBezTo>
                      <a:pt x="1813" y="1234"/>
                      <a:pt x="1802" y="1223"/>
                      <a:pt x="1795" y="1220"/>
                    </a:cubicBezTo>
                    <a:cubicBezTo>
                      <a:pt x="1766" y="1207"/>
                      <a:pt x="1737" y="1188"/>
                      <a:pt x="1708" y="1176"/>
                    </a:cubicBezTo>
                    <a:cubicBezTo>
                      <a:pt x="1684" y="1166"/>
                      <a:pt x="1659" y="1161"/>
                      <a:pt x="1635" y="1154"/>
                    </a:cubicBezTo>
                    <a:cubicBezTo>
                      <a:pt x="1604" y="1145"/>
                      <a:pt x="1540" y="1132"/>
                      <a:pt x="1540" y="1132"/>
                    </a:cubicBezTo>
                    <a:cubicBezTo>
                      <a:pt x="1500" y="1113"/>
                      <a:pt x="1465" y="1118"/>
                      <a:pt x="1423" y="1132"/>
                    </a:cubicBezTo>
                    <a:cubicBezTo>
                      <a:pt x="1404" y="1162"/>
                      <a:pt x="1364" y="1171"/>
                      <a:pt x="1329" y="1183"/>
                    </a:cubicBezTo>
                    <a:cubicBezTo>
                      <a:pt x="1312" y="1208"/>
                      <a:pt x="1281" y="1240"/>
                      <a:pt x="1256" y="1256"/>
                    </a:cubicBezTo>
                    <a:cubicBezTo>
                      <a:pt x="1236" y="1285"/>
                      <a:pt x="1213" y="1317"/>
                      <a:pt x="1183" y="1336"/>
                    </a:cubicBezTo>
                    <a:cubicBezTo>
                      <a:pt x="1106" y="1449"/>
                      <a:pt x="859" y="1380"/>
                      <a:pt x="789" y="1380"/>
                    </a:cubicBezTo>
                    <a:lnTo>
                      <a:pt x="735" y="1312"/>
                    </a:lnTo>
                  </a:path>
                </a:pathLst>
              </a:custGeom>
              <a:solidFill>
                <a:srgbClr val="00CC00"/>
              </a:solidFill>
              <a:ln w="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5184" name="Freeform 233"/>
              <p:cNvSpPr/>
              <p:nvPr/>
            </p:nvSpPr>
            <p:spPr>
              <a:xfrm rot="899285">
                <a:off x="2667000" y="4800600"/>
                <a:ext cx="914400" cy="422275"/>
              </a:xfrm>
              <a:custGeom>
                <a:avLst/>
                <a:gdLst>
                  <a:gd name="txL" fmla="*/ 0 w 1821"/>
                  <a:gd name="txT" fmla="*/ 0 h 1522"/>
                  <a:gd name="txR" fmla="*/ 1821 w 1821"/>
                  <a:gd name="txB" fmla="*/ 1522 h 1522"/>
                </a:gdLst>
                <a:ahLst/>
                <a:cxnLst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</a:cxnLst>
                <a:rect l="txL" t="txT" r="txR" b="txB"/>
                <a:pathLst>
                  <a:path w="1821" h="1522">
                    <a:moveTo>
                      <a:pt x="760" y="1504"/>
                    </a:moveTo>
                    <a:cubicBezTo>
                      <a:pt x="684" y="1522"/>
                      <a:pt x="699" y="1518"/>
                      <a:pt x="585" y="1511"/>
                    </a:cubicBezTo>
                    <a:cubicBezTo>
                      <a:pt x="556" y="1502"/>
                      <a:pt x="523" y="1504"/>
                      <a:pt x="497" y="1489"/>
                    </a:cubicBezTo>
                    <a:cubicBezTo>
                      <a:pt x="482" y="1480"/>
                      <a:pt x="470" y="1465"/>
                      <a:pt x="454" y="1460"/>
                    </a:cubicBezTo>
                    <a:cubicBezTo>
                      <a:pt x="439" y="1455"/>
                      <a:pt x="410" y="1446"/>
                      <a:pt x="410" y="1446"/>
                    </a:cubicBezTo>
                    <a:cubicBezTo>
                      <a:pt x="374" y="1394"/>
                      <a:pt x="297" y="1335"/>
                      <a:pt x="242" y="1300"/>
                    </a:cubicBezTo>
                    <a:cubicBezTo>
                      <a:pt x="237" y="1293"/>
                      <a:pt x="234" y="1284"/>
                      <a:pt x="228" y="1278"/>
                    </a:cubicBezTo>
                    <a:cubicBezTo>
                      <a:pt x="222" y="1272"/>
                      <a:pt x="212" y="1270"/>
                      <a:pt x="206" y="1263"/>
                    </a:cubicBezTo>
                    <a:cubicBezTo>
                      <a:pt x="201" y="1257"/>
                      <a:pt x="202" y="1248"/>
                      <a:pt x="198" y="1242"/>
                    </a:cubicBezTo>
                    <a:cubicBezTo>
                      <a:pt x="192" y="1234"/>
                      <a:pt x="183" y="1228"/>
                      <a:pt x="177" y="1220"/>
                    </a:cubicBezTo>
                    <a:cubicBezTo>
                      <a:pt x="160" y="1195"/>
                      <a:pt x="167" y="1189"/>
                      <a:pt x="147" y="1169"/>
                    </a:cubicBezTo>
                    <a:cubicBezTo>
                      <a:pt x="112" y="1134"/>
                      <a:pt x="138" y="1177"/>
                      <a:pt x="104" y="1132"/>
                    </a:cubicBezTo>
                    <a:cubicBezTo>
                      <a:pt x="59" y="1073"/>
                      <a:pt x="95" y="1101"/>
                      <a:pt x="53" y="1074"/>
                    </a:cubicBezTo>
                    <a:cubicBezTo>
                      <a:pt x="50" y="1067"/>
                      <a:pt x="50" y="1058"/>
                      <a:pt x="45" y="1052"/>
                    </a:cubicBezTo>
                    <a:cubicBezTo>
                      <a:pt x="40" y="1045"/>
                      <a:pt x="29" y="1044"/>
                      <a:pt x="24" y="1037"/>
                    </a:cubicBezTo>
                    <a:cubicBezTo>
                      <a:pt x="16" y="1024"/>
                      <a:pt x="14" y="1008"/>
                      <a:pt x="9" y="994"/>
                    </a:cubicBezTo>
                    <a:cubicBezTo>
                      <a:pt x="7" y="987"/>
                      <a:pt x="2" y="972"/>
                      <a:pt x="2" y="972"/>
                    </a:cubicBezTo>
                    <a:cubicBezTo>
                      <a:pt x="4" y="960"/>
                      <a:pt x="0" y="944"/>
                      <a:pt x="9" y="935"/>
                    </a:cubicBezTo>
                    <a:cubicBezTo>
                      <a:pt x="14" y="929"/>
                      <a:pt x="13" y="950"/>
                      <a:pt x="16" y="957"/>
                    </a:cubicBezTo>
                    <a:cubicBezTo>
                      <a:pt x="21" y="967"/>
                      <a:pt x="49" y="1003"/>
                      <a:pt x="53" y="1008"/>
                    </a:cubicBezTo>
                    <a:cubicBezTo>
                      <a:pt x="69" y="1057"/>
                      <a:pt x="89" y="1082"/>
                      <a:pt x="133" y="1110"/>
                    </a:cubicBezTo>
                    <a:cubicBezTo>
                      <a:pt x="167" y="1164"/>
                      <a:pt x="242" y="1162"/>
                      <a:pt x="301" y="1176"/>
                    </a:cubicBezTo>
                    <a:cubicBezTo>
                      <a:pt x="328" y="1189"/>
                      <a:pt x="345" y="1210"/>
                      <a:pt x="373" y="1220"/>
                    </a:cubicBezTo>
                    <a:cubicBezTo>
                      <a:pt x="388" y="1225"/>
                      <a:pt x="417" y="1234"/>
                      <a:pt x="417" y="1234"/>
                    </a:cubicBezTo>
                    <a:cubicBezTo>
                      <a:pt x="452" y="1261"/>
                      <a:pt x="484" y="1297"/>
                      <a:pt x="527" y="1307"/>
                    </a:cubicBezTo>
                    <a:cubicBezTo>
                      <a:pt x="561" y="1331"/>
                      <a:pt x="599" y="1340"/>
                      <a:pt x="636" y="1358"/>
                    </a:cubicBezTo>
                    <a:cubicBezTo>
                      <a:pt x="654" y="1385"/>
                      <a:pt x="645" y="1377"/>
                      <a:pt x="672" y="1395"/>
                    </a:cubicBezTo>
                    <a:cubicBezTo>
                      <a:pt x="687" y="1405"/>
                      <a:pt x="716" y="1424"/>
                      <a:pt x="716" y="1424"/>
                    </a:cubicBezTo>
                    <a:cubicBezTo>
                      <a:pt x="742" y="1463"/>
                      <a:pt x="725" y="1440"/>
                      <a:pt x="774" y="1489"/>
                    </a:cubicBezTo>
                    <a:cubicBezTo>
                      <a:pt x="781" y="1496"/>
                      <a:pt x="796" y="1511"/>
                      <a:pt x="796" y="1511"/>
                    </a:cubicBezTo>
                    <a:cubicBezTo>
                      <a:pt x="796" y="1511"/>
                      <a:pt x="769" y="1485"/>
                      <a:pt x="753" y="1475"/>
                    </a:cubicBezTo>
                    <a:cubicBezTo>
                      <a:pt x="738" y="1433"/>
                      <a:pt x="693" y="1414"/>
                      <a:pt x="665" y="1380"/>
                    </a:cubicBezTo>
                    <a:cubicBezTo>
                      <a:pt x="646" y="1357"/>
                      <a:pt x="625" y="1345"/>
                      <a:pt x="607" y="1322"/>
                    </a:cubicBezTo>
                    <a:cubicBezTo>
                      <a:pt x="572" y="1277"/>
                      <a:pt x="575" y="1278"/>
                      <a:pt x="534" y="1242"/>
                    </a:cubicBezTo>
                    <a:cubicBezTo>
                      <a:pt x="505" y="1216"/>
                      <a:pt x="485" y="1182"/>
                      <a:pt x="454" y="1161"/>
                    </a:cubicBezTo>
                    <a:cubicBezTo>
                      <a:pt x="433" y="1130"/>
                      <a:pt x="417" y="1097"/>
                      <a:pt x="395" y="1067"/>
                    </a:cubicBezTo>
                    <a:cubicBezTo>
                      <a:pt x="385" y="1034"/>
                      <a:pt x="370" y="1001"/>
                      <a:pt x="352" y="972"/>
                    </a:cubicBezTo>
                    <a:cubicBezTo>
                      <a:pt x="341" y="912"/>
                      <a:pt x="320" y="857"/>
                      <a:pt x="308" y="797"/>
                    </a:cubicBezTo>
                    <a:cubicBezTo>
                      <a:pt x="299" y="678"/>
                      <a:pt x="294" y="661"/>
                      <a:pt x="308" y="512"/>
                    </a:cubicBezTo>
                    <a:cubicBezTo>
                      <a:pt x="310" y="495"/>
                      <a:pt x="312" y="546"/>
                      <a:pt x="315" y="563"/>
                    </a:cubicBezTo>
                    <a:cubicBezTo>
                      <a:pt x="320" y="588"/>
                      <a:pt x="352" y="629"/>
                      <a:pt x="352" y="629"/>
                    </a:cubicBezTo>
                    <a:cubicBezTo>
                      <a:pt x="368" y="680"/>
                      <a:pt x="380" y="737"/>
                      <a:pt x="410" y="782"/>
                    </a:cubicBezTo>
                    <a:cubicBezTo>
                      <a:pt x="421" y="818"/>
                      <a:pt x="432" y="844"/>
                      <a:pt x="468" y="855"/>
                    </a:cubicBezTo>
                    <a:cubicBezTo>
                      <a:pt x="481" y="890"/>
                      <a:pt x="467" y="907"/>
                      <a:pt x="505" y="921"/>
                    </a:cubicBezTo>
                    <a:cubicBezTo>
                      <a:pt x="516" y="954"/>
                      <a:pt x="534" y="981"/>
                      <a:pt x="563" y="1001"/>
                    </a:cubicBezTo>
                    <a:cubicBezTo>
                      <a:pt x="573" y="1031"/>
                      <a:pt x="577" y="1044"/>
                      <a:pt x="600" y="1067"/>
                    </a:cubicBezTo>
                    <a:cubicBezTo>
                      <a:pt x="610" y="1131"/>
                      <a:pt x="605" y="1244"/>
                      <a:pt x="680" y="1271"/>
                    </a:cubicBezTo>
                    <a:cubicBezTo>
                      <a:pt x="694" y="1314"/>
                      <a:pt x="706" y="1372"/>
                      <a:pt x="731" y="1409"/>
                    </a:cubicBezTo>
                    <a:cubicBezTo>
                      <a:pt x="736" y="1424"/>
                      <a:pt x="740" y="1438"/>
                      <a:pt x="745" y="1453"/>
                    </a:cubicBezTo>
                    <a:cubicBezTo>
                      <a:pt x="748" y="1461"/>
                      <a:pt x="734" y="1439"/>
                      <a:pt x="731" y="1431"/>
                    </a:cubicBezTo>
                    <a:cubicBezTo>
                      <a:pt x="725" y="1417"/>
                      <a:pt x="720" y="1402"/>
                      <a:pt x="716" y="1387"/>
                    </a:cubicBezTo>
                    <a:cubicBezTo>
                      <a:pt x="707" y="1356"/>
                      <a:pt x="704" y="1324"/>
                      <a:pt x="694" y="1293"/>
                    </a:cubicBezTo>
                    <a:cubicBezTo>
                      <a:pt x="689" y="1278"/>
                      <a:pt x="680" y="1249"/>
                      <a:pt x="680" y="1249"/>
                    </a:cubicBezTo>
                    <a:cubicBezTo>
                      <a:pt x="672" y="1179"/>
                      <a:pt x="670" y="1107"/>
                      <a:pt x="658" y="1037"/>
                    </a:cubicBezTo>
                    <a:cubicBezTo>
                      <a:pt x="650" y="992"/>
                      <a:pt x="629" y="951"/>
                      <a:pt x="621" y="906"/>
                    </a:cubicBezTo>
                    <a:cubicBezTo>
                      <a:pt x="616" y="879"/>
                      <a:pt x="611" y="853"/>
                      <a:pt x="607" y="826"/>
                    </a:cubicBezTo>
                    <a:cubicBezTo>
                      <a:pt x="601" y="790"/>
                      <a:pt x="592" y="717"/>
                      <a:pt x="592" y="717"/>
                    </a:cubicBezTo>
                    <a:cubicBezTo>
                      <a:pt x="590" y="680"/>
                      <a:pt x="585" y="644"/>
                      <a:pt x="585" y="607"/>
                    </a:cubicBezTo>
                    <a:cubicBezTo>
                      <a:pt x="585" y="529"/>
                      <a:pt x="587" y="452"/>
                      <a:pt x="592" y="374"/>
                    </a:cubicBezTo>
                    <a:cubicBezTo>
                      <a:pt x="595" y="324"/>
                      <a:pt x="623" y="270"/>
                      <a:pt x="636" y="221"/>
                    </a:cubicBezTo>
                    <a:cubicBezTo>
                      <a:pt x="641" y="203"/>
                      <a:pt x="644" y="176"/>
                      <a:pt x="658" y="162"/>
                    </a:cubicBezTo>
                    <a:cubicBezTo>
                      <a:pt x="666" y="154"/>
                      <a:pt x="677" y="153"/>
                      <a:pt x="687" y="148"/>
                    </a:cubicBezTo>
                    <a:cubicBezTo>
                      <a:pt x="711" y="117"/>
                      <a:pt x="724" y="85"/>
                      <a:pt x="745" y="53"/>
                    </a:cubicBezTo>
                    <a:cubicBezTo>
                      <a:pt x="748" y="43"/>
                      <a:pt x="747" y="32"/>
                      <a:pt x="753" y="24"/>
                    </a:cubicBezTo>
                    <a:cubicBezTo>
                      <a:pt x="761" y="12"/>
                      <a:pt x="799" y="0"/>
                      <a:pt x="753" y="17"/>
                    </a:cubicBezTo>
                    <a:cubicBezTo>
                      <a:pt x="747" y="32"/>
                      <a:pt x="737" y="45"/>
                      <a:pt x="731" y="60"/>
                    </a:cubicBezTo>
                    <a:cubicBezTo>
                      <a:pt x="704" y="133"/>
                      <a:pt x="742" y="68"/>
                      <a:pt x="709" y="119"/>
                    </a:cubicBezTo>
                    <a:cubicBezTo>
                      <a:pt x="701" y="153"/>
                      <a:pt x="692" y="184"/>
                      <a:pt x="672" y="213"/>
                    </a:cubicBezTo>
                    <a:cubicBezTo>
                      <a:pt x="655" y="266"/>
                      <a:pt x="662" y="242"/>
                      <a:pt x="651" y="286"/>
                    </a:cubicBezTo>
                    <a:cubicBezTo>
                      <a:pt x="655" y="513"/>
                      <a:pt x="656" y="645"/>
                      <a:pt x="672" y="841"/>
                    </a:cubicBezTo>
                    <a:cubicBezTo>
                      <a:pt x="677" y="982"/>
                      <a:pt x="685" y="1111"/>
                      <a:pt x="702" y="1249"/>
                    </a:cubicBezTo>
                    <a:cubicBezTo>
                      <a:pt x="706" y="1318"/>
                      <a:pt x="704" y="1358"/>
                      <a:pt x="723" y="1417"/>
                    </a:cubicBezTo>
                    <a:cubicBezTo>
                      <a:pt x="726" y="1380"/>
                      <a:pt x="730" y="1344"/>
                      <a:pt x="731" y="1307"/>
                    </a:cubicBezTo>
                    <a:cubicBezTo>
                      <a:pt x="735" y="1066"/>
                      <a:pt x="733" y="826"/>
                      <a:pt x="738" y="585"/>
                    </a:cubicBezTo>
                    <a:cubicBezTo>
                      <a:pt x="738" y="577"/>
                      <a:pt x="743" y="570"/>
                      <a:pt x="745" y="563"/>
                    </a:cubicBezTo>
                    <a:cubicBezTo>
                      <a:pt x="758" y="513"/>
                      <a:pt x="761" y="439"/>
                      <a:pt x="789" y="396"/>
                    </a:cubicBezTo>
                    <a:cubicBezTo>
                      <a:pt x="806" y="370"/>
                      <a:pt x="856" y="329"/>
                      <a:pt x="877" y="308"/>
                    </a:cubicBezTo>
                    <a:cubicBezTo>
                      <a:pt x="897" y="288"/>
                      <a:pt x="910" y="257"/>
                      <a:pt x="928" y="235"/>
                    </a:cubicBezTo>
                    <a:cubicBezTo>
                      <a:pt x="975" y="178"/>
                      <a:pt x="1045" y="151"/>
                      <a:pt x="1117" y="141"/>
                    </a:cubicBezTo>
                    <a:cubicBezTo>
                      <a:pt x="1135" y="136"/>
                      <a:pt x="1165" y="123"/>
                      <a:pt x="1183" y="141"/>
                    </a:cubicBezTo>
                    <a:cubicBezTo>
                      <a:pt x="1188" y="146"/>
                      <a:pt x="1168" y="145"/>
                      <a:pt x="1161" y="148"/>
                    </a:cubicBezTo>
                    <a:cubicBezTo>
                      <a:pt x="1145" y="156"/>
                      <a:pt x="1128" y="170"/>
                      <a:pt x="1117" y="184"/>
                    </a:cubicBezTo>
                    <a:cubicBezTo>
                      <a:pt x="1100" y="206"/>
                      <a:pt x="1065" y="246"/>
                      <a:pt x="1052" y="272"/>
                    </a:cubicBezTo>
                    <a:cubicBezTo>
                      <a:pt x="1033" y="310"/>
                      <a:pt x="1033" y="325"/>
                      <a:pt x="1001" y="359"/>
                    </a:cubicBezTo>
                    <a:cubicBezTo>
                      <a:pt x="992" y="383"/>
                      <a:pt x="987" y="408"/>
                      <a:pt x="979" y="432"/>
                    </a:cubicBezTo>
                    <a:cubicBezTo>
                      <a:pt x="971" y="498"/>
                      <a:pt x="972" y="566"/>
                      <a:pt x="949" y="629"/>
                    </a:cubicBezTo>
                    <a:cubicBezTo>
                      <a:pt x="939" y="721"/>
                      <a:pt x="930" y="813"/>
                      <a:pt x="920" y="906"/>
                    </a:cubicBezTo>
                    <a:cubicBezTo>
                      <a:pt x="917" y="931"/>
                      <a:pt x="906" y="979"/>
                      <a:pt x="906" y="979"/>
                    </a:cubicBezTo>
                    <a:cubicBezTo>
                      <a:pt x="898" y="1072"/>
                      <a:pt x="897" y="1171"/>
                      <a:pt x="855" y="1256"/>
                    </a:cubicBezTo>
                    <a:cubicBezTo>
                      <a:pt x="838" y="1290"/>
                      <a:pt x="842" y="1313"/>
                      <a:pt x="811" y="1344"/>
                    </a:cubicBezTo>
                    <a:cubicBezTo>
                      <a:pt x="779" y="1376"/>
                      <a:pt x="747" y="1400"/>
                      <a:pt x="716" y="1431"/>
                    </a:cubicBezTo>
                    <a:cubicBezTo>
                      <a:pt x="707" y="1440"/>
                      <a:pt x="736" y="1417"/>
                      <a:pt x="745" y="1409"/>
                    </a:cubicBezTo>
                    <a:cubicBezTo>
                      <a:pt x="753" y="1402"/>
                      <a:pt x="759" y="1393"/>
                      <a:pt x="767" y="1387"/>
                    </a:cubicBezTo>
                    <a:cubicBezTo>
                      <a:pt x="807" y="1359"/>
                      <a:pt x="858" y="1322"/>
                      <a:pt x="906" y="1307"/>
                    </a:cubicBezTo>
                    <a:cubicBezTo>
                      <a:pt x="933" y="1265"/>
                      <a:pt x="983" y="1229"/>
                      <a:pt x="1030" y="1212"/>
                    </a:cubicBezTo>
                    <a:cubicBezTo>
                      <a:pt x="1063" y="1179"/>
                      <a:pt x="1087" y="1146"/>
                      <a:pt x="1132" y="1132"/>
                    </a:cubicBezTo>
                    <a:cubicBezTo>
                      <a:pt x="1172" y="1102"/>
                      <a:pt x="1201" y="1072"/>
                      <a:pt x="1248" y="1052"/>
                    </a:cubicBezTo>
                    <a:cubicBezTo>
                      <a:pt x="1282" y="1018"/>
                      <a:pt x="1328" y="1004"/>
                      <a:pt x="1372" y="986"/>
                    </a:cubicBezTo>
                    <a:cubicBezTo>
                      <a:pt x="1402" y="956"/>
                      <a:pt x="1424" y="957"/>
                      <a:pt x="1467" y="950"/>
                    </a:cubicBezTo>
                    <a:cubicBezTo>
                      <a:pt x="1528" y="952"/>
                      <a:pt x="1589" y="949"/>
                      <a:pt x="1649" y="957"/>
                    </a:cubicBezTo>
                    <a:cubicBezTo>
                      <a:pt x="1702" y="964"/>
                      <a:pt x="1734" y="1072"/>
                      <a:pt x="1752" y="1110"/>
                    </a:cubicBezTo>
                    <a:cubicBezTo>
                      <a:pt x="1767" y="1143"/>
                      <a:pt x="1786" y="1173"/>
                      <a:pt x="1803" y="1205"/>
                    </a:cubicBezTo>
                    <a:cubicBezTo>
                      <a:pt x="1807" y="1213"/>
                      <a:pt x="1821" y="1219"/>
                      <a:pt x="1817" y="1227"/>
                    </a:cubicBezTo>
                    <a:cubicBezTo>
                      <a:pt x="1813" y="1234"/>
                      <a:pt x="1802" y="1223"/>
                      <a:pt x="1795" y="1220"/>
                    </a:cubicBezTo>
                    <a:cubicBezTo>
                      <a:pt x="1766" y="1207"/>
                      <a:pt x="1737" y="1188"/>
                      <a:pt x="1708" y="1176"/>
                    </a:cubicBezTo>
                    <a:cubicBezTo>
                      <a:pt x="1684" y="1166"/>
                      <a:pt x="1659" y="1161"/>
                      <a:pt x="1635" y="1154"/>
                    </a:cubicBezTo>
                    <a:cubicBezTo>
                      <a:pt x="1604" y="1145"/>
                      <a:pt x="1540" y="1132"/>
                      <a:pt x="1540" y="1132"/>
                    </a:cubicBezTo>
                    <a:cubicBezTo>
                      <a:pt x="1500" y="1113"/>
                      <a:pt x="1465" y="1118"/>
                      <a:pt x="1423" y="1132"/>
                    </a:cubicBezTo>
                    <a:cubicBezTo>
                      <a:pt x="1404" y="1162"/>
                      <a:pt x="1364" y="1171"/>
                      <a:pt x="1329" y="1183"/>
                    </a:cubicBezTo>
                    <a:cubicBezTo>
                      <a:pt x="1312" y="1208"/>
                      <a:pt x="1281" y="1240"/>
                      <a:pt x="1256" y="1256"/>
                    </a:cubicBezTo>
                    <a:cubicBezTo>
                      <a:pt x="1236" y="1285"/>
                      <a:pt x="1213" y="1317"/>
                      <a:pt x="1183" y="1336"/>
                    </a:cubicBezTo>
                    <a:cubicBezTo>
                      <a:pt x="1106" y="1449"/>
                      <a:pt x="859" y="1380"/>
                      <a:pt x="789" y="1380"/>
                    </a:cubicBezTo>
                    <a:lnTo>
                      <a:pt x="735" y="1312"/>
                    </a:lnTo>
                  </a:path>
                </a:pathLst>
              </a:custGeom>
              <a:solidFill>
                <a:srgbClr val="00CC00"/>
              </a:solidFill>
              <a:ln w="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5185" name="Freeform 234"/>
              <p:cNvSpPr/>
              <p:nvPr/>
            </p:nvSpPr>
            <p:spPr>
              <a:xfrm rot="899285">
                <a:off x="6553200" y="4419600"/>
                <a:ext cx="914400" cy="422275"/>
              </a:xfrm>
              <a:custGeom>
                <a:avLst/>
                <a:gdLst>
                  <a:gd name="txL" fmla="*/ 0 w 1821"/>
                  <a:gd name="txT" fmla="*/ 0 h 1522"/>
                  <a:gd name="txR" fmla="*/ 1821 w 1821"/>
                  <a:gd name="txB" fmla="*/ 1522 h 1522"/>
                </a:gdLst>
                <a:ahLst/>
                <a:cxnLst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</a:cxnLst>
                <a:rect l="txL" t="txT" r="txR" b="txB"/>
                <a:pathLst>
                  <a:path w="1821" h="1522">
                    <a:moveTo>
                      <a:pt x="760" y="1504"/>
                    </a:moveTo>
                    <a:cubicBezTo>
                      <a:pt x="684" y="1522"/>
                      <a:pt x="699" y="1518"/>
                      <a:pt x="585" y="1511"/>
                    </a:cubicBezTo>
                    <a:cubicBezTo>
                      <a:pt x="556" y="1502"/>
                      <a:pt x="523" y="1504"/>
                      <a:pt x="497" y="1489"/>
                    </a:cubicBezTo>
                    <a:cubicBezTo>
                      <a:pt x="482" y="1480"/>
                      <a:pt x="470" y="1465"/>
                      <a:pt x="454" y="1460"/>
                    </a:cubicBezTo>
                    <a:cubicBezTo>
                      <a:pt x="439" y="1455"/>
                      <a:pt x="410" y="1446"/>
                      <a:pt x="410" y="1446"/>
                    </a:cubicBezTo>
                    <a:cubicBezTo>
                      <a:pt x="374" y="1394"/>
                      <a:pt x="297" y="1335"/>
                      <a:pt x="242" y="1300"/>
                    </a:cubicBezTo>
                    <a:cubicBezTo>
                      <a:pt x="237" y="1293"/>
                      <a:pt x="234" y="1284"/>
                      <a:pt x="228" y="1278"/>
                    </a:cubicBezTo>
                    <a:cubicBezTo>
                      <a:pt x="222" y="1272"/>
                      <a:pt x="212" y="1270"/>
                      <a:pt x="206" y="1263"/>
                    </a:cubicBezTo>
                    <a:cubicBezTo>
                      <a:pt x="201" y="1257"/>
                      <a:pt x="202" y="1248"/>
                      <a:pt x="198" y="1242"/>
                    </a:cubicBezTo>
                    <a:cubicBezTo>
                      <a:pt x="192" y="1234"/>
                      <a:pt x="183" y="1228"/>
                      <a:pt x="177" y="1220"/>
                    </a:cubicBezTo>
                    <a:cubicBezTo>
                      <a:pt x="160" y="1195"/>
                      <a:pt x="167" y="1189"/>
                      <a:pt x="147" y="1169"/>
                    </a:cubicBezTo>
                    <a:cubicBezTo>
                      <a:pt x="112" y="1134"/>
                      <a:pt x="138" y="1177"/>
                      <a:pt x="104" y="1132"/>
                    </a:cubicBezTo>
                    <a:cubicBezTo>
                      <a:pt x="59" y="1073"/>
                      <a:pt x="95" y="1101"/>
                      <a:pt x="53" y="1074"/>
                    </a:cubicBezTo>
                    <a:cubicBezTo>
                      <a:pt x="50" y="1067"/>
                      <a:pt x="50" y="1058"/>
                      <a:pt x="45" y="1052"/>
                    </a:cubicBezTo>
                    <a:cubicBezTo>
                      <a:pt x="40" y="1045"/>
                      <a:pt x="29" y="1044"/>
                      <a:pt x="24" y="1037"/>
                    </a:cubicBezTo>
                    <a:cubicBezTo>
                      <a:pt x="16" y="1024"/>
                      <a:pt x="14" y="1008"/>
                      <a:pt x="9" y="994"/>
                    </a:cubicBezTo>
                    <a:cubicBezTo>
                      <a:pt x="7" y="987"/>
                      <a:pt x="2" y="972"/>
                      <a:pt x="2" y="972"/>
                    </a:cubicBezTo>
                    <a:cubicBezTo>
                      <a:pt x="4" y="960"/>
                      <a:pt x="0" y="944"/>
                      <a:pt x="9" y="935"/>
                    </a:cubicBezTo>
                    <a:cubicBezTo>
                      <a:pt x="14" y="929"/>
                      <a:pt x="13" y="950"/>
                      <a:pt x="16" y="957"/>
                    </a:cubicBezTo>
                    <a:cubicBezTo>
                      <a:pt x="21" y="967"/>
                      <a:pt x="49" y="1003"/>
                      <a:pt x="53" y="1008"/>
                    </a:cubicBezTo>
                    <a:cubicBezTo>
                      <a:pt x="69" y="1057"/>
                      <a:pt x="89" y="1082"/>
                      <a:pt x="133" y="1110"/>
                    </a:cubicBezTo>
                    <a:cubicBezTo>
                      <a:pt x="167" y="1164"/>
                      <a:pt x="242" y="1162"/>
                      <a:pt x="301" y="1176"/>
                    </a:cubicBezTo>
                    <a:cubicBezTo>
                      <a:pt x="328" y="1189"/>
                      <a:pt x="345" y="1210"/>
                      <a:pt x="373" y="1220"/>
                    </a:cubicBezTo>
                    <a:cubicBezTo>
                      <a:pt x="388" y="1225"/>
                      <a:pt x="417" y="1234"/>
                      <a:pt x="417" y="1234"/>
                    </a:cubicBezTo>
                    <a:cubicBezTo>
                      <a:pt x="452" y="1261"/>
                      <a:pt x="484" y="1297"/>
                      <a:pt x="527" y="1307"/>
                    </a:cubicBezTo>
                    <a:cubicBezTo>
                      <a:pt x="561" y="1331"/>
                      <a:pt x="599" y="1340"/>
                      <a:pt x="636" y="1358"/>
                    </a:cubicBezTo>
                    <a:cubicBezTo>
                      <a:pt x="654" y="1385"/>
                      <a:pt x="645" y="1377"/>
                      <a:pt x="672" y="1395"/>
                    </a:cubicBezTo>
                    <a:cubicBezTo>
                      <a:pt x="687" y="1405"/>
                      <a:pt x="716" y="1424"/>
                      <a:pt x="716" y="1424"/>
                    </a:cubicBezTo>
                    <a:cubicBezTo>
                      <a:pt x="742" y="1463"/>
                      <a:pt x="725" y="1440"/>
                      <a:pt x="774" y="1489"/>
                    </a:cubicBezTo>
                    <a:cubicBezTo>
                      <a:pt x="781" y="1496"/>
                      <a:pt x="796" y="1511"/>
                      <a:pt x="796" y="1511"/>
                    </a:cubicBezTo>
                    <a:cubicBezTo>
                      <a:pt x="796" y="1511"/>
                      <a:pt x="769" y="1485"/>
                      <a:pt x="753" y="1475"/>
                    </a:cubicBezTo>
                    <a:cubicBezTo>
                      <a:pt x="738" y="1433"/>
                      <a:pt x="693" y="1414"/>
                      <a:pt x="665" y="1380"/>
                    </a:cubicBezTo>
                    <a:cubicBezTo>
                      <a:pt x="646" y="1357"/>
                      <a:pt x="625" y="1345"/>
                      <a:pt x="607" y="1322"/>
                    </a:cubicBezTo>
                    <a:cubicBezTo>
                      <a:pt x="572" y="1277"/>
                      <a:pt x="575" y="1278"/>
                      <a:pt x="534" y="1242"/>
                    </a:cubicBezTo>
                    <a:cubicBezTo>
                      <a:pt x="505" y="1216"/>
                      <a:pt x="485" y="1182"/>
                      <a:pt x="454" y="1161"/>
                    </a:cubicBezTo>
                    <a:cubicBezTo>
                      <a:pt x="433" y="1130"/>
                      <a:pt x="417" y="1097"/>
                      <a:pt x="395" y="1067"/>
                    </a:cubicBezTo>
                    <a:cubicBezTo>
                      <a:pt x="385" y="1034"/>
                      <a:pt x="370" y="1001"/>
                      <a:pt x="352" y="972"/>
                    </a:cubicBezTo>
                    <a:cubicBezTo>
                      <a:pt x="341" y="912"/>
                      <a:pt x="320" y="857"/>
                      <a:pt x="308" y="797"/>
                    </a:cubicBezTo>
                    <a:cubicBezTo>
                      <a:pt x="299" y="678"/>
                      <a:pt x="294" y="661"/>
                      <a:pt x="308" y="512"/>
                    </a:cubicBezTo>
                    <a:cubicBezTo>
                      <a:pt x="310" y="495"/>
                      <a:pt x="312" y="546"/>
                      <a:pt x="315" y="563"/>
                    </a:cubicBezTo>
                    <a:cubicBezTo>
                      <a:pt x="320" y="588"/>
                      <a:pt x="352" y="629"/>
                      <a:pt x="352" y="629"/>
                    </a:cubicBezTo>
                    <a:cubicBezTo>
                      <a:pt x="368" y="680"/>
                      <a:pt x="380" y="737"/>
                      <a:pt x="410" y="782"/>
                    </a:cubicBezTo>
                    <a:cubicBezTo>
                      <a:pt x="421" y="818"/>
                      <a:pt x="432" y="844"/>
                      <a:pt x="468" y="855"/>
                    </a:cubicBezTo>
                    <a:cubicBezTo>
                      <a:pt x="481" y="890"/>
                      <a:pt x="467" y="907"/>
                      <a:pt x="505" y="921"/>
                    </a:cubicBezTo>
                    <a:cubicBezTo>
                      <a:pt x="516" y="954"/>
                      <a:pt x="534" y="981"/>
                      <a:pt x="563" y="1001"/>
                    </a:cubicBezTo>
                    <a:cubicBezTo>
                      <a:pt x="573" y="1031"/>
                      <a:pt x="577" y="1044"/>
                      <a:pt x="600" y="1067"/>
                    </a:cubicBezTo>
                    <a:cubicBezTo>
                      <a:pt x="610" y="1131"/>
                      <a:pt x="605" y="1244"/>
                      <a:pt x="680" y="1271"/>
                    </a:cubicBezTo>
                    <a:cubicBezTo>
                      <a:pt x="694" y="1314"/>
                      <a:pt x="706" y="1372"/>
                      <a:pt x="731" y="1409"/>
                    </a:cubicBezTo>
                    <a:cubicBezTo>
                      <a:pt x="736" y="1424"/>
                      <a:pt x="740" y="1438"/>
                      <a:pt x="745" y="1453"/>
                    </a:cubicBezTo>
                    <a:cubicBezTo>
                      <a:pt x="748" y="1461"/>
                      <a:pt x="734" y="1439"/>
                      <a:pt x="731" y="1431"/>
                    </a:cubicBezTo>
                    <a:cubicBezTo>
                      <a:pt x="725" y="1417"/>
                      <a:pt x="720" y="1402"/>
                      <a:pt x="716" y="1387"/>
                    </a:cubicBezTo>
                    <a:cubicBezTo>
                      <a:pt x="707" y="1356"/>
                      <a:pt x="704" y="1324"/>
                      <a:pt x="694" y="1293"/>
                    </a:cubicBezTo>
                    <a:cubicBezTo>
                      <a:pt x="689" y="1278"/>
                      <a:pt x="680" y="1249"/>
                      <a:pt x="680" y="1249"/>
                    </a:cubicBezTo>
                    <a:cubicBezTo>
                      <a:pt x="672" y="1179"/>
                      <a:pt x="670" y="1107"/>
                      <a:pt x="658" y="1037"/>
                    </a:cubicBezTo>
                    <a:cubicBezTo>
                      <a:pt x="650" y="992"/>
                      <a:pt x="629" y="951"/>
                      <a:pt x="621" y="906"/>
                    </a:cubicBezTo>
                    <a:cubicBezTo>
                      <a:pt x="616" y="879"/>
                      <a:pt x="611" y="853"/>
                      <a:pt x="607" y="826"/>
                    </a:cubicBezTo>
                    <a:cubicBezTo>
                      <a:pt x="601" y="790"/>
                      <a:pt x="592" y="717"/>
                      <a:pt x="592" y="717"/>
                    </a:cubicBezTo>
                    <a:cubicBezTo>
                      <a:pt x="590" y="680"/>
                      <a:pt x="585" y="644"/>
                      <a:pt x="585" y="607"/>
                    </a:cubicBezTo>
                    <a:cubicBezTo>
                      <a:pt x="585" y="529"/>
                      <a:pt x="587" y="452"/>
                      <a:pt x="592" y="374"/>
                    </a:cubicBezTo>
                    <a:cubicBezTo>
                      <a:pt x="595" y="324"/>
                      <a:pt x="623" y="270"/>
                      <a:pt x="636" y="221"/>
                    </a:cubicBezTo>
                    <a:cubicBezTo>
                      <a:pt x="641" y="203"/>
                      <a:pt x="644" y="176"/>
                      <a:pt x="658" y="162"/>
                    </a:cubicBezTo>
                    <a:cubicBezTo>
                      <a:pt x="666" y="154"/>
                      <a:pt x="677" y="153"/>
                      <a:pt x="687" y="148"/>
                    </a:cubicBezTo>
                    <a:cubicBezTo>
                      <a:pt x="711" y="117"/>
                      <a:pt x="724" y="85"/>
                      <a:pt x="745" y="53"/>
                    </a:cubicBezTo>
                    <a:cubicBezTo>
                      <a:pt x="748" y="43"/>
                      <a:pt x="747" y="32"/>
                      <a:pt x="753" y="24"/>
                    </a:cubicBezTo>
                    <a:cubicBezTo>
                      <a:pt x="761" y="12"/>
                      <a:pt x="799" y="0"/>
                      <a:pt x="753" y="17"/>
                    </a:cubicBezTo>
                    <a:cubicBezTo>
                      <a:pt x="747" y="32"/>
                      <a:pt x="737" y="45"/>
                      <a:pt x="731" y="60"/>
                    </a:cubicBezTo>
                    <a:cubicBezTo>
                      <a:pt x="704" y="133"/>
                      <a:pt x="742" y="68"/>
                      <a:pt x="709" y="119"/>
                    </a:cubicBezTo>
                    <a:cubicBezTo>
                      <a:pt x="701" y="153"/>
                      <a:pt x="692" y="184"/>
                      <a:pt x="672" y="213"/>
                    </a:cubicBezTo>
                    <a:cubicBezTo>
                      <a:pt x="655" y="266"/>
                      <a:pt x="662" y="242"/>
                      <a:pt x="651" y="286"/>
                    </a:cubicBezTo>
                    <a:cubicBezTo>
                      <a:pt x="655" y="513"/>
                      <a:pt x="656" y="645"/>
                      <a:pt x="672" y="841"/>
                    </a:cubicBezTo>
                    <a:cubicBezTo>
                      <a:pt x="677" y="982"/>
                      <a:pt x="685" y="1111"/>
                      <a:pt x="702" y="1249"/>
                    </a:cubicBezTo>
                    <a:cubicBezTo>
                      <a:pt x="706" y="1318"/>
                      <a:pt x="704" y="1358"/>
                      <a:pt x="723" y="1417"/>
                    </a:cubicBezTo>
                    <a:cubicBezTo>
                      <a:pt x="726" y="1380"/>
                      <a:pt x="730" y="1344"/>
                      <a:pt x="731" y="1307"/>
                    </a:cubicBezTo>
                    <a:cubicBezTo>
                      <a:pt x="735" y="1066"/>
                      <a:pt x="733" y="826"/>
                      <a:pt x="738" y="585"/>
                    </a:cubicBezTo>
                    <a:cubicBezTo>
                      <a:pt x="738" y="577"/>
                      <a:pt x="743" y="570"/>
                      <a:pt x="745" y="563"/>
                    </a:cubicBezTo>
                    <a:cubicBezTo>
                      <a:pt x="758" y="513"/>
                      <a:pt x="761" y="439"/>
                      <a:pt x="789" y="396"/>
                    </a:cubicBezTo>
                    <a:cubicBezTo>
                      <a:pt x="806" y="370"/>
                      <a:pt x="856" y="329"/>
                      <a:pt x="877" y="308"/>
                    </a:cubicBezTo>
                    <a:cubicBezTo>
                      <a:pt x="897" y="288"/>
                      <a:pt x="910" y="257"/>
                      <a:pt x="928" y="235"/>
                    </a:cubicBezTo>
                    <a:cubicBezTo>
                      <a:pt x="975" y="178"/>
                      <a:pt x="1045" y="151"/>
                      <a:pt x="1117" y="141"/>
                    </a:cubicBezTo>
                    <a:cubicBezTo>
                      <a:pt x="1135" y="136"/>
                      <a:pt x="1165" y="123"/>
                      <a:pt x="1183" y="141"/>
                    </a:cubicBezTo>
                    <a:cubicBezTo>
                      <a:pt x="1188" y="146"/>
                      <a:pt x="1168" y="145"/>
                      <a:pt x="1161" y="148"/>
                    </a:cubicBezTo>
                    <a:cubicBezTo>
                      <a:pt x="1145" y="156"/>
                      <a:pt x="1128" y="170"/>
                      <a:pt x="1117" y="184"/>
                    </a:cubicBezTo>
                    <a:cubicBezTo>
                      <a:pt x="1100" y="206"/>
                      <a:pt x="1065" y="246"/>
                      <a:pt x="1052" y="272"/>
                    </a:cubicBezTo>
                    <a:cubicBezTo>
                      <a:pt x="1033" y="310"/>
                      <a:pt x="1033" y="325"/>
                      <a:pt x="1001" y="359"/>
                    </a:cubicBezTo>
                    <a:cubicBezTo>
                      <a:pt x="992" y="383"/>
                      <a:pt x="987" y="408"/>
                      <a:pt x="979" y="432"/>
                    </a:cubicBezTo>
                    <a:cubicBezTo>
                      <a:pt x="971" y="498"/>
                      <a:pt x="972" y="566"/>
                      <a:pt x="949" y="629"/>
                    </a:cubicBezTo>
                    <a:cubicBezTo>
                      <a:pt x="939" y="721"/>
                      <a:pt x="930" y="813"/>
                      <a:pt x="920" y="906"/>
                    </a:cubicBezTo>
                    <a:cubicBezTo>
                      <a:pt x="917" y="931"/>
                      <a:pt x="906" y="979"/>
                      <a:pt x="906" y="979"/>
                    </a:cubicBezTo>
                    <a:cubicBezTo>
                      <a:pt x="898" y="1072"/>
                      <a:pt x="897" y="1171"/>
                      <a:pt x="855" y="1256"/>
                    </a:cubicBezTo>
                    <a:cubicBezTo>
                      <a:pt x="838" y="1290"/>
                      <a:pt x="842" y="1313"/>
                      <a:pt x="811" y="1344"/>
                    </a:cubicBezTo>
                    <a:cubicBezTo>
                      <a:pt x="779" y="1376"/>
                      <a:pt x="747" y="1400"/>
                      <a:pt x="716" y="1431"/>
                    </a:cubicBezTo>
                    <a:cubicBezTo>
                      <a:pt x="707" y="1440"/>
                      <a:pt x="736" y="1417"/>
                      <a:pt x="745" y="1409"/>
                    </a:cubicBezTo>
                    <a:cubicBezTo>
                      <a:pt x="753" y="1402"/>
                      <a:pt x="759" y="1393"/>
                      <a:pt x="767" y="1387"/>
                    </a:cubicBezTo>
                    <a:cubicBezTo>
                      <a:pt x="807" y="1359"/>
                      <a:pt x="858" y="1322"/>
                      <a:pt x="906" y="1307"/>
                    </a:cubicBezTo>
                    <a:cubicBezTo>
                      <a:pt x="933" y="1265"/>
                      <a:pt x="983" y="1229"/>
                      <a:pt x="1030" y="1212"/>
                    </a:cubicBezTo>
                    <a:cubicBezTo>
                      <a:pt x="1063" y="1179"/>
                      <a:pt x="1087" y="1146"/>
                      <a:pt x="1132" y="1132"/>
                    </a:cubicBezTo>
                    <a:cubicBezTo>
                      <a:pt x="1172" y="1102"/>
                      <a:pt x="1201" y="1072"/>
                      <a:pt x="1248" y="1052"/>
                    </a:cubicBezTo>
                    <a:cubicBezTo>
                      <a:pt x="1282" y="1018"/>
                      <a:pt x="1328" y="1004"/>
                      <a:pt x="1372" y="986"/>
                    </a:cubicBezTo>
                    <a:cubicBezTo>
                      <a:pt x="1402" y="956"/>
                      <a:pt x="1424" y="957"/>
                      <a:pt x="1467" y="950"/>
                    </a:cubicBezTo>
                    <a:cubicBezTo>
                      <a:pt x="1528" y="952"/>
                      <a:pt x="1589" y="949"/>
                      <a:pt x="1649" y="957"/>
                    </a:cubicBezTo>
                    <a:cubicBezTo>
                      <a:pt x="1702" y="964"/>
                      <a:pt x="1734" y="1072"/>
                      <a:pt x="1752" y="1110"/>
                    </a:cubicBezTo>
                    <a:cubicBezTo>
                      <a:pt x="1767" y="1143"/>
                      <a:pt x="1786" y="1173"/>
                      <a:pt x="1803" y="1205"/>
                    </a:cubicBezTo>
                    <a:cubicBezTo>
                      <a:pt x="1807" y="1213"/>
                      <a:pt x="1821" y="1219"/>
                      <a:pt x="1817" y="1227"/>
                    </a:cubicBezTo>
                    <a:cubicBezTo>
                      <a:pt x="1813" y="1234"/>
                      <a:pt x="1802" y="1223"/>
                      <a:pt x="1795" y="1220"/>
                    </a:cubicBezTo>
                    <a:cubicBezTo>
                      <a:pt x="1766" y="1207"/>
                      <a:pt x="1737" y="1188"/>
                      <a:pt x="1708" y="1176"/>
                    </a:cubicBezTo>
                    <a:cubicBezTo>
                      <a:pt x="1684" y="1166"/>
                      <a:pt x="1659" y="1161"/>
                      <a:pt x="1635" y="1154"/>
                    </a:cubicBezTo>
                    <a:cubicBezTo>
                      <a:pt x="1604" y="1145"/>
                      <a:pt x="1540" y="1132"/>
                      <a:pt x="1540" y="1132"/>
                    </a:cubicBezTo>
                    <a:cubicBezTo>
                      <a:pt x="1500" y="1113"/>
                      <a:pt x="1465" y="1118"/>
                      <a:pt x="1423" y="1132"/>
                    </a:cubicBezTo>
                    <a:cubicBezTo>
                      <a:pt x="1404" y="1162"/>
                      <a:pt x="1364" y="1171"/>
                      <a:pt x="1329" y="1183"/>
                    </a:cubicBezTo>
                    <a:cubicBezTo>
                      <a:pt x="1312" y="1208"/>
                      <a:pt x="1281" y="1240"/>
                      <a:pt x="1256" y="1256"/>
                    </a:cubicBezTo>
                    <a:cubicBezTo>
                      <a:pt x="1236" y="1285"/>
                      <a:pt x="1213" y="1317"/>
                      <a:pt x="1183" y="1336"/>
                    </a:cubicBezTo>
                    <a:cubicBezTo>
                      <a:pt x="1106" y="1449"/>
                      <a:pt x="859" y="1380"/>
                      <a:pt x="789" y="1380"/>
                    </a:cubicBezTo>
                    <a:lnTo>
                      <a:pt x="735" y="1312"/>
                    </a:lnTo>
                  </a:path>
                </a:pathLst>
              </a:custGeom>
              <a:solidFill>
                <a:srgbClr val="00CC00"/>
              </a:solidFill>
              <a:ln w="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5186" name="Freeform 235"/>
              <p:cNvSpPr/>
              <p:nvPr/>
            </p:nvSpPr>
            <p:spPr>
              <a:xfrm rot="899285">
                <a:off x="4495800" y="5584825"/>
                <a:ext cx="1905000" cy="1273175"/>
              </a:xfrm>
              <a:custGeom>
                <a:avLst/>
                <a:gdLst>
                  <a:gd name="txL" fmla="*/ 0 w 1821"/>
                  <a:gd name="txT" fmla="*/ 0 h 1522"/>
                  <a:gd name="txR" fmla="*/ 1821 w 1821"/>
                  <a:gd name="txB" fmla="*/ 1522 h 1522"/>
                </a:gdLst>
                <a:ahLst/>
                <a:cxnLst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</a:cxnLst>
                <a:rect l="txL" t="txT" r="txR" b="txB"/>
                <a:pathLst>
                  <a:path w="1821" h="1522">
                    <a:moveTo>
                      <a:pt x="760" y="1504"/>
                    </a:moveTo>
                    <a:cubicBezTo>
                      <a:pt x="684" y="1522"/>
                      <a:pt x="699" y="1518"/>
                      <a:pt x="585" y="1511"/>
                    </a:cubicBezTo>
                    <a:cubicBezTo>
                      <a:pt x="556" y="1502"/>
                      <a:pt x="523" y="1504"/>
                      <a:pt x="497" y="1489"/>
                    </a:cubicBezTo>
                    <a:cubicBezTo>
                      <a:pt x="482" y="1480"/>
                      <a:pt x="470" y="1465"/>
                      <a:pt x="454" y="1460"/>
                    </a:cubicBezTo>
                    <a:cubicBezTo>
                      <a:pt x="439" y="1455"/>
                      <a:pt x="410" y="1446"/>
                      <a:pt x="410" y="1446"/>
                    </a:cubicBezTo>
                    <a:cubicBezTo>
                      <a:pt x="374" y="1394"/>
                      <a:pt x="297" y="1335"/>
                      <a:pt x="242" y="1300"/>
                    </a:cubicBezTo>
                    <a:cubicBezTo>
                      <a:pt x="237" y="1293"/>
                      <a:pt x="234" y="1284"/>
                      <a:pt x="228" y="1278"/>
                    </a:cubicBezTo>
                    <a:cubicBezTo>
                      <a:pt x="222" y="1272"/>
                      <a:pt x="212" y="1270"/>
                      <a:pt x="206" y="1263"/>
                    </a:cubicBezTo>
                    <a:cubicBezTo>
                      <a:pt x="201" y="1257"/>
                      <a:pt x="202" y="1248"/>
                      <a:pt x="198" y="1242"/>
                    </a:cubicBezTo>
                    <a:cubicBezTo>
                      <a:pt x="192" y="1234"/>
                      <a:pt x="183" y="1228"/>
                      <a:pt x="177" y="1220"/>
                    </a:cubicBezTo>
                    <a:cubicBezTo>
                      <a:pt x="160" y="1195"/>
                      <a:pt x="167" y="1189"/>
                      <a:pt x="147" y="1169"/>
                    </a:cubicBezTo>
                    <a:cubicBezTo>
                      <a:pt x="112" y="1134"/>
                      <a:pt x="138" y="1177"/>
                      <a:pt x="104" y="1132"/>
                    </a:cubicBezTo>
                    <a:cubicBezTo>
                      <a:pt x="59" y="1073"/>
                      <a:pt x="95" y="1101"/>
                      <a:pt x="53" y="1074"/>
                    </a:cubicBezTo>
                    <a:cubicBezTo>
                      <a:pt x="50" y="1067"/>
                      <a:pt x="50" y="1058"/>
                      <a:pt x="45" y="1052"/>
                    </a:cubicBezTo>
                    <a:cubicBezTo>
                      <a:pt x="40" y="1045"/>
                      <a:pt x="29" y="1044"/>
                      <a:pt x="24" y="1037"/>
                    </a:cubicBezTo>
                    <a:cubicBezTo>
                      <a:pt x="16" y="1024"/>
                      <a:pt x="14" y="1008"/>
                      <a:pt x="9" y="994"/>
                    </a:cubicBezTo>
                    <a:cubicBezTo>
                      <a:pt x="7" y="987"/>
                      <a:pt x="2" y="972"/>
                      <a:pt x="2" y="972"/>
                    </a:cubicBezTo>
                    <a:cubicBezTo>
                      <a:pt x="4" y="960"/>
                      <a:pt x="0" y="944"/>
                      <a:pt x="9" y="935"/>
                    </a:cubicBezTo>
                    <a:cubicBezTo>
                      <a:pt x="14" y="929"/>
                      <a:pt x="13" y="950"/>
                      <a:pt x="16" y="957"/>
                    </a:cubicBezTo>
                    <a:cubicBezTo>
                      <a:pt x="21" y="967"/>
                      <a:pt x="49" y="1003"/>
                      <a:pt x="53" y="1008"/>
                    </a:cubicBezTo>
                    <a:cubicBezTo>
                      <a:pt x="69" y="1057"/>
                      <a:pt x="89" y="1082"/>
                      <a:pt x="133" y="1110"/>
                    </a:cubicBezTo>
                    <a:cubicBezTo>
                      <a:pt x="167" y="1164"/>
                      <a:pt x="242" y="1162"/>
                      <a:pt x="301" y="1176"/>
                    </a:cubicBezTo>
                    <a:cubicBezTo>
                      <a:pt x="328" y="1189"/>
                      <a:pt x="345" y="1210"/>
                      <a:pt x="373" y="1220"/>
                    </a:cubicBezTo>
                    <a:cubicBezTo>
                      <a:pt x="388" y="1225"/>
                      <a:pt x="417" y="1234"/>
                      <a:pt x="417" y="1234"/>
                    </a:cubicBezTo>
                    <a:cubicBezTo>
                      <a:pt x="452" y="1261"/>
                      <a:pt x="484" y="1297"/>
                      <a:pt x="527" y="1307"/>
                    </a:cubicBezTo>
                    <a:cubicBezTo>
                      <a:pt x="561" y="1331"/>
                      <a:pt x="599" y="1340"/>
                      <a:pt x="636" y="1358"/>
                    </a:cubicBezTo>
                    <a:cubicBezTo>
                      <a:pt x="654" y="1385"/>
                      <a:pt x="645" y="1377"/>
                      <a:pt x="672" y="1395"/>
                    </a:cubicBezTo>
                    <a:cubicBezTo>
                      <a:pt x="687" y="1405"/>
                      <a:pt x="716" y="1424"/>
                      <a:pt x="716" y="1424"/>
                    </a:cubicBezTo>
                    <a:cubicBezTo>
                      <a:pt x="742" y="1463"/>
                      <a:pt x="725" y="1440"/>
                      <a:pt x="774" y="1489"/>
                    </a:cubicBezTo>
                    <a:cubicBezTo>
                      <a:pt x="781" y="1496"/>
                      <a:pt x="796" y="1511"/>
                      <a:pt x="796" y="1511"/>
                    </a:cubicBezTo>
                    <a:cubicBezTo>
                      <a:pt x="796" y="1511"/>
                      <a:pt x="769" y="1485"/>
                      <a:pt x="753" y="1475"/>
                    </a:cubicBezTo>
                    <a:cubicBezTo>
                      <a:pt x="738" y="1433"/>
                      <a:pt x="693" y="1414"/>
                      <a:pt x="665" y="1380"/>
                    </a:cubicBezTo>
                    <a:cubicBezTo>
                      <a:pt x="646" y="1357"/>
                      <a:pt x="625" y="1345"/>
                      <a:pt x="607" y="1322"/>
                    </a:cubicBezTo>
                    <a:cubicBezTo>
                      <a:pt x="572" y="1277"/>
                      <a:pt x="575" y="1278"/>
                      <a:pt x="534" y="1242"/>
                    </a:cubicBezTo>
                    <a:cubicBezTo>
                      <a:pt x="505" y="1216"/>
                      <a:pt x="485" y="1182"/>
                      <a:pt x="454" y="1161"/>
                    </a:cubicBezTo>
                    <a:cubicBezTo>
                      <a:pt x="433" y="1130"/>
                      <a:pt x="417" y="1097"/>
                      <a:pt x="395" y="1067"/>
                    </a:cubicBezTo>
                    <a:cubicBezTo>
                      <a:pt x="385" y="1034"/>
                      <a:pt x="370" y="1001"/>
                      <a:pt x="352" y="972"/>
                    </a:cubicBezTo>
                    <a:cubicBezTo>
                      <a:pt x="341" y="912"/>
                      <a:pt x="320" y="857"/>
                      <a:pt x="308" y="797"/>
                    </a:cubicBezTo>
                    <a:cubicBezTo>
                      <a:pt x="299" y="678"/>
                      <a:pt x="294" y="661"/>
                      <a:pt x="308" y="512"/>
                    </a:cubicBezTo>
                    <a:cubicBezTo>
                      <a:pt x="310" y="495"/>
                      <a:pt x="312" y="546"/>
                      <a:pt x="315" y="563"/>
                    </a:cubicBezTo>
                    <a:cubicBezTo>
                      <a:pt x="320" y="588"/>
                      <a:pt x="352" y="629"/>
                      <a:pt x="352" y="629"/>
                    </a:cubicBezTo>
                    <a:cubicBezTo>
                      <a:pt x="368" y="680"/>
                      <a:pt x="380" y="737"/>
                      <a:pt x="410" y="782"/>
                    </a:cubicBezTo>
                    <a:cubicBezTo>
                      <a:pt x="421" y="818"/>
                      <a:pt x="432" y="844"/>
                      <a:pt x="468" y="855"/>
                    </a:cubicBezTo>
                    <a:cubicBezTo>
                      <a:pt x="481" y="890"/>
                      <a:pt x="467" y="907"/>
                      <a:pt x="505" y="921"/>
                    </a:cubicBezTo>
                    <a:cubicBezTo>
                      <a:pt x="516" y="954"/>
                      <a:pt x="534" y="981"/>
                      <a:pt x="563" y="1001"/>
                    </a:cubicBezTo>
                    <a:cubicBezTo>
                      <a:pt x="573" y="1031"/>
                      <a:pt x="577" y="1044"/>
                      <a:pt x="600" y="1067"/>
                    </a:cubicBezTo>
                    <a:cubicBezTo>
                      <a:pt x="610" y="1131"/>
                      <a:pt x="605" y="1244"/>
                      <a:pt x="680" y="1271"/>
                    </a:cubicBezTo>
                    <a:cubicBezTo>
                      <a:pt x="694" y="1314"/>
                      <a:pt x="706" y="1372"/>
                      <a:pt x="731" y="1409"/>
                    </a:cubicBezTo>
                    <a:cubicBezTo>
                      <a:pt x="736" y="1424"/>
                      <a:pt x="740" y="1438"/>
                      <a:pt x="745" y="1453"/>
                    </a:cubicBezTo>
                    <a:cubicBezTo>
                      <a:pt x="748" y="1461"/>
                      <a:pt x="734" y="1439"/>
                      <a:pt x="731" y="1431"/>
                    </a:cubicBezTo>
                    <a:cubicBezTo>
                      <a:pt x="725" y="1417"/>
                      <a:pt x="720" y="1402"/>
                      <a:pt x="716" y="1387"/>
                    </a:cubicBezTo>
                    <a:cubicBezTo>
                      <a:pt x="707" y="1356"/>
                      <a:pt x="704" y="1324"/>
                      <a:pt x="694" y="1293"/>
                    </a:cubicBezTo>
                    <a:cubicBezTo>
                      <a:pt x="689" y="1278"/>
                      <a:pt x="680" y="1249"/>
                      <a:pt x="680" y="1249"/>
                    </a:cubicBezTo>
                    <a:cubicBezTo>
                      <a:pt x="672" y="1179"/>
                      <a:pt x="670" y="1107"/>
                      <a:pt x="658" y="1037"/>
                    </a:cubicBezTo>
                    <a:cubicBezTo>
                      <a:pt x="650" y="992"/>
                      <a:pt x="629" y="951"/>
                      <a:pt x="621" y="906"/>
                    </a:cubicBezTo>
                    <a:cubicBezTo>
                      <a:pt x="616" y="879"/>
                      <a:pt x="611" y="853"/>
                      <a:pt x="607" y="826"/>
                    </a:cubicBezTo>
                    <a:cubicBezTo>
                      <a:pt x="601" y="790"/>
                      <a:pt x="592" y="717"/>
                      <a:pt x="592" y="717"/>
                    </a:cubicBezTo>
                    <a:cubicBezTo>
                      <a:pt x="590" y="680"/>
                      <a:pt x="585" y="644"/>
                      <a:pt x="585" y="607"/>
                    </a:cubicBezTo>
                    <a:cubicBezTo>
                      <a:pt x="585" y="529"/>
                      <a:pt x="587" y="452"/>
                      <a:pt x="592" y="374"/>
                    </a:cubicBezTo>
                    <a:cubicBezTo>
                      <a:pt x="595" y="324"/>
                      <a:pt x="623" y="270"/>
                      <a:pt x="636" y="221"/>
                    </a:cubicBezTo>
                    <a:cubicBezTo>
                      <a:pt x="641" y="203"/>
                      <a:pt x="644" y="176"/>
                      <a:pt x="658" y="162"/>
                    </a:cubicBezTo>
                    <a:cubicBezTo>
                      <a:pt x="666" y="154"/>
                      <a:pt x="677" y="153"/>
                      <a:pt x="687" y="148"/>
                    </a:cubicBezTo>
                    <a:cubicBezTo>
                      <a:pt x="711" y="117"/>
                      <a:pt x="724" y="85"/>
                      <a:pt x="745" y="53"/>
                    </a:cubicBezTo>
                    <a:cubicBezTo>
                      <a:pt x="748" y="43"/>
                      <a:pt x="747" y="32"/>
                      <a:pt x="753" y="24"/>
                    </a:cubicBezTo>
                    <a:cubicBezTo>
                      <a:pt x="761" y="12"/>
                      <a:pt x="799" y="0"/>
                      <a:pt x="753" y="17"/>
                    </a:cubicBezTo>
                    <a:cubicBezTo>
                      <a:pt x="747" y="32"/>
                      <a:pt x="737" y="45"/>
                      <a:pt x="731" y="60"/>
                    </a:cubicBezTo>
                    <a:cubicBezTo>
                      <a:pt x="704" y="133"/>
                      <a:pt x="742" y="68"/>
                      <a:pt x="709" y="119"/>
                    </a:cubicBezTo>
                    <a:cubicBezTo>
                      <a:pt x="701" y="153"/>
                      <a:pt x="692" y="184"/>
                      <a:pt x="672" y="213"/>
                    </a:cubicBezTo>
                    <a:cubicBezTo>
                      <a:pt x="655" y="266"/>
                      <a:pt x="662" y="242"/>
                      <a:pt x="651" y="286"/>
                    </a:cubicBezTo>
                    <a:cubicBezTo>
                      <a:pt x="655" y="513"/>
                      <a:pt x="656" y="645"/>
                      <a:pt x="672" y="841"/>
                    </a:cubicBezTo>
                    <a:cubicBezTo>
                      <a:pt x="677" y="982"/>
                      <a:pt x="685" y="1111"/>
                      <a:pt x="702" y="1249"/>
                    </a:cubicBezTo>
                    <a:cubicBezTo>
                      <a:pt x="706" y="1318"/>
                      <a:pt x="704" y="1358"/>
                      <a:pt x="723" y="1417"/>
                    </a:cubicBezTo>
                    <a:cubicBezTo>
                      <a:pt x="726" y="1380"/>
                      <a:pt x="730" y="1344"/>
                      <a:pt x="731" y="1307"/>
                    </a:cubicBezTo>
                    <a:cubicBezTo>
                      <a:pt x="735" y="1066"/>
                      <a:pt x="733" y="826"/>
                      <a:pt x="738" y="585"/>
                    </a:cubicBezTo>
                    <a:cubicBezTo>
                      <a:pt x="738" y="577"/>
                      <a:pt x="743" y="570"/>
                      <a:pt x="745" y="563"/>
                    </a:cubicBezTo>
                    <a:cubicBezTo>
                      <a:pt x="758" y="513"/>
                      <a:pt x="761" y="439"/>
                      <a:pt x="789" y="396"/>
                    </a:cubicBezTo>
                    <a:cubicBezTo>
                      <a:pt x="806" y="370"/>
                      <a:pt x="856" y="329"/>
                      <a:pt x="877" y="308"/>
                    </a:cubicBezTo>
                    <a:cubicBezTo>
                      <a:pt x="897" y="288"/>
                      <a:pt x="910" y="257"/>
                      <a:pt x="928" y="235"/>
                    </a:cubicBezTo>
                    <a:cubicBezTo>
                      <a:pt x="975" y="178"/>
                      <a:pt x="1045" y="151"/>
                      <a:pt x="1117" y="141"/>
                    </a:cubicBezTo>
                    <a:cubicBezTo>
                      <a:pt x="1135" y="136"/>
                      <a:pt x="1165" y="123"/>
                      <a:pt x="1183" y="141"/>
                    </a:cubicBezTo>
                    <a:cubicBezTo>
                      <a:pt x="1188" y="146"/>
                      <a:pt x="1168" y="145"/>
                      <a:pt x="1161" y="148"/>
                    </a:cubicBezTo>
                    <a:cubicBezTo>
                      <a:pt x="1145" y="156"/>
                      <a:pt x="1128" y="170"/>
                      <a:pt x="1117" y="184"/>
                    </a:cubicBezTo>
                    <a:cubicBezTo>
                      <a:pt x="1100" y="206"/>
                      <a:pt x="1065" y="246"/>
                      <a:pt x="1052" y="272"/>
                    </a:cubicBezTo>
                    <a:cubicBezTo>
                      <a:pt x="1033" y="310"/>
                      <a:pt x="1033" y="325"/>
                      <a:pt x="1001" y="359"/>
                    </a:cubicBezTo>
                    <a:cubicBezTo>
                      <a:pt x="992" y="383"/>
                      <a:pt x="987" y="408"/>
                      <a:pt x="979" y="432"/>
                    </a:cubicBezTo>
                    <a:cubicBezTo>
                      <a:pt x="971" y="498"/>
                      <a:pt x="972" y="566"/>
                      <a:pt x="949" y="629"/>
                    </a:cubicBezTo>
                    <a:cubicBezTo>
                      <a:pt x="939" y="721"/>
                      <a:pt x="930" y="813"/>
                      <a:pt x="920" y="906"/>
                    </a:cubicBezTo>
                    <a:cubicBezTo>
                      <a:pt x="917" y="931"/>
                      <a:pt x="906" y="979"/>
                      <a:pt x="906" y="979"/>
                    </a:cubicBezTo>
                    <a:cubicBezTo>
                      <a:pt x="898" y="1072"/>
                      <a:pt x="897" y="1171"/>
                      <a:pt x="855" y="1256"/>
                    </a:cubicBezTo>
                    <a:cubicBezTo>
                      <a:pt x="838" y="1290"/>
                      <a:pt x="842" y="1313"/>
                      <a:pt x="811" y="1344"/>
                    </a:cubicBezTo>
                    <a:cubicBezTo>
                      <a:pt x="779" y="1376"/>
                      <a:pt x="747" y="1400"/>
                      <a:pt x="716" y="1431"/>
                    </a:cubicBezTo>
                    <a:cubicBezTo>
                      <a:pt x="707" y="1440"/>
                      <a:pt x="736" y="1417"/>
                      <a:pt x="745" y="1409"/>
                    </a:cubicBezTo>
                    <a:cubicBezTo>
                      <a:pt x="753" y="1402"/>
                      <a:pt x="759" y="1393"/>
                      <a:pt x="767" y="1387"/>
                    </a:cubicBezTo>
                    <a:cubicBezTo>
                      <a:pt x="807" y="1359"/>
                      <a:pt x="858" y="1322"/>
                      <a:pt x="906" y="1307"/>
                    </a:cubicBezTo>
                    <a:cubicBezTo>
                      <a:pt x="933" y="1265"/>
                      <a:pt x="983" y="1229"/>
                      <a:pt x="1030" y="1212"/>
                    </a:cubicBezTo>
                    <a:cubicBezTo>
                      <a:pt x="1063" y="1179"/>
                      <a:pt x="1087" y="1146"/>
                      <a:pt x="1132" y="1132"/>
                    </a:cubicBezTo>
                    <a:cubicBezTo>
                      <a:pt x="1172" y="1102"/>
                      <a:pt x="1201" y="1072"/>
                      <a:pt x="1248" y="1052"/>
                    </a:cubicBezTo>
                    <a:cubicBezTo>
                      <a:pt x="1282" y="1018"/>
                      <a:pt x="1328" y="1004"/>
                      <a:pt x="1372" y="986"/>
                    </a:cubicBezTo>
                    <a:cubicBezTo>
                      <a:pt x="1402" y="956"/>
                      <a:pt x="1424" y="957"/>
                      <a:pt x="1467" y="950"/>
                    </a:cubicBezTo>
                    <a:cubicBezTo>
                      <a:pt x="1528" y="952"/>
                      <a:pt x="1589" y="949"/>
                      <a:pt x="1649" y="957"/>
                    </a:cubicBezTo>
                    <a:cubicBezTo>
                      <a:pt x="1702" y="964"/>
                      <a:pt x="1734" y="1072"/>
                      <a:pt x="1752" y="1110"/>
                    </a:cubicBezTo>
                    <a:cubicBezTo>
                      <a:pt x="1767" y="1143"/>
                      <a:pt x="1786" y="1173"/>
                      <a:pt x="1803" y="1205"/>
                    </a:cubicBezTo>
                    <a:cubicBezTo>
                      <a:pt x="1807" y="1213"/>
                      <a:pt x="1821" y="1219"/>
                      <a:pt x="1817" y="1227"/>
                    </a:cubicBezTo>
                    <a:cubicBezTo>
                      <a:pt x="1813" y="1234"/>
                      <a:pt x="1802" y="1223"/>
                      <a:pt x="1795" y="1220"/>
                    </a:cubicBezTo>
                    <a:cubicBezTo>
                      <a:pt x="1766" y="1207"/>
                      <a:pt x="1737" y="1188"/>
                      <a:pt x="1708" y="1176"/>
                    </a:cubicBezTo>
                    <a:cubicBezTo>
                      <a:pt x="1684" y="1166"/>
                      <a:pt x="1659" y="1161"/>
                      <a:pt x="1635" y="1154"/>
                    </a:cubicBezTo>
                    <a:cubicBezTo>
                      <a:pt x="1604" y="1145"/>
                      <a:pt x="1540" y="1132"/>
                      <a:pt x="1540" y="1132"/>
                    </a:cubicBezTo>
                    <a:cubicBezTo>
                      <a:pt x="1500" y="1113"/>
                      <a:pt x="1465" y="1118"/>
                      <a:pt x="1423" y="1132"/>
                    </a:cubicBezTo>
                    <a:cubicBezTo>
                      <a:pt x="1404" y="1162"/>
                      <a:pt x="1364" y="1171"/>
                      <a:pt x="1329" y="1183"/>
                    </a:cubicBezTo>
                    <a:cubicBezTo>
                      <a:pt x="1312" y="1208"/>
                      <a:pt x="1281" y="1240"/>
                      <a:pt x="1256" y="1256"/>
                    </a:cubicBezTo>
                    <a:cubicBezTo>
                      <a:pt x="1236" y="1285"/>
                      <a:pt x="1213" y="1317"/>
                      <a:pt x="1183" y="1336"/>
                    </a:cubicBezTo>
                    <a:cubicBezTo>
                      <a:pt x="1106" y="1449"/>
                      <a:pt x="859" y="1380"/>
                      <a:pt x="789" y="1380"/>
                    </a:cubicBezTo>
                    <a:lnTo>
                      <a:pt x="735" y="1312"/>
                    </a:lnTo>
                  </a:path>
                </a:pathLst>
              </a:custGeom>
              <a:solidFill>
                <a:srgbClr val="00CC00"/>
              </a:solidFill>
              <a:ln w="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grpSp>
            <p:nvGrpSpPr>
              <p:cNvPr id="5187" name="Group 236"/>
              <p:cNvGrpSpPr/>
              <p:nvPr/>
            </p:nvGrpSpPr>
            <p:grpSpPr>
              <a:xfrm rot="701281">
                <a:off x="3200398" y="5105400"/>
                <a:ext cx="685801" cy="609600"/>
                <a:chOff x="1104" y="2880"/>
                <a:chExt cx="528" cy="480"/>
              </a:xfrm>
            </p:grpSpPr>
            <p:sp>
              <p:nvSpPr>
                <p:cNvPr id="5377" name="Oval 237"/>
                <p:cNvSpPr/>
                <p:nvPr/>
              </p:nvSpPr>
              <p:spPr>
                <a:xfrm>
                  <a:off x="1344" y="3168"/>
                  <a:ext cx="192" cy="192"/>
                </a:xfrm>
                <a:prstGeom prst="ellipse">
                  <a:avLst/>
                </a:prstGeom>
                <a:solidFill>
                  <a:srgbClr val="FFFF00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5378" name="Oval 238"/>
                <p:cNvSpPr/>
                <p:nvPr/>
              </p:nvSpPr>
              <p:spPr>
                <a:xfrm>
                  <a:off x="1200" y="3168"/>
                  <a:ext cx="192" cy="192"/>
                </a:xfrm>
                <a:prstGeom prst="ellipse">
                  <a:avLst/>
                </a:prstGeom>
                <a:solidFill>
                  <a:srgbClr val="FFFF00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5379" name="Oval 239"/>
                <p:cNvSpPr/>
                <p:nvPr/>
              </p:nvSpPr>
              <p:spPr>
                <a:xfrm>
                  <a:off x="1440" y="3024"/>
                  <a:ext cx="192" cy="192"/>
                </a:xfrm>
                <a:prstGeom prst="ellipse">
                  <a:avLst/>
                </a:prstGeom>
                <a:solidFill>
                  <a:srgbClr val="FFFF00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5380" name="Oval 240"/>
                <p:cNvSpPr/>
                <p:nvPr/>
              </p:nvSpPr>
              <p:spPr>
                <a:xfrm>
                  <a:off x="1104" y="3024"/>
                  <a:ext cx="192" cy="192"/>
                </a:xfrm>
                <a:prstGeom prst="ellipse">
                  <a:avLst/>
                </a:prstGeom>
                <a:solidFill>
                  <a:srgbClr val="FFFF00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5381" name="Oval 241"/>
                <p:cNvSpPr/>
                <p:nvPr/>
              </p:nvSpPr>
              <p:spPr>
                <a:xfrm>
                  <a:off x="1200" y="2880"/>
                  <a:ext cx="192" cy="192"/>
                </a:xfrm>
                <a:prstGeom prst="ellipse">
                  <a:avLst/>
                </a:prstGeom>
                <a:solidFill>
                  <a:srgbClr val="FFFF00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5382" name="Oval 242"/>
                <p:cNvSpPr/>
                <p:nvPr/>
              </p:nvSpPr>
              <p:spPr>
                <a:xfrm>
                  <a:off x="1344" y="2880"/>
                  <a:ext cx="192" cy="192"/>
                </a:xfrm>
                <a:prstGeom prst="ellipse">
                  <a:avLst/>
                </a:prstGeom>
                <a:solidFill>
                  <a:srgbClr val="FFFF00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5383" name="Oval 243"/>
                <p:cNvSpPr/>
                <p:nvPr/>
              </p:nvSpPr>
              <p:spPr>
                <a:xfrm>
                  <a:off x="1248" y="2976"/>
                  <a:ext cx="240" cy="288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99FF"/>
                    </a:gs>
                    <a:gs pos="100000">
                      <a:srgbClr val="0066FF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3175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5188" name="Freeform 244"/>
              <p:cNvSpPr/>
              <p:nvPr/>
            </p:nvSpPr>
            <p:spPr>
              <a:xfrm rot="899285">
                <a:off x="4114800" y="4495800"/>
                <a:ext cx="914400" cy="422275"/>
              </a:xfrm>
              <a:custGeom>
                <a:avLst/>
                <a:gdLst>
                  <a:gd name="txL" fmla="*/ 0 w 1821"/>
                  <a:gd name="txT" fmla="*/ 0 h 1522"/>
                  <a:gd name="txR" fmla="*/ 1821 w 1821"/>
                  <a:gd name="txB" fmla="*/ 1522 h 1522"/>
                </a:gdLst>
                <a:ahLst/>
                <a:cxnLst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</a:cxnLst>
                <a:rect l="txL" t="txT" r="txR" b="txB"/>
                <a:pathLst>
                  <a:path w="1821" h="1522">
                    <a:moveTo>
                      <a:pt x="760" y="1504"/>
                    </a:moveTo>
                    <a:cubicBezTo>
                      <a:pt x="684" y="1522"/>
                      <a:pt x="699" y="1518"/>
                      <a:pt x="585" y="1511"/>
                    </a:cubicBezTo>
                    <a:cubicBezTo>
                      <a:pt x="556" y="1502"/>
                      <a:pt x="523" y="1504"/>
                      <a:pt x="497" y="1489"/>
                    </a:cubicBezTo>
                    <a:cubicBezTo>
                      <a:pt x="482" y="1480"/>
                      <a:pt x="470" y="1465"/>
                      <a:pt x="454" y="1460"/>
                    </a:cubicBezTo>
                    <a:cubicBezTo>
                      <a:pt x="439" y="1455"/>
                      <a:pt x="410" y="1446"/>
                      <a:pt x="410" y="1446"/>
                    </a:cubicBezTo>
                    <a:cubicBezTo>
                      <a:pt x="374" y="1394"/>
                      <a:pt x="297" y="1335"/>
                      <a:pt x="242" y="1300"/>
                    </a:cubicBezTo>
                    <a:cubicBezTo>
                      <a:pt x="237" y="1293"/>
                      <a:pt x="234" y="1284"/>
                      <a:pt x="228" y="1278"/>
                    </a:cubicBezTo>
                    <a:cubicBezTo>
                      <a:pt x="222" y="1272"/>
                      <a:pt x="212" y="1270"/>
                      <a:pt x="206" y="1263"/>
                    </a:cubicBezTo>
                    <a:cubicBezTo>
                      <a:pt x="201" y="1257"/>
                      <a:pt x="202" y="1248"/>
                      <a:pt x="198" y="1242"/>
                    </a:cubicBezTo>
                    <a:cubicBezTo>
                      <a:pt x="192" y="1234"/>
                      <a:pt x="183" y="1228"/>
                      <a:pt x="177" y="1220"/>
                    </a:cubicBezTo>
                    <a:cubicBezTo>
                      <a:pt x="160" y="1195"/>
                      <a:pt x="167" y="1189"/>
                      <a:pt x="147" y="1169"/>
                    </a:cubicBezTo>
                    <a:cubicBezTo>
                      <a:pt x="112" y="1134"/>
                      <a:pt x="138" y="1177"/>
                      <a:pt x="104" y="1132"/>
                    </a:cubicBezTo>
                    <a:cubicBezTo>
                      <a:pt x="59" y="1073"/>
                      <a:pt x="95" y="1101"/>
                      <a:pt x="53" y="1074"/>
                    </a:cubicBezTo>
                    <a:cubicBezTo>
                      <a:pt x="50" y="1067"/>
                      <a:pt x="50" y="1058"/>
                      <a:pt x="45" y="1052"/>
                    </a:cubicBezTo>
                    <a:cubicBezTo>
                      <a:pt x="40" y="1045"/>
                      <a:pt x="29" y="1044"/>
                      <a:pt x="24" y="1037"/>
                    </a:cubicBezTo>
                    <a:cubicBezTo>
                      <a:pt x="16" y="1024"/>
                      <a:pt x="14" y="1008"/>
                      <a:pt x="9" y="994"/>
                    </a:cubicBezTo>
                    <a:cubicBezTo>
                      <a:pt x="7" y="987"/>
                      <a:pt x="2" y="972"/>
                      <a:pt x="2" y="972"/>
                    </a:cubicBezTo>
                    <a:cubicBezTo>
                      <a:pt x="4" y="960"/>
                      <a:pt x="0" y="944"/>
                      <a:pt x="9" y="935"/>
                    </a:cubicBezTo>
                    <a:cubicBezTo>
                      <a:pt x="14" y="929"/>
                      <a:pt x="13" y="950"/>
                      <a:pt x="16" y="957"/>
                    </a:cubicBezTo>
                    <a:cubicBezTo>
                      <a:pt x="21" y="967"/>
                      <a:pt x="49" y="1003"/>
                      <a:pt x="53" y="1008"/>
                    </a:cubicBezTo>
                    <a:cubicBezTo>
                      <a:pt x="69" y="1057"/>
                      <a:pt x="89" y="1082"/>
                      <a:pt x="133" y="1110"/>
                    </a:cubicBezTo>
                    <a:cubicBezTo>
                      <a:pt x="167" y="1164"/>
                      <a:pt x="242" y="1162"/>
                      <a:pt x="301" y="1176"/>
                    </a:cubicBezTo>
                    <a:cubicBezTo>
                      <a:pt x="328" y="1189"/>
                      <a:pt x="345" y="1210"/>
                      <a:pt x="373" y="1220"/>
                    </a:cubicBezTo>
                    <a:cubicBezTo>
                      <a:pt x="388" y="1225"/>
                      <a:pt x="417" y="1234"/>
                      <a:pt x="417" y="1234"/>
                    </a:cubicBezTo>
                    <a:cubicBezTo>
                      <a:pt x="452" y="1261"/>
                      <a:pt x="484" y="1297"/>
                      <a:pt x="527" y="1307"/>
                    </a:cubicBezTo>
                    <a:cubicBezTo>
                      <a:pt x="561" y="1331"/>
                      <a:pt x="599" y="1340"/>
                      <a:pt x="636" y="1358"/>
                    </a:cubicBezTo>
                    <a:cubicBezTo>
                      <a:pt x="654" y="1385"/>
                      <a:pt x="645" y="1377"/>
                      <a:pt x="672" y="1395"/>
                    </a:cubicBezTo>
                    <a:cubicBezTo>
                      <a:pt x="687" y="1405"/>
                      <a:pt x="716" y="1424"/>
                      <a:pt x="716" y="1424"/>
                    </a:cubicBezTo>
                    <a:cubicBezTo>
                      <a:pt x="742" y="1463"/>
                      <a:pt x="725" y="1440"/>
                      <a:pt x="774" y="1489"/>
                    </a:cubicBezTo>
                    <a:cubicBezTo>
                      <a:pt x="781" y="1496"/>
                      <a:pt x="796" y="1511"/>
                      <a:pt x="796" y="1511"/>
                    </a:cubicBezTo>
                    <a:cubicBezTo>
                      <a:pt x="796" y="1511"/>
                      <a:pt x="769" y="1485"/>
                      <a:pt x="753" y="1475"/>
                    </a:cubicBezTo>
                    <a:cubicBezTo>
                      <a:pt x="738" y="1433"/>
                      <a:pt x="693" y="1414"/>
                      <a:pt x="665" y="1380"/>
                    </a:cubicBezTo>
                    <a:cubicBezTo>
                      <a:pt x="646" y="1357"/>
                      <a:pt x="625" y="1345"/>
                      <a:pt x="607" y="1322"/>
                    </a:cubicBezTo>
                    <a:cubicBezTo>
                      <a:pt x="572" y="1277"/>
                      <a:pt x="575" y="1278"/>
                      <a:pt x="534" y="1242"/>
                    </a:cubicBezTo>
                    <a:cubicBezTo>
                      <a:pt x="505" y="1216"/>
                      <a:pt x="485" y="1182"/>
                      <a:pt x="454" y="1161"/>
                    </a:cubicBezTo>
                    <a:cubicBezTo>
                      <a:pt x="433" y="1130"/>
                      <a:pt x="417" y="1097"/>
                      <a:pt x="395" y="1067"/>
                    </a:cubicBezTo>
                    <a:cubicBezTo>
                      <a:pt x="385" y="1034"/>
                      <a:pt x="370" y="1001"/>
                      <a:pt x="352" y="972"/>
                    </a:cubicBezTo>
                    <a:cubicBezTo>
                      <a:pt x="341" y="912"/>
                      <a:pt x="320" y="857"/>
                      <a:pt x="308" y="797"/>
                    </a:cubicBezTo>
                    <a:cubicBezTo>
                      <a:pt x="299" y="678"/>
                      <a:pt x="294" y="661"/>
                      <a:pt x="308" y="512"/>
                    </a:cubicBezTo>
                    <a:cubicBezTo>
                      <a:pt x="310" y="495"/>
                      <a:pt x="312" y="546"/>
                      <a:pt x="315" y="563"/>
                    </a:cubicBezTo>
                    <a:cubicBezTo>
                      <a:pt x="320" y="588"/>
                      <a:pt x="352" y="629"/>
                      <a:pt x="352" y="629"/>
                    </a:cubicBezTo>
                    <a:cubicBezTo>
                      <a:pt x="368" y="680"/>
                      <a:pt x="380" y="737"/>
                      <a:pt x="410" y="782"/>
                    </a:cubicBezTo>
                    <a:cubicBezTo>
                      <a:pt x="421" y="818"/>
                      <a:pt x="432" y="844"/>
                      <a:pt x="468" y="855"/>
                    </a:cubicBezTo>
                    <a:cubicBezTo>
                      <a:pt x="481" y="890"/>
                      <a:pt x="467" y="907"/>
                      <a:pt x="505" y="921"/>
                    </a:cubicBezTo>
                    <a:cubicBezTo>
                      <a:pt x="516" y="954"/>
                      <a:pt x="534" y="981"/>
                      <a:pt x="563" y="1001"/>
                    </a:cubicBezTo>
                    <a:cubicBezTo>
                      <a:pt x="573" y="1031"/>
                      <a:pt x="577" y="1044"/>
                      <a:pt x="600" y="1067"/>
                    </a:cubicBezTo>
                    <a:cubicBezTo>
                      <a:pt x="610" y="1131"/>
                      <a:pt x="605" y="1244"/>
                      <a:pt x="680" y="1271"/>
                    </a:cubicBezTo>
                    <a:cubicBezTo>
                      <a:pt x="694" y="1314"/>
                      <a:pt x="706" y="1372"/>
                      <a:pt x="731" y="1409"/>
                    </a:cubicBezTo>
                    <a:cubicBezTo>
                      <a:pt x="736" y="1424"/>
                      <a:pt x="740" y="1438"/>
                      <a:pt x="745" y="1453"/>
                    </a:cubicBezTo>
                    <a:cubicBezTo>
                      <a:pt x="748" y="1461"/>
                      <a:pt x="734" y="1439"/>
                      <a:pt x="731" y="1431"/>
                    </a:cubicBezTo>
                    <a:cubicBezTo>
                      <a:pt x="725" y="1417"/>
                      <a:pt x="720" y="1402"/>
                      <a:pt x="716" y="1387"/>
                    </a:cubicBezTo>
                    <a:cubicBezTo>
                      <a:pt x="707" y="1356"/>
                      <a:pt x="704" y="1324"/>
                      <a:pt x="694" y="1293"/>
                    </a:cubicBezTo>
                    <a:cubicBezTo>
                      <a:pt x="689" y="1278"/>
                      <a:pt x="680" y="1249"/>
                      <a:pt x="680" y="1249"/>
                    </a:cubicBezTo>
                    <a:cubicBezTo>
                      <a:pt x="672" y="1179"/>
                      <a:pt x="670" y="1107"/>
                      <a:pt x="658" y="1037"/>
                    </a:cubicBezTo>
                    <a:cubicBezTo>
                      <a:pt x="650" y="992"/>
                      <a:pt x="629" y="951"/>
                      <a:pt x="621" y="906"/>
                    </a:cubicBezTo>
                    <a:cubicBezTo>
                      <a:pt x="616" y="879"/>
                      <a:pt x="611" y="853"/>
                      <a:pt x="607" y="826"/>
                    </a:cubicBezTo>
                    <a:cubicBezTo>
                      <a:pt x="601" y="790"/>
                      <a:pt x="592" y="717"/>
                      <a:pt x="592" y="717"/>
                    </a:cubicBezTo>
                    <a:cubicBezTo>
                      <a:pt x="590" y="680"/>
                      <a:pt x="585" y="644"/>
                      <a:pt x="585" y="607"/>
                    </a:cubicBezTo>
                    <a:cubicBezTo>
                      <a:pt x="585" y="529"/>
                      <a:pt x="587" y="452"/>
                      <a:pt x="592" y="374"/>
                    </a:cubicBezTo>
                    <a:cubicBezTo>
                      <a:pt x="595" y="324"/>
                      <a:pt x="623" y="270"/>
                      <a:pt x="636" y="221"/>
                    </a:cubicBezTo>
                    <a:cubicBezTo>
                      <a:pt x="641" y="203"/>
                      <a:pt x="644" y="176"/>
                      <a:pt x="658" y="162"/>
                    </a:cubicBezTo>
                    <a:cubicBezTo>
                      <a:pt x="666" y="154"/>
                      <a:pt x="677" y="153"/>
                      <a:pt x="687" y="148"/>
                    </a:cubicBezTo>
                    <a:cubicBezTo>
                      <a:pt x="711" y="117"/>
                      <a:pt x="724" y="85"/>
                      <a:pt x="745" y="53"/>
                    </a:cubicBezTo>
                    <a:cubicBezTo>
                      <a:pt x="748" y="43"/>
                      <a:pt x="747" y="32"/>
                      <a:pt x="753" y="24"/>
                    </a:cubicBezTo>
                    <a:cubicBezTo>
                      <a:pt x="761" y="12"/>
                      <a:pt x="799" y="0"/>
                      <a:pt x="753" y="17"/>
                    </a:cubicBezTo>
                    <a:cubicBezTo>
                      <a:pt x="747" y="32"/>
                      <a:pt x="737" y="45"/>
                      <a:pt x="731" y="60"/>
                    </a:cubicBezTo>
                    <a:cubicBezTo>
                      <a:pt x="704" y="133"/>
                      <a:pt x="742" y="68"/>
                      <a:pt x="709" y="119"/>
                    </a:cubicBezTo>
                    <a:cubicBezTo>
                      <a:pt x="701" y="153"/>
                      <a:pt x="692" y="184"/>
                      <a:pt x="672" y="213"/>
                    </a:cubicBezTo>
                    <a:cubicBezTo>
                      <a:pt x="655" y="266"/>
                      <a:pt x="662" y="242"/>
                      <a:pt x="651" y="286"/>
                    </a:cubicBezTo>
                    <a:cubicBezTo>
                      <a:pt x="655" y="513"/>
                      <a:pt x="656" y="645"/>
                      <a:pt x="672" y="841"/>
                    </a:cubicBezTo>
                    <a:cubicBezTo>
                      <a:pt x="677" y="982"/>
                      <a:pt x="685" y="1111"/>
                      <a:pt x="702" y="1249"/>
                    </a:cubicBezTo>
                    <a:cubicBezTo>
                      <a:pt x="706" y="1318"/>
                      <a:pt x="704" y="1358"/>
                      <a:pt x="723" y="1417"/>
                    </a:cubicBezTo>
                    <a:cubicBezTo>
                      <a:pt x="726" y="1380"/>
                      <a:pt x="730" y="1344"/>
                      <a:pt x="731" y="1307"/>
                    </a:cubicBezTo>
                    <a:cubicBezTo>
                      <a:pt x="735" y="1066"/>
                      <a:pt x="733" y="826"/>
                      <a:pt x="738" y="585"/>
                    </a:cubicBezTo>
                    <a:cubicBezTo>
                      <a:pt x="738" y="577"/>
                      <a:pt x="743" y="570"/>
                      <a:pt x="745" y="563"/>
                    </a:cubicBezTo>
                    <a:cubicBezTo>
                      <a:pt x="758" y="513"/>
                      <a:pt x="761" y="439"/>
                      <a:pt x="789" y="396"/>
                    </a:cubicBezTo>
                    <a:cubicBezTo>
                      <a:pt x="806" y="370"/>
                      <a:pt x="856" y="329"/>
                      <a:pt x="877" y="308"/>
                    </a:cubicBezTo>
                    <a:cubicBezTo>
                      <a:pt x="897" y="288"/>
                      <a:pt x="910" y="257"/>
                      <a:pt x="928" y="235"/>
                    </a:cubicBezTo>
                    <a:cubicBezTo>
                      <a:pt x="975" y="178"/>
                      <a:pt x="1045" y="151"/>
                      <a:pt x="1117" y="141"/>
                    </a:cubicBezTo>
                    <a:cubicBezTo>
                      <a:pt x="1135" y="136"/>
                      <a:pt x="1165" y="123"/>
                      <a:pt x="1183" y="141"/>
                    </a:cubicBezTo>
                    <a:cubicBezTo>
                      <a:pt x="1188" y="146"/>
                      <a:pt x="1168" y="145"/>
                      <a:pt x="1161" y="148"/>
                    </a:cubicBezTo>
                    <a:cubicBezTo>
                      <a:pt x="1145" y="156"/>
                      <a:pt x="1128" y="170"/>
                      <a:pt x="1117" y="184"/>
                    </a:cubicBezTo>
                    <a:cubicBezTo>
                      <a:pt x="1100" y="206"/>
                      <a:pt x="1065" y="246"/>
                      <a:pt x="1052" y="272"/>
                    </a:cubicBezTo>
                    <a:cubicBezTo>
                      <a:pt x="1033" y="310"/>
                      <a:pt x="1033" y="325"/>
                      <a:pt x="1001" y="359"/>
                    </a:cubicBezTo>
                    <a:cubicBezTo>
                      <a:pt x="992" y="383"/>
                      <a:pt x="987" y="408"/>
                      <a:pt x="979" y="432"/>
                    </a:cubicBezTo>
                    <a:cubicBezTo>
                      <a:pt x="971" y="498"/>
                      <a:pt x="972" y="566"/>
                      <a:pt x="949" y="629"/>
                    </a:cubicBezTo>
                    <a:cubicBezTo>
                      <a:pt x="939" y="721"/>
                      <a:pt x="930" y="813"/>
                      <a:pt x="920" y="906"/>
                    </a:cubicBezTo>
                    <a:cubicBezTo>
                      <a:pt x="917" y="931"/>
                      <a:pt x="906" y="979"/>
                      <a:pt x="906" y="979"/>
                    </a:cubicBezTo>
                    <a:cubicBezTo>
                      <a:pt x="898" y="1072"/>
                      <a:pt x="897" y="1171"/>
                      <a:pt x="855" y="1256"/>
                    </a:cubicBezTo>
                    <a:cubicBezTo>
                      <a:pt x="838" y="1290"/>
                      <a:pt x="842" y="1313"/>
                      <a:pt x="811" y="1344"/>
                    </a:cubicBezTo>
                    <a:cubicBezTo>
                      <a:pt x="779" y="1376"/>
                      <a:pt x="747" y="1400"/>
                      <a:pt x="716" y="1431"/>
                    </a:cubicBezTo>
                    <a:cubicBezTo>
                      <a:pt x="707" y="1440"/>
                      <a:pt x="736" y="1417"/>
                      <a:pt x="745" y="1409"/>
                    </a:cubicBezTo>
                    <a:cubicBezTo>
                      <a:pt x="753" y="1402"/>
                      <a:pt x="759" y="1393"/>
                      <a:pt x="767" y="1387"/>
                    </a:cubicBezTo>
                    <a:cubicBezTo>
                      <a:pt x="807" y="1359"/>
                      <a:pt x="858" y="1322"/>
                      <a:pt x="906" y="1307"/>
                    </a:cubicBezTo>
                    <a:cubicBezTo>
                      <a:pt x="933" y="1265"/>
                      <a:pt x="983" y="1229"/>
                      <a:pt x="1030" y="1212"/>
                    </a:cubicBezTo>
                    <a:cubicBezTo>
                      <a:pt x="1063" y="1179"/>
                      <a:pt x="1087" y="1146"/>
                      <a:pt x="1132" y="1132"/>
                    </a:cubicBezTo>
                    <a:cubicBezTo>
                      <a:pt x="1172" y="1102"/>
                      <a:pt x="1201" y="1072"/>
                      <a:pt x="1248" y="1052"/>
                    </a:cubicBezTo>
                    <a:cubicBezTo>
                      <a:pt x="1282" y="1018"/>
                      <a:pt x="1328" y="1004"/>
                      <a:pt x="1372" y="986"/>
                    </a:cubicBezTo>
                    <a:cubicBezTo>
                      <a:pt x="1402" y="956"/>
                      <a:pt x="1424" y="957"/>
                      <a:pt x="1467" y="950"/>
                    </a:cubicBezTo>
                    <a:cubicBezTo>
                      <a:pt x="1528" y="952"/>
                      <a:pt x="1589" y="949"/>
                      <a:pt x="1649" y="957"/>
                    </a:cubicBezTo>
                    <a:cubicBezTo>
                      <a:pt x="1702" y="964"/>
                      <a:pt x="1734" y="1072"/>
                      <a:pt x="1752" y="1110"/>
                    </a:cubicBezTo>
                    <a:cubicBezTo>
                      <a:pt x="1767" y="1143"/>
                      <a:pt x="1786" y="1173"/>
                      <a:pt x="1803" y="1205"/>
                    </a:cubicBezTo>
                    <a:cubicBezTo>
                      <a:pt x="1807" y="1213"/>
                      <a:pt x="1821" y="1219"/>
                      <a:pt x="1817" y="1227"/>
                    </a:cubicBezTo>
                    <a:cubicBezTo>
                      <a:pt x="1813" y="1234"/>
                      <a:pt x="1802" y="1223"/>
                      <a:pt x="1795" y="1220"/>
                    </a:cubicBezTo>
                    <a:cubicBezTo>
                      <a:pt x="1766" y="1207"/>
                      <a:pt x="1737" y="1188"/>
                      <a:pt x="1708" y="1176"/>
                    </a:cubicBezTo>
                    <a:cubicBezTo>
                      <a:pt x="1684" y="1166"/>
                      <a:pt x="1659" y="1161"/>
                      <a:pt x="1635" y="1154"/>
                    </a:cubicBezTo>
                    <a:cubicBezTo>
                      <a:pt x="1604" y="1145"/>
                      <a:pt x="1540" y="1132"/>
                      <a:pt x="1540" y="1132"/>
                    </a:cubicBezTo>
                    <a:cubicBezTo>
                      <a:pt x="1500" y="1113"/>
                      <a:pt x="1465" y="1118"/>
                      <a:pt x="1423" y="1132"/>
                    </a:cubicBezTo>
                    <a:cubicBezTo>
                      <a:pt x="1404" y="1162"/>
                      <a:pt x="1364" y="1171"/>
                      <a:pt x="1329" y="1183"/>
                    </a:cubicBezTo>
                    <a:cubicBezTo>
                      <a:pt x="1312" y="1208"/>
                      <a:pt x="1281" y="1240"/>
                      <a:pt x="1256" y="1256"/>
                    </a:cubicBezTo>
                    <a:cubicBezTo>
                      <a:pt x="1236" y="1285"/>
                      <a:pt x="1213" y="1317"/>
                      <a:pt x="1183" y="1336"/>
                    </a:cubicBezTo>
                    <a:cubicBezTo>
                      <a:pt x="1106" y="1449"/>
                      <a:pt x="859" y="1380"/>
                      <a:pt x="789" y="1380"/>
                    </a:cubicBezTo>
                    <a:lnTo>
                      <a:pt x="735" y="1312"/>
                    </a:lnTo>
                  </a:path>
                </a:pathLst>
              </a:custGeom>
              <a:solidFill>
                <a:srgbClr val="00CC00"/>
              </a:solidFill>
              <a:ln w="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pic>
            <p:nvPicPr>
              <p:cNvPr id="5189" name="Picture 7" descr="SAO_CHAY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267200" y="3124200"/>
                <a:ext cx="762000" cy="457200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5190" name="Picture 7" descr="SAO_CHAY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048000" y="5562600"/>
                <a:ext cx="762000" cy="457200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5191" name="Picture 7" descr="SAO_CHAY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209800" y="2438400"/>
                <a:ext cx="762000" cy="457200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5192" name="Picture 7" descr="SAO_CHAY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200400" y="1524000"/>
                <a:ext cx="762000" cy="457200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grpSp>
            <p:nvGrpSpPr>
              <p:cNvPr id="5193" name="Group 249"/>
              <p:cNvGrpSpPr/>
              <p:nvPr/>
            </p:nvGrpSpPr>
            <p:grpSpPr>
              <a:xfrm>
                <a:off x="5562607" y="5943600"/>
                <a:ext cx="677864" cy="636588"/>
                <a:chOff x="1490" y="1767"/>
                <a:chExt cx="427" cy="497"/>
              </a:xfrm>
            </p:grpSpPr>
            <p:sp>
              <p:nvSpPr>
                <p:cNvPr id="5370" name="Oval 250"/>
                <p:cNvSpPr/>
                <p:nvPr/>
              </p:nvSpPr>
              <p:spPr>
                <a:xfrm rot="701281">
                  <a:off x="1653" y="2072"/>
                  <a:ext cx="157" cy="192"/>
                </a:xfrm>
                <a:prstGeom prst="ellipse">
                  <a:avLst/>
                </a:prstGeom>
                <a:solidFill>
                  <a:srgbClr val="9966FF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5371" name="Oval 251"/>
                <p:cNvSpPr/>
                <p:nvPr/>
              </p:nvSpPr>
              <p:spPr>
                <a:xfrm rot="701281">
                  <a:off x="1539" y="2049"/>
                  <a:ext cx="157" cy="192"/>
                </a:xfrm>
                <a:prstGeom prst="ellipse">
                  <a:avLst/>
                </a:prstGeom>
                <a:solidFill>
                  <a:srgbClr val="9966FF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5372" name="Oval 252"/>
                <p:cNvSpPr/>
                <p:nvPr/>
              </p:nvSpPr>
              <p:spPr>
                <a:xfrm rot="701281">
                  <a:off x="1760" y="1947"/>
                  <a:ext cx="157" cy="192"/>
                </a:xfrm>
                <a:prstGeom prst="ellipse">
                  <a:avLst/>
                </a:prstGeom>
                <a:solidFill>
                  <a:srgbClr val="9966FF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5373" name="Oval 253"/>
                <p:cNvSpPr/>
                <p:nvPr/>
              </p:nvSpPr>
              <p:spPr>
                <a:xfrm rot="701281">
                  <a:off x="1490" y="1892"/>
                  <a:ext cx="157" cy="192"/>
                </a:xfrm>
                <a:prstGeom prst="ellipse">
                  <a:avLst/>
                </a:prstGeom>
                <a:solidFill>
                  <a:srgbClr val="9966FF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5374" name="Oval 254"/>
                <p:cNvSpPr/>
                <p:nvPr/>
              </p:nvSpPr>
              <p:spPr>
                <a:xfrm rot="701281">
                  <a:off x="1597" y="1767"/>
                  <a:ext cx="157" cy="192"/>
                </a:xfrm>
                <a:prstGeom prst="ellipse">
                  <a:avLst/>
                </a:prstGeom>
                <a:solidFill>
                  <a:srgbClr val="9966FF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5375" name="Oval 255"/>
                <p:cNvSpPr/>
                <p:nvPr/>
              </p:nvSpPr>
              <p:spPr>
                <a:xfrm rot="701281">
                  <a:off x="1711" y="1790"/>
                  <a:ext cx="157" cy="192"/>
                </a:xfrm>
                <a:prstGeom prst="ellipse">
                  <a:avLst/>
                </a:prstGeom>
                <a:solidFill>
                  <a:srgbClr val="9966FF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5376" name="Oval 256"/>
                <p:cNvSpPr/>
                <p:nvPr/>
              </p:nvSpPr>
              <p:spPr>
                <a:xfrm rot="701281">
                  <a:off x="1584" y="1872"/>
                  <a:ext cx="196" cy="288"/>
                </a:xfrm>
                <a:prstGeom prst="ellipse">
                  <a:avLst/>
                </a:prstGeom>
                <a:solidFill>
                  <a:srgbClr val="FFFF00"/>
                </a:solidFill>
                <a:ln w="3175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5194" name="Group 257"/>
              <p:cNvGrpSpPr/>
              <p:nvPr/>
            </p:nvGrpSpPr>
            <p:grpSpPr>
              <a:xfrm>
                <a:off x="4114807" y="4724400"/>
                <a:ext cx="609601" cy="636588"/>
                <a:chOff x="1490" y="1767"/>
                <a:chExt cx="427" cy="497"/>
              </a:xfrm>
            </p:grpSpPr>
            <p:sp>
              <p:nvSpPr>
                <p:cNvPr id="5363" name="Oval 258"/>
                <p:cNvSpPr/>
                <p:nvPr/>
              </p:nvSpPr>
              <p:spPr>
                <a:xfrm rot="701281">
                  <a:off x="1653" y="2072"/>
                  <a:ext cx="157" cy="192"/>
                </a:xfrm>
                <a:prstGeom prst="ellipse">
                  <a:avLst/>
                </a:prstGeom>
                <a:solidFill>
                  <a:srgbClr val="9966FF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5364" name="Oval 259"/>
                <p:cNvSpPr/>
                <p:nvPr/>
              </p:nvSpPr>
              <p:spPr>
                <a:xfrm rot="701281">
                  <a:off x="1539" y="2049"/>
                  <a:ext cx="157" cy="192"/>
                </a:xfrm>
                <a:prstGeom prst="ellipse">
                  <a:avLst/>
                </a:prstGeom>
                <a:solidFill>
                  <a:srgbClr val="9966FF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5365" name="Oval 260"/>
                <p:cNvSpPr/>
                <p:nvPr/>
              </p:nvSpPr>
              <p:spPr>
                <a:xfrm rot="701281">
                  <a:off x="1760" y="1947"/>
                  <a:ext cx="157" cy="192"/>
                </a:xfrm>
                <a:prstGeom prst="ellipse">
                  <a:avLst/>
                </a:prstGeom>
                <a:solidFill>
                  <a:srgbClr val="9966FF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5366" name="Oval 261"/>
                <p:cNvSpPr/>
                <p:nvPr/>
              </p:nvSpPr>
              <p:spPr>
                <a:xfrm rot="701281">
                  <a:off x="1490" y="1892"/>
                  <a:ext cx="157" cy="192"/>
                </a:xfrm>
                <a:prstGeom prst="ellipse">
                  <a:avLst/>
                </a:prstGeom>
                <a:solidFill>
                  <a:srgbClr val="9966FF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5367" name="Oval 262"/>
                <p:cNvSpPr/>
                <p:nvPr/>
              </p:nvSpPr>
              <p:spPr>
                <a:xfrm rot="701281">
                  <a:off x="1597" y="1767"/>
                  <a:ext cx="157" cy="192"/>
                </a:xfrm>
                <a:prstGeom prst="ellipse">
                  <a:avLst/>
                </a:prstGeom>
                <a:solidFill>
                  <a:srgbClr val="9966FF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5368" name="Oval 263"/>
                <p:cNvSpPr/>
                <p:nvPr/>
              </p:nvSpPr>
              <p:spPr>
                <a:xfrm rot="701281">
                  <a:off x="1711" y="1790"/>
                  <a:ext cx="157" cy="192"/>
                </a:xfrm>
                <a:prstGeom prst="ellipse">
                  <a:avLst/>
                </a:prstGeom>
                <a:solidFill>
                  <a:srgbClr val="9966FF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5369" name="Oval 264"/>
                <p:cNvSpPr/>
                <p:nvPr/>
              </p:nvSpPr>
              <p:spPr>
                <a:xfrm rot="701281">
                  <a:off x="1584" y="1872"/>
                  <a:ext cx="196" cy="288"/>
                </a:xfrm>
                <a:prstGeom prst="ellipse">
                  <a:avLst/>
                </a:prstGeom>
                <a:solidFill>
                  <a:srgbClr val="FFFF00"/>
                </a:solidFill>
                <a:ln w="3175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5195" name="Group 265"/>
              <p:cNvGrpSpPr/>
              <p:nvPr/>
            </p:nvGrpSpPr>
            <p:grpSpPr>
              <a:xfrm>
                <a:off x="2514607" y="5410219"/>
                <a:ext cx="677864" cy="788993"/>
                <a:chOff x="1490" y="1767"/>
                <a:chExt cx="427" cy="497"/>
              </a:xfrm>
            </p:grpSpPr>
            <p:sp>
              <p:nvSpPr>
                <p:cNvPr id="5356" name="Oval 266"/>
                <p:cNvSpPr/>
                <p:nvPr/>
              </p:nvSpPr>
              <p:spPr>
                <a:xfrm rot="701281">
                  <a:off x="1653" y="2072"/>
                  <a:ext cx="157" cy="192"/>
                </a:xfrm>
                <a:prstGeom prst="ellipse">
                  <a:avLst/>
                </a:prstGeom>
                <a:solidFill>
                  <a:srgbClr val="9966FF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5357" name="Oval 267"/>
                <p:cNvSpPr/>
                <p:nvPr/>
              </p:nvSpPr>
              <p:spPr>
                <a:xfrm rot="701281">
                  <a:off x="1539" y="2049"/>
                  <a:ext cx="157" cy="192"/>
                </a:xfrm>
                <a:prstGeom prst="ellipse">
                  <a:avLst/>
                </a:prstGeom>
                <a:solidFill>
                  <a:srgbClr val="9966FF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5358" name="Oval 268"/>
                <p:cNvSpPr/>
                <p:nvPr/>
              </p:nvSpPr>
              <p:spPr>
                <a:xfrm rot="701281">
                  <a:off x="1760" y="1947"/>
                  <a:ext cx="157" cy="192"/>
                </a:xfrm>
                <a:prstGeom prst="ellipse">
                  <a:avLst/>
                </a:prstGeom>
                <a:solidFill>
                  <a:srgbClr val="9966FF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5359" name="Oval 269"/>
                <p:cNvSpPr/>
                <p:nvPr/>
              </p:nvSpPr>
              <p:spPr>
                <a:xfrm rot="701281">
                  <a:off x="1490" y="1892"/>
                  <a:ext cx="157" cy="192"/>
                </a:xfrm>
                <a:prstGeom prst="ellipse">
                  <a:avLst/>
                </a:prstGeom>
                <a:solidFill>
                  <a:srgbClr val="9966FF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5360" name="Oval 270"/>
                <p:cNvSpPr/>
                <p:nvPr/>
              </p:nvSpPr>
              <p:spPr>
                <a:xfrm rot="701281">
                  <a:off x="1597" y="1767"/>
                  <a:ext cx="157" cy="192"/>
                </a:xfrm>
                <a:prstGeom prst="ellipse">
                  <a:avLst/>
                </a:prstGeom>
                <a:solidFill>
                  <a:srgbClr val="9966FF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5361" name="Oval 271"/>
                <p:cNvSpPr/>
                <p:nvPr/>
              </p:nvSpPr>
              <p:spPr>
                <a:xfrm rot="701281">
                  <a:off x="1711" y="1790"/>
                  <a:ext cx="157" cy="192"/>
                </a:xfrm>
                <a:prstGeom prst="ellipse">
                  <a:avLst/>
                </a:prstGeom>
                <a:solidFill>
                  <a:srgbClr val="9966FF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5362" name="Oval 272"/>
                <p:cNvSpPr/>
                <p:nvPr/>
              </p:nvSpPr>
              <p:spPr>
                <a:xfrm rot="701281">
                  <a:off x="1584" y="1872"/>
                  <a:ext cx="196" cy="288"/>
                </a:xfrm>
                <a:prstGeom prst="ellipse">
                  <a:avLst/>
                </a:prstGeom>
                <a:solidFill>
                  <a:srgbClr val="FFFF00"/>
                </a:solidFill>
                <a:ln w="3175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5196" name="Group 273"/>
              <p:cNvGrpSpPr/>
              <p:nvPr/>
            </p:nvGrpSpPr>
            <p:grpSpPr>
              <a:xfrm>
                <a:off x="3200407" y="5791219"/>
                <a:ext cx="677864" cy="788993"/>
                <a:chOff x="1490" y="1767"/>
                <a:chExt cx="427" cy="497"/>
              </a:xfrm>
            </p:grpSpPr>
            <p:sp>
              <p:nvSpPr>
                <p:cNvPr id="5349" name="Oval 274"/>
                <p:cNvSpPr/>
                <p:nvPr/>
              </p:nvSpPr>
              <p:spPr>
                <a:xfrm rot="701281">
                  <a:off x="1653" y="2072"/>
                  <a:ext cx="157" cy="192"/>
                </a:xfrm>
                <a:prstGeom prst="ellipse">
                  <a:avLst/>
                </a:prstGeom>
                <a:solidFill>
                  <a:srgbClr val="9966FF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5350" name="Oval 275"/>
                <p:cNvSpPr/>
                <p:nvPr/>
              </p:nvSpPr>
              <p:spPr>
                <a:xfrm rot="701281">
                  <a:off x="1539" y="2049"/>
                  <a:ext cx="157" cy="192"/>
                </a:xfrm>
                <a:prstGeom prst="ellipse">
                  <a:avLst/>
                </a:prstGeom>
                <a:solidFill>
                  <a:srgbClr val="9966FF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5351" name="Oval 276"/>
                <p:cNvSpPr/>
                <p:nvPr/>
              </p:nvSpPr>
              <p:spPr>
                <a:xfrm rot="701281">
                  <a:off x="1760" y="1947"/>
                  <a:ext cx="157" cy="192"/>
                </a:xfrm>
                <a:prstGeom prst="ellipse">
                  <a:avLst/>
                </a:prstGeom>
                <a:solidFill>
                  <a:srgbClr val="9966FF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5352" name="Oval 277"/>
                <p:cNvSpPr/>
                <p:nvPr/>
              </p:nvSpPr>
              <p:spPr>
                <a:xfrm rot="701281">
                  <a:off x="1490" y="1892"/>
                  <a:ext cx="157" cy="192"/>
                </a:xfrm>
                <a:prstGeom prst="ellipse">
                  <a:avLst/>
                </a:prstGeom>
                <a:solidFill>
                  <a:srgbClr val="9966FF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5353" name="Oval 278"/>
                <p:cNvSpPr/>
                <p:nvPr/>
              </p:nvSpPr>
              <p:spPr>
                <a:xfrm rot="701281">
                  <a:off x="1597" y="1767"/>
                  <a:ext cx="157" cy="192"/>
                </a:xfrm>
                <a:prstGeom prst="ellipse">
                  <a:avLst/>
                </a:prstGeom>
                <a:solidFill>
                  <a:srgbClr val="9966FF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5354" name="Oval 279"/>
                <p:cNvSpPr/>
                <p:nvPr/>
              </p:nvSpPr>
              <p:spPr>
                <a:xfrm rot="701281">
                  <a:off x="1711" y="1790"/>
                  <a:ext cx="157" cy="192"/>
                </a:xfrm>
                <a:prstGeom prst="ellipse">
                  <a:avLst/>
                </a:prstGeom>
                <a:solidFill>
                  <a:srgbClr val="9966FF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5355" name="Oval 280"/>
                <p:cNvSpPr/>
                <p:nvPr/>
              </p:nvSpPr>
              <p:spPr>
                <a:xfrm rot="701281">
                  <a:off x="1584" y="1872"/>
                  <a:ext cx="196" cy="288"/>
                </a:xfrm>
                <a:prstGeom prst="ellipse">
                  <a:avLst/>
                </a:prstGeom>
                <a:solidFill>
                  <a:srgbClr val="FFFF00"/>
                </a:solidFill>
                <a:ln w="3175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5197" name="Group 281"/>
              <p:cNvGrpSpPr/>
              <p:nvPr/>
            </p:nvGrpSpPr>
            <p:grpSpPr>
              <a:xfrm rot="701281">
                <a:off x="6858003" y="4495794"/>
                <a:ext cx="382587" cy="433387"/>
                <a:chOff x="1104" y="2880"/>
                <a:chExt cx="528" cy="480"/>
              </a:xfrm>
            </p:grpSpPr>
            <p:sp>
              <p:nvSpPr>
                <p:cNvPr id="5342" name="Oval 282"/>
                <p:cNvSpPr/>
                <p:nvPr/>
              </p:nvSpPr>
              <p:spPr>
                <a:xfrm>
                  <a:off x="1344" y="3168"/>
                  <a:ext cx="192" cy="192"/>
                </a:xfrm>
                <a:prstGeom prst="ellipse">
                  <a:avLst/>
                </a:prstGeom>
                <a:solidFill>
                  <a:srgbClr val="FFFF00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5343" name="Oval 283"/>
                <p:cNvSpPr/>
                <p:nvPr/>
              </p:nvSpPr>
              <p:spPr>
                <a:xfrm>
                  <a:off x="1200" y="3168"/>
                  <a:ext cx="192" cy="192"/>
                </a:xfrm>
                <a:prstGeom prst="ellipse">
                  <a:avLst/>
                </a:prstGeom>
                <a:solidFill>
                  <a:srgbClr val="FFFF00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5344" name="Oval 284"/>
                <p:cNvSpPr/>
                <p:nvPr/>
              </p:nvSpPr>
              <p:spPr>
                <a:xfrm>
                  <a:off x="1440" y="3024"/>
                  <a:ext cx="192" cy="192"/>
                </a:xfrm>
                <a:prstGeom prst="ellipse">
                  <a:avLst/>
                </a:prstGeom>
                <a:solidFill>
                  <a:srgbClr val="FFFF00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5345" name="Oval 285"/>
                <p:cNvSpPr/>
                <p:nvPr/>
              </p:nvSpPr>
              <p:spPr>
                <a:xfrm>
                  <a:off x="1104" y="3024"/>
                  <a:ext cx="192" cy="192"/>
                </a:xfrm>
                <a:prstGeom prst="ellipse">
                  <a:avLst/>
                </a:prstGeom>
                <a:solidFill>
                  <a:srgbClr val="FFFF00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5346" name="Oval 286"/>
                <p:cNvSpPr/>
                <p:nvPr/>
              </p:nvSpPr>
              <p:spPr>
                <a:xfrm>
                  <a:off x="1200" y="2880"/>
                  <a:ext cx="192" cy="192"/>
                </a:xfrm>
                <a:prstGeom prst="ellipse">
                  <a:avLst/>
                </a:prstGeom>
                <a:solidFill>
                  <a:srgbClr val="FFFF00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5347" name="Oval 287"/>
                <p:cNvSpPr/>
                <p:nvPr/>
              </p:nvSpPr>
              <p:spPr>
                <a:xfrm>
                  <a:off x="1344" y="2880"/>
                  <a:ext cx="192" cy="192"/>
                </a:xfrm>
                <a:prstGeom prst="ellipse">
                  <a:avLst/>
                </a:prstGeom>
                <a:solidFill>
                  <a:srgbClr val="FFFF00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5348" name="Oval 288"/>
                <p:cNvSpPr/>
                <p:nvPr/>
              </p:nvSpPr>
              <p:spPr>
                <a:xfrm>
                  <a:off x="1248" y="2976"/>
                  <a:ext cx="240" cy="288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99FF"/>
                    </a:gs>
                    <a:gs pos="100000">
                      <a:srgbClr val="0066FF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3175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</p:grpSp>
          <p:pic>
            <p:nvPicPr>
              <p:cNvPr id="5198" name="Picture 297" descr="3d butterfly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810000" y="3289300"/>
                <a:ext cx="457200" cy="266700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5199" name="Picture 298" descr="3d butterfly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886200" y="3657600"/>
                <a:ext cx="609600" cy="355600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5200" name="Picture 299" descr="3d butterfly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352800" y="3962400"/>
                <a:ext cx="609600" cy="355600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grpSp>
            <p:nvGrpSpPr>
              <p:cNvPr id="5201" name="Group 300"/>
              <p:cNvGrpSpPr/>
              <p:nvPr/>
            </p:nvGrpSpPr>
            <p:grpSpPr>
              <a:xfrm rot="701281">
                <a:off x="4724396" y="4038599"/>
                <a:ext cx="403223" cy="277813"/>
                <a:chOff x="1104" y="2880"/>
                <a:chExt cx="528" cy="480"/>
              </a:xfrm>
            </p:grpSpPr>
            <p:sp>
              <p:nvSpPr>
                <p:cNvPr id="5335" name="Oval 301"/>
                <p:cNvSpPr/>
                <p:nvPr/>
              </p:nvSpPr>
              <p:spPr>
                <a:xfrm>
                  <a:off x="1344" y="3168"/>
                  <a:ext cx="192" cy="192"/>
                </a:xfrm>
                <a:prstGeom prst="ellipse">
                  <a:avLst/>
                </a:prstGeom>
                <a:solidFill>
                  <a:srgbClr val="FFFF00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5336" name="Oval 302"/>
                <p:cNvSpPr/>
                <p:nvPr/>
              </p:nvSpPr>
              <p:spPr>
                <a:xfrm>
                  <a:off x="1200" y="3168"/>
                  <a:ext cx="192" cy="192"/>
                </a:xfrm>
                <a:prstGeom prst="ellipse">
                  <a:avLst/>
                </a:prstGeom>
                <a:solidFill>
                  <a:srgbClr val="FFFF00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5337" name="Oval 303"/>
                <p:cNvSpPr/>
                <p:nvPr/>
              </p:nvSpPr>
              <p:spPr>
                <a:xfrm>
                  <a:off x="1440" y="3024"/>
                  <a:ext cx="192" cy="192"/>
                </a:xfrm>
                <a:prstGeom prst="ellipse">
                  <a:avLst/>
                </a:prstGeom>
                <a:solidFill>
                  <a:srgbClr val="FFFF00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5338" name="Oval 304"/>
                <p:cNvSpPr/>
                <p:nvPr/>
              </p:nvSpPr>
              <p:spPr>
                <a:xfrm>
                  <a:off x="1104" y="3024"/>
                  <a:ext cx="192" cy="192"/>
                </a:xfrm>
                <a:prstGeom prst="ellipse">
                  <a:avLst/>
                </a:prstGeom>
                <a:solidFill>
                  <a:srgbClr val="FFFF00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5339" name="Oval 305"/>
                <p:cNvSpPr/>
                <p:nvPr/>
              </p:nvSpPr>
              <p:spPr>
                <a:xfrm>
                  <a:off x="1200" y="2880"/>
                  <a:ext cx="192" cy="192"/>
                </a:xfrm>
                <a:prstGeom prst="ellipse">
                  <a:avLst/>
                </a:prstGeom>
                <a:solidFill>
                  <a:srgbClr val="FFFF00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5340" name="Oval 306"/>
                <p:cNvSpPr/>
                <p:nvPr/>
              </p:nvSpPr>
              <p:spPr>
                <a:xfrm>
                  <a:off x="1344" y="2880"/>
                  <a:ext cx="192" cy="192"/>
                </a:xfrm>
                <a:prstGeom prst="ellipse">
                  <a:avLst/>
                </a:prstGeom>
                <a:solidFill>
                  <a:srgbClr val="FFFF00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5341" name="Oval 307"/>
                <p:cNvSpPr/>
                <p:nvPr/>
              </p:nvSpPr>
              <p:spPr>
                <a:xfrm>
                  <a:off x="1248" y="2976"/>
                  <a:ext cx="240" cy="288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99FF"/>
                    </a:gs>
                    <a:gs pos="100000">
                      <a:srgbClr val="0066FF">
                        <a:alpha val="98000"/>
                      </a:srgb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3175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5202" name="Group 308"/>
              <p:cNvGrpSpPr/>
              <p:nvPr/>
            </p:nvGrpSpPr>
            <p:grpSpPr>
              <a:xfrm rot="701281">
                <a:off x="6095996" y="4648196"/>
                <a:ext cx="381000" cy="304800"/>
                <a:chOff x="1104" y="2880"/>
                <a:chExt cx="528" cy="480"/>
              </a:xfrm>
            </p:grpSpPr>
            <p:sp>
              <p:nvSpPr>
                <p:cNvPr id="5328" name="Oval 309"/>
                <p:cNvSpPr/>
                <p:nvPr/>
              </p:nvSpPr>
              <p:spPr>
                <a:xfrm>
                  <a:off x="1344" y="3168"/>
                  <a:ext cx="192" cy="192"/>
                </a:xfrm>
                <a:prstGeom prst="ellipse">
                  <a:avLst/>
                </a:prstGeom>
                <a:solidFill>
                  <a:srgbClr val="FFFF00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5329" name="Oval 310"/>
                <p:cNvSpPr/>
                <p:nvPr/>
              </p:nvSpPr>
              <p:spPr>
                <a:xfrm>
                  <a:off x="1200" y="3168"/>
                  <a:ext cx="192" cy="192"/>
                </a:xfrm>
                <a:prstGeom prst="ellipse">
                  <a:avLst/>
                </a:prstGeom>
                <a:solidFill>
                  <a:srgbClr val="FFFF00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5330" name="Oval 311"/>
                <p:cNvSpPr/>
                <p:nvPr/>
              </p:nvSpPr>
              <p:spPr>
                <a:xfrm>
                  <a:off x="1440" y="3024"/>
                  <a:ext cx="192" cy="192"/>
                </a:xfrm>
                <a:prstGeom prst="ellipse">
                  <a:avLst/>
                </a:prstGeom>
                <a:solidFill>
                  <a:srgbClr val="FFFF00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5331" name="Oval 312"/>
                <p:cNvSpPr/>
                <p:nvPr/>
              </p:nvSpPr>
              <p:spPr>
                <a:xfrm>
                  <a:off x="1104" y="3024"/>
                  <a:ext cx="192" cy="192"/>
                </a:xfrm>
                <a:prstGeom prst="ellipse">
                  <a:avLst/>
                </a:prstGeom>
                <a:solidFill>
                  <a:srgbClr val="FFFF00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5332" name="Oval 313"/>
                <p:cNvSpPr/>
                <p:nvPr/>
              </p:nvSpPr>
              <p:spPr>
                <a:xfrm>
                  <a:off x="1200" y="2880"/>
                  <a:ext cx="192" cy="192"/>
                </a:xfrm>
                <a:prstGeom prst="ellipse">
                  <a:avLst/>
                </a:prstGeom>
                <a:solidFill>
                  <a:srgbClr val="FFFF00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5333" name="Oval 314"/>
                <p:cNvSpPr/>
                <p:nvPr/>
              </p:nvSpPr>
              <p:spPr>
                <a:xfrm>
                  <a:off x="1344" y="2880"/>
                  <a:ext cx="192" cy="192"/>
                </a:xfrm>
                <a:prstGeom prst="ellipse">
                  <a:avLst/>
                </a:prstGeom>
                <a:solidFill>
                  <a:srgbClr val="FFFF00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5334" name="Oval 315"/>
                <p:cNvSpPr/>
                <p:nvPr/>
              </p:nvSpPr>
              <p:spPr>
                <a:xfrm>
                  <a:off x="1248" y="2976"/>
                  <a:ext cx="240" cy="288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99FF"/>
                    </a:gs>
                    <a:gs pos="100000">
                      <a:srgbClr val="0066FF">
                        <a:alpha val="98000"/>
                      </a:srgb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3175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</p:grpSp>
          <p:pic>
            <p:nvPicPr>
              <p:cNvPr id="5203" name="Picture 7" descr="SAO_CHAY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733800" y="4800600"/>
                <a:ext cx="762000" cy="457200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5204" name="Picture 7" descr="SAO_CHAY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876800" y="3200400"/>
                <a:ext cx="762000" cy="457200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5205" name="Picture 21" descr="D:\AAA\anh dep\gif_icon382.gif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 rot="3211920">
                <a:off x="2135187" y="5103812"/>
                <a:ext cx="533400" cy="384175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5206" name="Picture 321" descr="TREE4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52400" y="1905000"/>
                <a:ext cx="1527175" cy="2508250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5207" name="Picture 322" descr="TREE4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886200" y="1600200"/>
                <a:ext cx="1155700" cy="1898650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grpSp>
            <p:nvGrpSpPr>
              <p:cNvPr id="5208" name="Group 323"/>
              <p:cNvGrpSpPr/>
              <p:nvPr/>
            </p:nvGrpSpPr>
            <p:grpSpPr>
              <a:xfrm rot="701281">
                <a:off x="5943600" y="3124199"/>
                <a:ext cx="442911" cy="228600"/>
                <a:chOff x="1104" y="2880"/>
                <a:chExt cx="528" cy="480"/>
              </a:xfrm>
            </p:grpSpPr>
            <p:sp>
              <p:nvSpPr>
                <p:cNvPr id="5321" name="Oval 324"/>
                <p:cNvSpPr/>
                <p:nvPr/>
              </p:nvSpPr>
              <p:spPr>
                <a:xfrm>
                  <a:off x="1344" y="3168"/>
                  <a:ext cx="192" cy="192"/>
                </a:xfrm>
                <a:prstGeom prst="ellipse">
                  <a:avLst/>
                </a:prstGeom>
                <a:solidFill>
                  <a:srgbClr val="FFFF00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5322" name="Oval 325"/>
                <p:cNvSpPr/>
                <p:nvPr/>
              </p:nvSpPr>
              <p:spPr>
                <a:xfrm>
                  <a:off x="1200" y="3168"/>
                  <a:ext cx="192" cy="192"/>
                </a:xfrm>
                <a:prstGeom prst="ellipse">
                  <a:avLst/>
                </a:prstGeom>
                <a:solidFill>
                  <a:srgbClr val="FFFF00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5323" name="Oval 326"/>
                <p:cNvSpPr/>
                <p:nvPr/>
              </p:nvSpPr>
              <p:spPr>
                <a:xfrm>
                  <a:off x="1440" y="3024"/>
                  <a:ext cx="192" cy="192"/>
                </a:xfrm>
                <a:prstGeom prst="ellipse">
                  <a:avLst/>
                </a:prstGeom>
                <a:solidFill>
                  <a:srgbClr val="FFFF00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5324" name="Oval 327"/>
                <p:cNvSpPr/>
                <p:nvPr/>
              </p:nvSpPr>
              <p:spPr>
                <a:xfrm>
                  <a:off x="1104" y="3024"/>
                  <a:ext cx="192" cy="192"/>
                </a:xfrm>
                <a:prstGeom prst="ellipse">
                  <a:avLst/>
                </a:prstGeom>
                <a:solidFill>
                  <a:srgbClr val="FFFF00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5325" name="Oval 328"/>
                <p:cNvSpPr/>
                <p:nvPr/>
              </p:nvSpPr>
              <p:spPr>
                <a:xfrm>
                  <a:off x="1200" y="2880"/>
                  <a:ext cx="192" cy="192"/>
                </a:xfrm>
                <a:prstGeom prst="ellipse">
                  <a:avLst/>
                </a:prstGeom>
                <a:solidFill>
                  <a:srgbClr val="FFFF00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5326" name="Oval 329"/>
                <p:cNvSpPr/>
                <p:nvPr/>
              </p:nvSpPr>
              <p:spPr>
                <a:xfrm>
                  <a:off x="1344" y="2880"/>
                  <a:ext cx="192" cy="192"/>
                </a:xfrm>
                <a:prstGeom prst="ellipse">
                  <a:avLst/>
                </a:prstGeom>
                <a:solidFill>
                  <a:srgbClr val="FFFF00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5327" name="Oval 330"/>
                <p:cNvSpPr/>
                <p:nvPr/>
              </p:nvSpPr>
              <p:spPr>
                <a:xfrm>
                  <a:off x="1248" y="2976"/>
                  <a:ext cx="240" cy="288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00FF"/>
                    </a:gs>
                    <a:gs pos="100000">
                      <a:srgbClr val="0099FF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3175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5209" name="Group 337"/>
              <p:cNvGrpSpPr/>
              <p:nvPr/>
            </p:nvGrpSpPr>
            <p:grpSpPr>
              <a:xfrm rot="701281">
                <a:off x="6248400" y="4495799"/>
                <a:ext cx="442911" cy="228600"/>
                <a:chOff x="1104" y="2880"/>
                <a:chExt cx="528" cy="480"/>
              </a:xfrm>
            </p:grpSpPr>
            <p:sp>
              <p:nvSpPr>
                <p:cNvPr id="5314" name="Oval 338"/>
                <p:cNvSpPr/>
                <p:nvPr/>
              </p:nvSpPr>
              <p:spPr>
                <a:xfrm>
                  <a:off x="1344" y="3168"/>
                  <a:ext cx="192" cy="192"/>
                </a:xfrm>
                <a:prstGeom prst="ellipse">
                  <a:avLst/>
                </a:prstGeom>
                <a:solidFill>
                  <a:srgbClr val="FFFF00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5315" name="Oval 339"/>
                <p:cNvSpPr/>
                <p:nvPr/>
              </p:nvSpPr>
              <p:spPr>
                <a:xfrm>
                  <a:off x="1200" y="3168"/>
                  <a:ext cx="192" cy="192"/>
                </a:xfrm>
                <a:prstGeom prst="ellipse">
                  <a:avLst/>
                </a:prstGeom>
                <a:solidFill>
                  <a:srgbClr val="FFFF00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5316" name="Oval 340"/>
                <p:cNvSpPr/>
                <p:nvPr/>
              </p:nvSpPr>
              <p:spPr>
                <a:xfrm>
                  <a:off x="1440" y="3024"/>
                  <a:ext cx="192" cy="192"/>
                </a:xfrm>
                <a:prstGeom prst="ellipse">
                  <a:avLst/>
                </a:prstGeom>
                <a:solidFill>
                  <a:srgbClr val="FFFF00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5317" name="Oval 341"/>
                <p:cNvSpPr/>
                <p:nvPr/>
              </p:nvSpPr>
              <p:spPr>
                <a:xfrm>
                  <a:off x="1104" y="3024"/>
                  <a:ext cx="192" cy="192"/>
                </a:xfrm>
                <a:prstGeom prst="ellipse">
                  <a:avLst/>
                </a:prstGeom>
                <a:solidFill>
                  <a:srgbClr val="FFFF00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5318" name="Oval 342"/>
                <p:cNvSpPr/>
                <p:nvPr/>
              </p:nvSpPr>
              <p:spPr>
                <a:xfrm>
                  <a:off x="1200" y="2880"/>
                  <a:ext cx="192" cy="192"/>
                </a:xfrm>
                <a:prstGeom prst="ellipse">
                  <a:avLst/>
                </a:prstGeom>
                <a:solidFill>
                  <a:srgbClr val="FFFF00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5319" name="Oval 343"/>
                <p:cNvSpPr/>
                <p:nvPr/>
              </p:nvSpPr>
              <p:spPr>
                <a:xfrm>
                  <a:off x="1344" y="2880"/>
                  <a:ext cx="192" cy="192"/>
                </a:xfrm>
                <a:prstGeom prst="ellipse">
                  <a:avLst/>
                </a:prstGeom>
                <a:solidFill>
                  <a:srgbClr val="FFFF00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5320" name="Oval 344"/>
                <p:cNvSpPr/>
                <p:nvPr/>
              </p:nvSpPr>
              <p:spPr>
                <a:xfrm>
                  <a:off x="1248" y="2976"/>
                  <a:ext cx="240" cy="288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00FF"/>
                    </a:gs>
                    <a:gs pos="100000">
                      <a:srgbClr val="0099FF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3175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5210" name="Group 345"/>
              <p:cNvGrpSpPr/>
              <p:nvPr/>
            </p:nvGrpSpPr>
            <p:grpSpPr>
              <a:xfrm rot="701281">
                <a:off x="5257800" y="3886199"/>
                <a:ext cx="442911" cy="228600"/>
                <a:chOff x="1104" y="2880"/>
                <a:chExt cx="528" cy="480"/>
              </a:xfrm>
            </p:grpSpPr>
            <p:sp>
              <p:nvSpPr>
                <p:cNvPr id="5307" name="Oval 346"/>
                <p:cNvSpPr/>
                <p:nvPr/>
              </p:nvSpPr>
              <p:spPr>
                <a:xfrm>
                  <a:off x="1344" y="3168"/>
                  <a:ext cx="192" cy="192"/>
                </a:xfrm>
                <a:prstGeom prst="ellipse">
                  <a:avLst/>
                </a:prstGeom>
                <a:solidFill>
                  <a:srgbClr val="FFFF00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5308" name="Oval 347"/>
                <p:cNvSpPr/>
                <p:nvPr/>
              </p:nvSpPr>
              <p:spPr>
                <a:xfrm>
                  <a:off x="1200" y="3168"/>
                  <a:ext cx="192" cy="192"/>
                </a:xfrm>
                <a:prstGeom prst="ellipse">
                  <a:avLst/>
                </a:prstGeom>
                <a:solidFill>
                  <a:srgbClr val="FFFF00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5309" name="Oval 348"/>
                <p:cNvSpPr/>
                <p:nvPr/>
              </p:nvSpPr>
              <p:spPr>
                <a:xfrm>
                  <a:off x="1440" y="3024"/>
                  <a:ext cx="192" cy="192"/>
                </a:xfrm>
                <a:prstGeom prst="ellipse">
                  <a:avLst/>
                </a:prstGeom>
                <a:solidFill>
                  <a:srgbClr val="FFFF00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5310" name="Oval 349"/>
                <p:cNvSpPr/>
                <p:nvPr/>
              </p:nvSpPr>
              <p:spPr>
                <a:xfrm>
                  <a:off x="1104" y="3024"/>
                  <a:ext cx="192" cy="192"/>
                </a:xfrm>
                <a:prstGeom prst="ellipse">
                  <a:avLst/>
                </a:prstGeom>
                <a:solidFill>
                  <a:srgbClr val="FFFF00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5311" name="Oval 350"/>
                <p:cNvSpPr/>
                <p:nvPr/>
              </p:nvSpPr>
              <p:spPr>
                <a:xfrm>
                  <a:off x="1200" y="2880"/>
                  <a:ext cx="192" cy="192"/>
                </a:xfrm>
                <a:prstGeom prst="ellipse">
                  <a:avLst/>
                </a:prstGeom>
                <a:solidFill>
                  <a:srgbClr val="FFFF00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5312" name="Oval 351"/>
                <p:cNvSpPr/>
                <p:nvPr/>
              </p:nvSpPr>
              <p:spPr>
                <a:xfrm>
                  <a:off x="1344" y="2880"/>
                  <a:ext cx="192" cy="192"/>
                </a:xfrm>
                <a:prstGeom prst="ellipse">
                  <a:avLst/>
                </a:prstGeom>
                <a:solidFill>
                  <a:srgbClr val="FFFF00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5313" name="Oval 352"/>
                <p:cNvSpPr/>
                <p:nvPr/>
              </p:nvSpPr>
              <p:spPr>
                <a:xfrm>
                  <a:off x="1248" y="2976"/>
                  <a:ext cx="240" cy="288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00FF"/>
                    </a:gs>
                    <a:gs pos="100000">
                      <a:srgbClr val="0099FF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3175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5211" name="Group 353"/>
              <p:cNvGrpSpPr/>
              <p:nvPr/>
            </p:nvGrpSpPr>
            <p:grpSpPr>
              <a:xfrm rot="701281">
                <a:off x="5943600" y="3124199"/>
                <a:ext cx="442911" cy="228600"/>
                <a:chOff x="1104" y="2880"/>
                <a:chExt cx="528" cy="480"/>
              </a:xfrm>
            </p:grpSpPr>
            <p:sp>
              <p:nvSpPr>
                <p:cNvPr id="5300" name="Oval 354"/>
                <p:cNvSpPr/>
                <p:nvPr/>
              </p:nvSpPr>
              <p:spPr>
                <a:xfrm>
                  <a:off x="1344" y="3168"/>
                  <a:ext cx="192" cy="192"/>
                </a:xfrm>
                <a:prstGeom prst="ellipse">
                  <a:avLst/>
                </a:prstGeom>
                <a:solidFill>
                  <a:srgbClr val="FFFF00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5301" name="Oval 355"/>
                <p:cNvSpPr/>
                <p:nvPr/>
              </p:nvSpPr>
              <p:spPr>
                <a:xfrm>
                  <a:off x="1200" y="3168"/>
                  <a:ext cx="192" cy="192"/>
                </a:xfrm>
                <a:prstGeom prst="ellipse">
                  <a:avLst/>
                </a:prstGeom>
                <a:solidFill>
                  <a:srgbClr val="FFFF00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5302" name="Oval 356"/>
                <p:cNvSpPr/>
                <p:nvPr/>
              </p:nvSpPr>
              <p:spPr>
                <a:xfrm>
                  <a:off x="1440" y="3024"/>
                  <a:ext cx="192" cy="192"/>
                </a:xfrm>
                <a:prstGeom prst="ellipse">
                  <a:avLst/>
                </a:prstGeom>
                <a:solidFill>
                  <a:srgbClr val="FFFF00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5303" name="Oval 357"/>
                <p:cNvSpPr/>
                <p:nvPr/>
              </p:nvSpPr>
              <p:spPr>
                <a:xfrm>
                  <a:off x="1104" y="3024"/>
                  <a:ext cx="192" cy="192"/>
                </a:xfrm>
                <a:prstGeom prst="ellipse">
                  <a:avLst/>
                </a:prstGeom>
                <a:solidFill>
                  <a:srgbClr val="FFFF00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5304" name="Oval 358"/>
                <p:cNvSpPr/>
                <p:nvPr/>
              </p:nvSpPr>
              <p:spPr>
                <a:xfrm>
                  <a:off x="1200" y="2880"/>
                  <a:ext cx="192" cy="192"/>
                </a:xfrm>
                <a:prstGeom prst="ellipse">
                  <a:avLst/>
                </a:prstGeom>
                <a:solidFill>
                  <a:srgbClr val="FFFF00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5305" name="Oval 359"/>
                <p:cNvSpPr/>
                <p:nvPr/>
              </p:nvSpPr>
              <p:spPr>
                <a:xfrm>
                  <a:off x="1344" y="2880"/>
                  <a:ext cx="192" cy="192"/>
                </a:xfrm>
                <a:prstGeom prst="ellipse">
                  <a:avLst/>
                </a:prstGeom>
                <a:solidFill>
                  <a:srgbClr val="FFFF00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5306" name="Oval 360"/>
                <p:cNvSpPr/>
                <p:nvPr/>
              </p:nvSpPr>
              <p:spPr>
                <a:xfrm>
                  <a:off x="1248" y="2976"/>
                  <a:ext cx="240" cy="288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00FF"/>
                    </a:gs>
                    <a:gs pos="100000">
                      <a:srgbClr val="0099FF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3175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5212" name="Group 361"/>
              <p:cNvGrpSpPr/>
              <p:nvPr/>
            </p:nvGrpSpPr>
            <p:grpSpPr>
              <a:xfrm rot="701281">
                <a:off x="5943600" y="4038599"/>
                <a:ext cx="442911" cy="228600"/>
                <a:chOff x="1104" y="2880"/>
                <a:chExt cx="528" cy="480"/>
              </a:xfrm>
            </p:grpSpPr>
            <p:sp>
              <p:nvSpPr>
                <p:cNvPr id="5293" name="Oval 362"/>
                <p:cNvSpPr/>
                <p:nvPr/>
              </p:nvSpPr>
              <p:spPr>
                <a:xfrm>
                  <a:off x="1344" y="3168"/>
                  <a:ext cx="192" cy="192"/>
                </a:xfrm>
                <a:prstGeom prst="ellipse">
                  <a:avLst/>
                </a:prstGeom>
                <a:solidFill>
                  <a:srgbClr val="FFFF00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5294" name="Oval 363"/>
                <p:cNvSpPr/>
                <p:nvPr/>
              </p:nvSpPr>
              <p:spPr>
                <a:xfrm>
                  <a:off x="1200" y="3168"/>
                  <a:ext cx="192" cy="192"/>
                </a:xfrm>
                <a:prstGeom prst="ellipse">
                  <a:avLst/>
                </a:prstGeom>
                <a:solidFill>
                  <a:srgbClr val="FFFF00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5295" name="Oval 364"/>
                <p:cNvSpPr/>
                <p:nvPr/>
              </p:nvSpPr>
              <p:spPr>
                <a:xfrm>
                  <a:off x="1440" y="3024"/>
                  <a:ext cx="192" cy="192"/>
                </a:xfrm>
                <a:prstGeom prst="ellipse">
                  <a:avLst/>
                </a:prstGeom>
                <a:solidFill>
                  <a:srgbClr val="FFFF00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5296" name="Oval 365"/>
                <p:cNvSpPr/>
                <p:nvPr/>
              </p:nvSpPr>
              <p:spPr>
                <a:xfrm>
                  <a:off x="1104" y="3024"/>
                  <a:ext cx="192" cy="192"/>
                </a:xfrm>
                <a:prstGeom prst="ellipse">
                  <a:avLst/>
                </a:prstGeom>
                <a:solidFill>
                  <a:srgbClr val="FFFF00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5297" name="Oval 366"/>
                <p:cNvSpPr/>
                <p:nvPr/>
              </p:nvSpPr>
              <p:spPr>
                <a:xfrm>
                  <a:off x="1200" y="2880"/>
                  <a:ext cx="192" cy="192"/>
                </a:xfrm>
                <a:prstGeom prst="ellipse">
                  <a:avLst/>
                </a:prstGeom>
                <a:solidFill>
                  <a:srgbClr val="FFFF00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5298" name="Oval 367"/>
                <p:cNvSpPr/>
                <p:nvPr/>
              </p:nvSpPr>
              <p:spPr>
                <a:xfrm>
                  <a:off x="1344" y="2880"/>
                  <a:ext cx="192" cy="192"/>
                </a:xfrm>
                <a:prstGeom prst="ellipse">
                  <a:avLst/>
                </a:prstGeom>
                <a:solidFill>
                  <a:srgbClr val="FFFF00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5299" name="Oval 368"/>
                <p:cNvSpPr/>
                <p:nvPr/>
              </p:nvSpPr>
              <p:spPr>
                <a:xfrm>
                  <a:off x="1248" y="2976"/>
                  <a:ext cx="240" cy="288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00FF"/>
                    </a:gs>
                    <a:gs pos="100000">
                      <a:srgbClr val="0099FF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3175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5213" name="Group 369"/>
              <p:cNvGrpSpPr/>
              <p:nvPr/>
            </p:nvGrpSpPr>
            <p:grpSpPr>
              <a:xfrm rot="701281">
                <a:off x="5486400" y="3200399"/>
                <a:ext cx="442911" cy="228600"/>
                <a:chOff x="1104" y="2880"/>
                <a:chExt cx="528" cy="480"/>
              </a:xfrm>
            </p:grpSpPr>
            <p:sp>
              <p:nvSpPr>
                <p:cNvPr id="5286" name="Oval 370"/>
                <p:cNvSpPr/>
                <p:nvPr/>
              </p:nvSpPr>
              <p:spPr>
                <a:xfrm>
                  <a:off x="1344" y="3168"/>
                  <a:ext cx="192" cy="192"/>
                </a:xfrm>
                <a:prstGeom prst="ellipse">
                  <a:avLst/>
                </a:prstGeom>
                <a:solidFill>
                  <a:srgbClr val="FFFF00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5287" name="Oval 371"/>
                <p:cNvSpPr/>
                <p:nvPr/>
              </p:nvSpPr>
              <p:spPr>
                <a:xfrm>
                  <a:off x="1200" y="3168"/>
                  <a:ext cx="192" cy="192"/>
                </a:xfrm>
                <a:prstGeom prst="ellipse">
                  <a:avLst/>
                </a:prstGeom>
                <a:solidFill>
                  <a:srgbClr val="FFFF00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5288" name="Oval 372"/>
                <p:cNvSpPr/>
                <p:nvPr/>
              </p:nvSpPr>
              <p:spPr>
                <a:xfrm>
                  <a:off x="1440" y="3024"/>
                  <a:ext cx="192" cy="192"/>
                </a:xfrm>
                <a:prstGeom prst="ellipse">
                  <a:avLst/>
                </a:prstGeom>
                <a:solidFill>
                  <a:srgbClr val="FFFF00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5289" name="Oval 373"/>
                <p:cNvSpPr/>
                <p:nvPr/>
              </p:nvSpPr>
              <p:spPr>
                <a:xfrm>
                  <a:off x="1104" y="3024"/>
                  <a:ext cx="192" cy="192"/>
                </a:xfrm>
                <a:prstGeom prst="ellipse">
                  <a:avLst/>
                </a:prstGeom>
                <a:solidFill>
                  <a:srgbClr val="FFFF00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5290" name="Oval 374"/>
                <p:cNvSpPr/>
                <p:nvPr/>
              </p:nvSpPr>
              <p:spPr>
                <a:xfrm>
                  <a:off x="1200" y="2880"/>
                  <a:ext cx="192" cy="192"/>
                </a:xfrm>
                <a:prstGeom prst="ellipse">
                  <a:avLst/>
                </a:prstGeom>
                <a:solidFill>
                  <a:srgbClr val="FFFF00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5291" name="Oval 375"/>
                <p:cNvSpPr/>
                <p:nvPr/>
              </p:nvSpPr>
              <p:spPr>
                <a:xfrm>
                  <a:off x="1344" y="2880"/>
                  <a:ext cx="192" cy="192"/>
                </a:xfrm>
                <a:prstGeom prst="ellipse">
                  <a:avLst/>
                </a:prstGeom>
                <a:solidFill>
                  <a:srgbClr val="FFFF00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5292" name="Oval 376"/>
                <p:cNvSpPr/>
                <p:nvPr/>
              </p:nvSpPr>
              <p:spPr>
                <a:xfrm>
                  <a:off x="1248" y="2976"/>
                  <a:ext cx="240" cy="288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00FF"/>
                    </a:gs>
                    <a:gs pos="100000">
                      <a:srgbClr val="0099FF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3175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5214" name="Group 377"/>
              <p:cNvGrpSpPr/>
              <p:nvPr/>
            </p:nvGrpSpPr>
            <p:grpSpPr>
              <a:xfrm rot="701281">
                <a:off x="5257800" y="4648199"/>
                <a:ext cx="442911" cy="228600"/>
                <a:chOff x="1104" y="2880"/>
                <a:chExt cx="528" cy="480"/>
              </a:xfrm>
            </p:grpSpPr>
            <p:sp>
              <p:nvSpPr>
                <p:cNvPr id="5279" name="Oval 378"/>
                <p:cNvSpPr/>
                <p:nvPr/>
              </p:nvSpPr>
              <p:spPr>
                <a:xfrm>
                  <a:off x="1344" y="3168"/>
                  <a:ext cx="192" cy="192"/>
                </a:xfrm>
                <a:prstGeom prst="ellipse">
                  <a:avLst/>
                </a:prstGeom>
                <a:solidFill>
                  <a:srgbClr val="FFFF00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5280" name="Oval 379"/>
                <p:cNvSpPr/>
                <p:nvPr/>
              </p:nvSpPr>
              <p:spPr>
                <a:xfrm>
                  <a:off x="1200" y="3168"/>
                  <a:ext cx="192" cy="192"/>
                </a:xfrm>
                <a:prstGeom prst="ellipse">
                  <a:avLst/>
                </a:prstGeom>
                <a:solidFill>
                  <a:srgbClr val="FFFF00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5281" name="Oval 380"/>
                <p:cNvSpPr/>
                <p:nvPr/>
              </p:nvSpPr>
              <p:spPr>
                <a:xfrm>
                  <a:off x="1440" y="3024"/>
                  <a:ext cx="192" cy="192"/>
                </a:xfrm>
                <a:prstGeom prst="ellipse">
                  <a:avLst/>
                </a:prstGeom>
                <a:solidFill>
                  <a:srgbClr val="FFFF00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5282" name="Oval 381"/>
                <p:cNvSpPr/>
                <p:nvPr/>
              </p:nvSpPr>
              <p:spPr>
                <a:xfrm>
                  <a:off x="1104" y="3024"/>
                  <a:ext cx="192" cy="192"/>
                </a:xfrm>
                <a:prstGeom prst="ellipse">
                  <a:avLst/>
                </a:prstGeom>
                <a:solidFill>
                  <a:srgbClr val="FFFF00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5283" name="Oval 382"/>
                <p:cNvSpPr/>
                <p:nvPr/>
              </p:nvSpPr>
              <p:spPr>
                <a:xfrm>
                  <a:off x="1200" y="2880"/>
                  <a:ext cx="192" cy="192"/>
                </a:xfrm>
                <a:prstGeom prst="ellipse">
                  <a:avLst/>
                </a:prstGeom>
                <a:solidFill>
                  <a:srgbClr val="FFFF00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5284" name="Oval 383"/>
                <p:cNvSpPr/>
                <p:nvPr/>
              </p:nvSpPr>
              <p:spPr>
                <a:xfrm>
                  <a:off x="1344" y="2880"/>
                  <a:ext cx="192" cy="192"/>
                </a:xfrm>
                <a:prstGeom prst="ellipse">
                  <a:avLst/>
                </a:prstGeom>
                <a:solidFill>
                  <a:srgbClr val="FFFF00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5285" name="Oval 384"/>
                <p:cNvSpPr/>
                <p:nvPr/>
              </p:nvSpPr>
              <p:spPr>
                <a:xfrm>
                  <a:off x="1248" y="2976"/>
                  <a:ext cx="240" cy="288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00FF"/>
                    </a:gs>
                    <a:gs pos="100000">
                      <a:srgbClr val="0099FF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3175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5215" name="Group 385"/>
              <p:cNvGrpSpPr/>
              <p:nvPr/>
            </p:nvGrpSpPr>
            <p:grpSpPr>
              <a:xfrm rot="701281">
                <a:off x="4724400" y="4114799"/>
                <a:ext cx="442911" cy="228600"/>
                <a:chOff x="1104" y="2880"/>
                <a:chExt cx="528" cy="480"/>
              </a:xfrm>
            </p:grpSpPr>
            <p:sp>
              <p:nvSpPr>
                <p:cNvPr id="5272" name="Oval 386"/>
                <p:cNvSpPr/>
                <p:nvPr/>
              </p:nvSpPr>
              <p:spPr>
                <a:xfrm>
                  <a:off x="1344" y="3168"/>
                  <a:ext cx="192" cy="192"/>
                </a:xfrm>
                <a:prstGeom prst="ellipse">
                  <a:avLst/>
                </a:prstGeom>
                <a:solidFill>
                  <a:srgbClr val="FFFF00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5273" name="Oval 387"/>
                <p:cNvSpPr/>
                <p:nvPr/>
              </p:nvSpPr>
              <p:spPr>
                <a:xfrm>
                  <a:off x="1200" y="3168"/>
                  <a:ext cx="192" cy="192"/>
                </a:xfrm>
                <a:prstGeom prst="ellipse">
                  <a:avLst/>
                </a:prstGeom>
                <a:solidFill>
                  <a:srgbClr val="FFFF00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5274" name="Oval 388"/>
                <p:cNvSpPr/>
                <p:nvPr/>
              </p:nvSpPr>
              <p:spPr>
                <a:xfrm>
                  <a:off x="1440" y="3024"/>
                  <a:ext cx="192" cy="192"/>
                </a:xfrm>
                <a:prstGeom prst="ellipse">
                  <a:avLst/>
                </a:prstGeom>
                <a:solidFill>
                  <a:srgbClr val="FFFF00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5275" name="Oval 389"/>
                <p:cNvSpPr/>
                <p:nvPr/>
              </p:nvSpPr>
              <p:spPr>
                <a:xfrm>
                  <a:off x="1104" y="3024"/>
                  <a:ext cx="192" cy="192"/>
                </a:xfrm>
                <a:prstGeom prst="ellipse">
                  <a:avLst/>
                </a:prstGeom>
                <a:solidFill>
                  <a:srgbClr val="FFFF00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5276" name="Oval 390"/>
                <p:cNvSpPr/>
                <p:nvPr/>
              </p:nvSpPr>
              <p:spPr>
                <a:xfrm>
                  <a:off x="1200" y="2880"/>
                  <a:ext cx="192" cy="192"/>
                </a:xfrm>
                <a:prstGeom prst="ellipse">
                  <a:avLst/>
                </a:prstGeom>
                <a:solidFill>
                  <a:srgbClr val="FFFF00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5277" name="Oval 391"/>
                <p:cNvSpPr/>
                <p:nvPr/>
              </p:nvSpPr>
              <p:spPr>
                <a:xfrm>
                  <a:off x="1344" y="2880"/>
                  <a:ext cx="192" cy="192"/>
                </a:xfrm>
                <a:prstGeom prst="ellipse">
                  <a:avLst/>
                </a:prstGeom>
                <a:solidFill>
                  <a:srgbClr val="FFFF00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5278" name="Oval 392"/>
                <p:cNvSpPr/>
                <p:nvPr/>
              </p:nvSpPr>
              <p:spPr>
                <a:xfrm>
                  <a:off x="1248" y="2976"/>
                  <a:ext cx="240" cy="288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00FF"/>
                    </a:gs>
                    <a:gs pos="100000">
                      <a:srgbClr val="0099FF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3175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5216" name="Freeform 393"/>
              <p:cNvSpPr/>
              <p:nvPr/>
            </p:nvSpPr>
            <p:spPr>
              <a:xfrm rot="899285">
                <a:off x="5181600" y="3962400"/>
                <a:ext cx="914400" cy="422275"/>
              </a:xfrm>
              <a:custGeom>
                <a:avLst/>
                <a:gdLst>
                  <a:gd name="txL" fmla="*/ 0 w 1821"/>
                  <a:gd name="txT" fmla="*/ 0 h 1522"/>
                  <a:gd name="txR" fmla="*/ 1821 w 1821"/>
                  <a:gd name="txB" fmla="*/ 1522 h 1522"/>
                </a:gdLst>
                <a:ahLst/>
                <a:cxnLst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</a:cxnLst>
                <a:rect l="txL" t="txT" r="txR" b="txB"/>
                <a:pathLst>
                  <a:path w="1821" h="1522">
                    <a:moveTo>
                      <a:pt x="760" y="1504"/>
                    </a:moveTo>
                    <a:cubicBezTo>
                      <a:pt x="684" y="1522"/>
                      <a:pt x="699" y="1518"/>
                      <a:pt x="585" y="1511"/>
                    </a:cubicBezTo>
                    <a:cubicBezTo>
                      <a:pt x="556" y="1502"/>
                      <a:pt x="523" y="1504"/>
                      <a:pt x="497" y="1489"/>
                    </a:cubicBezTo>
                    <a:cubicBezTo>
                      <a:pt x="482" y="1480"/>
                      <a:pt x="470" y="1465"/>
                      <a:pt x="454" y="1460"/>
                    </a:cubicBezTo>
                    <a:cubicBezTo>
                      <a:pt x="439" y="1455"/>
                      <a:pt x="410" y="1446"/>
                      <a:pt x="410" y="1446"/>
                    </a:cubicBezTo>
                    <a:cubicBezTo>
                      <a:pt x="374" y="1394"/>
                      <a:pt x="297" y="1335"/>
                      <a:pt x="242" y="1300"/>
                    </a:cubicBezTo>
                    <a:cubicBezTo>
                      <a:pt x="237" y="1293"/>
                      <a:pt x="234" y="1284"/>
                      <a:pt x="228" y="1278"/>
                    </a:cubicBezTo>
                    <a:cubicBezTo>
                      <a:pt x="222" y="1272"/>
                      <a:pt x="212" y="1270"/>
                      <a:pt x="206" y="1263"/>
                    </a:cubicBezTo>
                    <a:cubicBezTo>
                      <a:pt x="201" y="1257"/>
                      <a:pt x="202" y="1248"/>
                      <a:pt x="198" y="1242"/>
                    </a:cubicBezTo>
                    <a:cubicBezTo>
                      <a:pt x="192" y="1234"/>
                      <a:pt x="183" y="1228"/>
                      <a:pt x="177" y="1220"/>
                    </a:cubicBezTo>
                    <a:cubicBezTo>
                      <a:pt x="160" y="1195"/>
                      <a:pt x="167" y="1189"/>
                      <a:pt x="147" y="1169"/>
                    </a:cubicBezTo>
                    <a:cubicBezTo>
                      <a:pt x="112" y="1134"/>
                      <a:pt x="138" y="1177"/>
                      <a:pt x="104" y="1132"/>
                    </a:cubicBezTo>
                    <a:cubicBezTo>
                      <a:pt x="59" y="1073"/>
                      <a:pt x="95" y="1101"/>
                      <a:pt x="53" y="1074"/>
                    </a:cubicBezTo>
                    <a:cubicBezTo>
                      <a:pt x="50" y="1067"/>
                      <a:pt x="50" y="1058"/>
                      <a:pt x="45" y="1052"/>
                    </a:cubicBezTo>
                    <a:cubicBezTo>
                      <a:pt x="40" y="1045"/>
                      <a:pt x="29" y="1044"/>
                      <a:pt x="24" y="1037"/>
                    </a:cubicBezTo>
                    <a:cubicBezTo>
                      <a:pt x="16" y="1024"/>
                      <a:pt x="14" y="1008"/>
                      <a:pt x="9" y="994"/>
                    </a:cubicBezTo>
                    <a:cubicBezTo>
                      <a:pt x="7" y="987"/>
                      <a:pt x="2" y="972"/>
                      <a:pt x="2" y="972"/>
                    </a:cubicBezTo>
                    <a:cubicBezTo>
                      <a:pt x="4" y="960"/>
                      <a:pt x="0" y="944"/>
                      <a:pt x="9" y="935"/>
                    </a:cubicBezTo>
                    <a:cubicBezTo>
                      <a:pt x="14" y="929"/>
                      <a:pt x="13" y="950"/>
                      <a:pt x="16" y="957"/>
                    </a:cubicBezTo>
                    <a:cubicBezTo>
                      <a:pt x="21" y="967"/>
                      <a:pt x="49" y="1003"/>
                      <a:pt x="53" y="1008"/>
                    </a:cubicBezTo>
                    <a:cubicBezTo>
                      <a:pt x="69" y="1057"/>
                      <a:pt x="89" y="1082"/>
                      <a:pt x="133" y="1110"/>
                    </a:cubicBezTo>
                    <a:cubicBezTo>
                      <a:pt x="167" y="1164"/>
                      <a:pt x="242" y="1162"/>
                      <a:pt x="301" y="1176"/>
                    </a:cubicBezTo>
                    <a:cubicBezTo>
                      <a:pt x="328" y="1189"/>
                      <a:pt x="345" y="1210"/>
                      <a:pt x="373" y="1220"/>
                    </a:cubicBezTo>
                    <a:cubicBezTo>
                      <a:pt x="388" y="1225"/>
                      <a:pt x="417" y="1234"/>
                      <a:pt x="417" y="1234"/>
                    </a:cubicBezTo>
                    <a:cubicBezTo>
                      <a:pt x="452" y="1261"/>
                      <a:pt x="484" y="1297"/>
                      <a:pt x="527" y="1307"/>
                    </a:cubicBezTo>
                    <a:cubicBezTo>
                      <a:pt x="561" y="1331"/>
                      <a:pt x="599" y="1340"/>
                      <a:pt x="636" y="1358"/>
                    </a:cubicBezTo>
                    <a:cubicBezTo>
                      <a:pt x="654" y="1385"/>
                      <a:pt x="645" y="1377"/>
                      <a:pt x="672" y="1395"/>
                    </a:cubicBezTo>
                    <a:cubicBezTo>
                      <a:pt x="687" y="1405"/>
                      <a:pt x="716" y="1424"/>
                      <a:pt x="716" y="1424"/>
                    </a:cubicBezTo>
                    <a:cubicBezTo>
                      <a:pt x="742" y="1463"/>
                      <a:pt x="725" y="1440"/>
                      <a:pt x="774" y="1489"/>
                    </a:cubicBezTo>
                    <a:cubicBezTo>
                      <a:pt x="781" y="1496"/>
                      <a:pt x="796" y="1511"/>
                      <a:pt x="796" y="1511"/>
                    </a:cubicBezTo>
                    <a:cubicBezTo>
                      <a:pt x="796" y="1511"/>
                      <a:pt x="769" y="1485"/>
                      <a:pt x="753" y="1475"/>
                    </a:cubicBezTo>
                    <a:cubicBezTo>
                      <a:pt x="738" y="1433"/>
                      <a:pt x="693" y="1414"/>
                      <a:pt x="665" y="1380"/>
                    </a:cubicBezTo>
                    <a:cubicBezTo>
                      <a:pt x="646" y="1357"/>
                      <a:pt x="625" y="1345"/>
                      <a:pt x="607" y="1322"/>
                    </a:cubicBezTo>
                    <a:cubicBezTo>
                      <a:pt x="572" y="1277"/>
                      <a:pt x="575" y="1278"/>
                      <a:pt x="534" y="1242"/>
                    </a:cubicBezTo>
                    <a:cubicBezTo>
                      <a:pt x="505" y="1216"/>
                      <a:pt x="485" y="1182"/>
                      <a:pt x="454" y="1161"/>
                    </a:cubicBezTo>
                    <a:cubicBezTo>
                      <a:pt x="433" y="1130"/>
                      <a:pt x="417" y="1097"/>
                      <a:pt x="395" y="1067"/>
                    </a:cubicBezTo>
                    <a:cubicBezTo>
                      <a:pt x="385" y="1034"/>
                      <a:pt x="370" y="1001"/>
                      <a:pt x="352" y="972"/>
                    </a:cubicBezTo>
                    <a:cubicBezTo>
                      <a:pt x="341" y="912"/>
                      <a:pt x="320" y="857"/>
                      <a:pt x="308" y="797"/>
                    </a:cubicBezTo>
                    <a:cubicBezTo>
                      <a:pt x="299" y="678"/>
                      <a:pt x="294" y="661"/>
                      <a:pt x="308" y="512"/>
                    </a:cubicBezTo>
                    <a:cubicBezTo>
                      <a:pt x="310" y="495"/>
                      <a:pt x="312" y="546"/>
                      <a:pt x="315" y="563"/>
                    </a:cubicBezTo>
                    <a:cubicBezTo>
                      <a:pt x="320" y="588"/>
                      <a:pt x="352" y="629"/>
                      <a:pt x="352" y="629"/>
                    </a:cubicBezTo>
                    <a:cubicBezTo>
                      <a:pt x="368" y="680"/>
                      <a:pt x="380" y="737"/>
                      <a:pt x="410" y="782"/>
                    </a:cubicBezTo>
                    <a:cubicBezTo>
                      <a:pt x="421" y="818"/>
                      <a:pt x="432" y="844"/>
                      <a:pt x="468" y="855"/>
                    </a:cubicBezTo>
                    <a:cubicBezTo>
                      <a:pt x="481" y="890"/>
                      <a:pt x="467" y="907"/>
                      <a:pt x="505" y="921"/>
                    </a:cubicBezTo>
                    <a:cubicBezTo>
                      <a:pt x="516" y="954"/>
                      <a:pt x="534" y="981"/>
                      <a:pt x="563" y="1001"/>
                    </a:cubicBezTo>
                    <a:cubicBezTo>
                      <a:pt x="573" y="1031"/>
                      <a:pt x="577" y="1044"/>
                      <a:pt x="600" y="1067"/>
                    </a:cubicBezTo>
                    <a:cubicBezTo>
                      <a:pt x="610" y="1131"/>
                      <a:pt x="605" y="1244"/>
                      <a:pt x="680" y="1271"/>
                    </a:cubicBezTo>
                    <a:cubicBezTo>
                      <a:pt x="694" y="1314"/>
                      <a:pt x="706" y="1372"/>
                      <a:pt x="731" y="1409"/>
                    </a:cubicBezTo>
                    <a:cubicBezTo>
                      <a:pt x="736" y="1424"/>
                      <a:pt x="740" y="1438"/>
                      <a:pt x="745" y="1453"/>
                    </a:cubicBezTo>
                    <a:cubicBezTo>
                      <a:pt x="748" y="1461"/>
                      <a:pt x="734" y="1439"/>
                      <a:pt x="731" y="1431"/>
                    </a:cubicBezTo>
                    <a:cubicBezTo>
                      <a:pt x="725" y="1417"/>
                      <a:pt x="720" y="1402"/>
                      <a:pt x="716" y="1387"/>
                    </a:cubicBezTo>
                    <a:cubicBezTo>
                      <a:pt x="707" y="1356"/>
                      <a:pt x="704" y="1324"/>
                      <a:pt x="694" y="1293"/>
                    </a:cubicBezTo>
                    <a:cubicBezTo>
                      <a:pt x="689" y="1278"/>
                      <a:pt x="680" y="1249"/>
                      <a:pt x="680" y="1249"/>
                    </a:cubicBezTo>
                    <a:cubicBezTo>
                      <a:pt x="672" y="1179"/>
                      <a:pt x="670" y="1107"/>
                      <a:pt x="658" y="1037"/>
                    </a:cubicBezTo>
                    <a:cubicBezTo>
                      <a:pt x="650" y="992"/>
                      <a:pt x="629" y="951"/>
                      <a:pt x="621" y="906"/>
                    </a:cubicBezTo>
                    <a:cubicBezTo>
                      <a:pt x="616" y="879"/>
                      <a:pt x="611" y="853"/>
                      <a:pt x="607" y="826"/>
                    </a:cubicBezTo>
                    <a:cubicBezTo>
                      <a:pt x="601" y="790"/>
                      <a:pt x="592" y="717"/>
                      <a:pt x="592" y="717"/>
                    </a:cubicBezTo>
                    <a:cubicBezTo>
                      <a:pt x="590" y="680"/>
                      <a:pt x="585" y="644"/>
                      <a:pt x="585" y="607"/>
                    </a:cubicBezTo>
                    <a:cubicBezTo>
                      <a:pt x="585" y="529"/>
                      <a:pt x="587" y="452"/>
                      <a:pt x="592" y="374"/>
                    </a:cubicBezTo>
                    <a:cubicBezTo>
                      <a:pt x="595" y="324"/>
                      <a:pt x="623" y="270"/>
                      <a:pt x="636" y="221"/>
                    </a:cubicBezTo>
                    <a:cubicBezTo>
                      <a:pt x="641" y="203"/>
                      <a:pt x="644" y="176"/>
                      <a:pt x="658" y="162"/>
                    </a:cubicBezTo>
                    <a:cubicBezTo>
                      <a:pt x="666" y="154"/>
                      <a:pt x="677" y="153"/>
                      <a:pt x="687" y="148"/>
                    </a:cubicBezTo>
                    <a:cubicBezTo>
                      <a:pt x="711" y="117"/>
                      <a:pt x="724" y="85"/>
                      <a:pt x="745" y="53"/>
                    </a:cubicBezTo>
                    <a:cubicBezTo>
                      <a:pt x="748" y="43"/>
                      <a:pt x="747" y="32"/>
                      <a:pt x="753" y="24"/>
                    </a:cubicBezTo>
                    <a:cubicBezTo>
                      <a:pt x="761" y="12"/>
                      <a:pt x="799" y="0"/>
                      <a:pt x="753" y="17"/>
                    </a:cubicBezTo>
                    <a:cubicBezTo>
                      <a:pt x="747" y="32"/>
                      <a:pt x="737" y="45"/>
                      <a:pt x="731" y="60"/>
                    </a:cubicBezTo>
                    <a:cubicBezTo>
                      <a:pt x="704" y="133"/>
                      <a:pt x="742" y="68"/>
                      <a:pt x="709" y="119"/>
                    </a:cubicBezTo>
                    <a:cubicBezTo>
                      <a:pt x="701" y="153"/>
                      <a:pt x="692" y="184"/>
                      <a:pt x="672" y="213"/>
                    </a:cubicBezTo>
                    <a:cubicBezTo>
                      <a:pt x="655" y="266"/>
                      <a:pt x="662" y="242"/>
                      <a:pt x="651" y="286"/>
                    </a:cubicBezTo>
                    <a:cubicBezTo>
                      <a:pt x="655" y="513"/>
                      <a:pt x="656" y="645"/>
                      <a:pt x="672" y="841"/>
                    </a:cubicBezTo>
                    <a:cubicBezTo>
                      <a:pt x="677" y="982"/>
                      <a:pt x="685" y="1111"/>
                      <a:pt x="702" y="1249"/>
                    </a:cubicBezTo>
                    <a:cubicBezTo>
                      <a:pt x="706" y="1318"/>
                      <a:pt x="704" y="1358"/>
                      <a:pt x="723" y="1417"/>
                    </a:cubicBezTo>
                    <a:cubicBezTo>
                      <a:pt x="726" y="1380"/>
                      <a:pt x="730" y="1344"/>
                      <a:pt x="731" y="1307"/>
                    </a:cubicBezTo>
                    <a:cubicBezTo>
                      <a:pt x="735" y="1066"/>
                      <a:pt x="733" y="826"/>
                      <a:pt x="738" y="585"/>
                    </a:cubicBezTo>
                    <a:cubicBezTo>
                      <a:pt x="738" y="577"/>
                      <a:pt x="743" y="570"/>
                      <a:pt x="745" y="563"/>
                    </a:cubicBezTo>
                    <a:cubicBezTo>
                      <a:pt x="758" y="513"/>
                      <a:pt x="761" y="439"/>
                      <a:pt x="789" y="396"/>
                    </a:cubicBezTo>
                    <a:cubicBezTo>
                      <a:pt x="806" y="370"/>
                      <a:pt x="856" y="329"/>
                      <a:pt x="877" y="308"/>
                    </a:cubicBezTo>
                    <a:cubicBezTo>
                      <a:pt x="897" y="288"/>
                      <a:pt x="910" y="257"/>
                      <a:pt x="928" y="235"/>
                    </a:cubicBezTo>
                    <a:cubicBezTo>
                      <a:pt x="975" y="178"/>
                      <a:pt x="1045" y="151"/>
                      <a:pt x="1117" y="141"/>
                    </a:cubicBezTo>
                    <a:cubicBezTo>
                      <a:pt x="1135" y="136"/>
                      <a:pt x="1165" y="123"/>
                      <a:pt x="1183" y="141"/>
                    </a:cubicBezTo>
                    <a:cubicBezTo>
                      <a:pt x="1188" y="146"/>
                      <a:pt x="1168" y="145"/>
                      <a:pt x="1161" y="148"/>
                    </a:cubicBezTo>
                    <a:cubicBezTo>
                      <a:pt x="1145" y="156"/>
                      <a:pt x="1128" y="170"/>
                      <a:pt x="1117" y="184"/>
                    </a:cubicBezTo>
                    <a:cubicBezTo>
                      <a:pt x="1100" y="206"/>
                      <a:pt x="1065" y="246"/>
                      <a:pt x="1052" y="272"/>
                    </a:cubicBezTo>
                    <a:cubicBezTo>
                      <a:pt x="1033" y="310"/>
                      <a:pt x="1033" y="325"/>
                      <a:pt x="1001" y="359"/>
                    </a:cubicBezTo>
                    <a:cubicBezTo>
                      <a:pt x="992" y="383"/>
                      <a:pt x="987" y="408"/>
                      <a:pt x="979" y="432"/>
                    </a:cubicBezTo>
                    <a:cubicBezTo>
                      <a:pt x="971" y="498"/>
                      <a:pt x="972" y="566"/>
                      <a:pt x="949" y="629"/>
                    </a:cubicBezTo>
                    <a:cubicBezTo>
                      <a:pt x="939" y="721"/>
                      <a:pt x="930" y="813"/>
                      <a:pt x="920" y="906"/>
                    </a:cubicBezTo>
                    <a:cubicBezTo>
                      <a:pt x="917" y="931"/>
                      <a:pt x="906" y="979"/>
                      <a:pt x="906" y="979"/>
                    </a:cubicBezTo>
                    <a:cubicBezTo>
                      <a:pt x="898" y="1072"/>
                      <a:pt x="897" y="1171"/>
                      <a:pt x="855" y="1256"/>
                    </a:cubicBezTo>
                    <a:cubicBezTo>
                      <a:pt x="838" y="1290"/>
                      <a:pt x="842" y="1313"/>
                      <a:pt x="811" y="1344"/>
                    </a:cubicBezTo>
                    <a:cubicBezTo>
                      <a:pt x="779" y="1376"/>
                      <a:pt x="747" y="1400"/>
                      <a:pt x="716" y="1431"/>
                    </a:cubicBezTo>
                    <a:cubicBezTo>
                      <a:pt x="707" y="1440"/>
                      <a:pt x="736" y="1417"/>
                      <a:pt x="745" y="1409"/>
                    </a:cubicBezTo>
                    <a:cubicBezTo>
                      <a:pt x="753" y="1402"/>
                      <a:pt x="759" y="1393"/>
                      <a:pt x="767" y="1387"/>
                    </a:cubicBezTo>
                    <a:cubicBezTo>
                      <a:pt x="807" y="1359"/>
                      <a:pt x="858" y="1322"/>
                      <a:pt x="906" y="1307"/>
                    </a:cubicBezTo>
                    <a:cubicBezTo>
                      <a:pt x="933" y="1265"/>
                      <a:pt x="983" y="1229"/>
                      <a:pt x="1030" y="1212"/>
                    </a:cubicBezTo>
                    <a:cubicBezTo>
                      <a:pt x="1063" y="1179"/>
                      <a:pt x="1087" y="1146"/>
                      <a:pt x="1132" y="1132"/>
                    </a:cubicBezTo>
                    <a:cubicBezTo>
                      <a:pt x="1172" y="1102"/>
                      <a:pt x="1201" y="1072"/>
                      <a:pt x="1248" y="1052"/>
                    </a:cubicBezTo>
                    <a:cubicBezTo>
                      <a:pt x="1282" y="1018"/>
                      <a:pt x="1328" y="1004"/>
                      <a:pt x="1372" y="986"/>
                    </a:cubicBezTo>
                    <a:cubicBezTo>
                      <a:pt x="1402" y="956"/>
                      <a:pt x="1424" y="957"/>
                      <a:pt x="1467" y="950"/>
                    </a:cubicBezTo>
                    <a:cubicBezTo>
                      <a:pt x="1528" y="952"/>
                      <a:pt x="1589" y="949"/>
                      <a:pt x="1649" y="957"/>
                    </a:cubicBezTo>
                    <a:cubicBezTo>
                      <a:pt x="1702" y="964"/>
                      <a:pt x="1734" y="1072"/>
                      <a:pt x="1752" y="1110"/>
                    </a:cubicBezTo>
                    <a:cubicBezTo>
                      <a:pt x="1767" y="1143"/>
                      <a:pt x="1786" y="1173"/>
                      <a:pt x="1803" y="1205"/>
                    </a:cubicBezTo>
                    <a:cubicBezTo>
                      <a:pt x="1807" y="1213"/>
                      <a:pt x="1821" y="1219"/>
                      <a:pt x="1817" y="1227"/>
                    </a:cubicBezTo>
                    <a:cubicBezTo>
                      <a:pt x="1813" y="1234"/>
                      <a:pt x="1802" y="1223"/>
                      <a:pt x="1795" y="1220"/>
                    </a:cubicBezTo>
                    <a:cubicBezTo>
                      <a:pt x="1766" y="1207"/>
                      <a:pt x="1737" y="1188"/>
                      <a:pt x="1708" y="1176"/>
                    </a:cubicBezTo>
                    <a:cubicBezTo>
                      <a:pt x="1684" y="1166"/>
                      <a:pt x="1659" y="1161"/>
                      <a:pt x="1635" y="1154"/>
                    </a:cubicBezTo>
                    <a:cubicBezTo>
                      <a:pt x="1604" y="1145"/>
                      <a:pt x="1540" y="1132"/>
                      <a:pt x="1540" y="1132"/>
                    </a:cubicBezTo>
                    <a:cubicBezTo>
                      <a:pt x="1500" y="1113"/>
                      <a:pt x="1465" y="1118"/>
                      <a:pt x="1423" y="1132"/>
                    </a:cubicBezTo>
                    <a:cubicBezTo>
                      <a:pt x="1404" y="1162"/>
                      <a:pt x="1364" y="1171"/>
                      <a:pt x="1329" y="1183"/>
                    </a:cubicBezTo>
                    <a:cubicBezTo>
                      <a:pt x="1312" y="1208"/>
                      <a:pt x="1281" y="1240"/>
                      <a:pt x="1256" y="1256"/>
                    </a:cubicBezTo>
                    <a:cubicBezTo>
                      <a:pt x="1236" y="1285"/>
                      <a:pt x="1213" y="1317"/>
                      <a:pt x="1183" y="1336"/>
                    </a:cubicBezTo>
                    <a:cubicBezTo>
                      <a:pt x="1106" y="1449"/>
                      <a:pt x="859" y="1380"/>
                      <a:pt x="789" y="1380"/>
                    </a:cubicBezTo>
                    <a:lnTo>
                      <a:pt x="735" y="1312"/>
                    </a:lnTo>
                  </a:path>
                </a:pathLst>
              </a:custGeom>
              <a:solidFill>
                <a:srgbClr val="00CC00"/>
              </a:solidFill>
              <a:ln w="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5217" name="Freeform 395"/>
              <p:cNvSpPr/>
              <p:nvPr/>
            </p:nvSpPr>
            <p:spPr>
              <a:xfrm rot="899285">
                <a:off x="5791200" y="4343400"/>
                <a:ext cx="914400" cy="422275"/>
              </a:xfrm>
              <a:custGeom>
                <a:avLst/>
                <a:gdLst>
                  <a:gd name="txL" fmla="*/ 0 w 1821"/>
                  <a:gd name="txT" fmla="*/ 0 h 1522"/>
                  <a:gd name="txR" fmla="*/ 1821 w 1821"/>
                  <a:gd name="txB" fmla="*/ 1522 h 1522"/>
                </a:gdLst>
                <a:ahLst/>
                <a:cxnLst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</a:cxnLst>
                <a:rect l="txL" t="txT" r="txR" b="txB"/>
                <a:pathLst>
                  <a:path w="1821" h="1522">
                    <a:moveTo>
                      <a:pt x="760" y="1504"/>
                    </a:moveTo>
                    <a:cubicBezTo>
                      <a:pt x="684" y="1522"/>
                      <a:pt x="699" y="1518"/>
                      <a:pt x="585" y="1511"/>
                    </a:cubicBezTo>
                    <a:cubicBezTo>
                      <a:pt x="556" y="1502"/>
                      <a:pt x="523" y="1504"/>
                      <a:pt x="497" y="1489"/>
                    </a:cubicBezTo>
                    <a:cubicBezTo>
                      <a:pt x="482" y="1480"/>
                      <a:pt x="470" y="1465"/>
                      <a:pt x="454" y="1460"/>
                    </a:cubicBezTo>
                    <a:cubicBezTo>
                      <a:pt x="439" y="1455"/>
                      <a:pt x="410" y="1446"/>
                      <a:pt x="410" y="1446"/>
                    </a:cubicBezTo>
                    <a:cubicBezTo>
                      <a:pt x="374" y="1394"/>
                      <a:pt x="297" y="1335"/>
                      <a:pt x="242" y="1300"/>
                    </a:cubicBezTo>
                    <a:cubicBezTo>
                      <a:pt x="237" y="1293"/>
                      <a:pt x="234" y="1284"/>
                      <a:pt x="228" y="1278"/>
                    </a:cubicBezTo>
                    <a:cubicBezTo>
                      <a:pt x="222" y="1272"/>
                      <a:pt x="212" y="1270"/>
                      <a:pt x="206" y="1263"/>
                    </a:cubicBezTo>
                    <a:cubicBezTo>
                      <a:pt x="201" y="1257"/>
                      <a:pt x="202" y="1248"/>
                      <a:pt x="198" y="1242"/>
                    </a:cubicBezTo>
                    <a:cubicBezTo>
                      <a:pt x="192" y="1234"/>
                      <a:pt x="183" y="1228"/>
                      <a:pt x="177" y="1220"/>
                    </a:cubicBezTo>
                    <a:cubicBezTo>
                      <a:pt x="160" y="1195"/>
                      <a:pt x="167" y="1189"/>
                      <a:pt x="147" y="1169"/>
                    </a:cubicBezTo>
                    <a:cubicBezTo>
                      <a:pt x="112" y="1134"/>
                      <a:pt x="138" y="1177"/>
                      <a:pt x="104" y="1132"/>
                    </a:cubicBezTo>
                    <a:cubicBezTo>
                      <a:pt x="59" y="1073"/>
                      <a:pt x="95" y="1101"/>
                      <a:pt x="53" y="1074"/>
                    </a:cubicBezTo>
                    <a:cubicBezTo>
                      <a:pt x="50" y="1067"/>
                      <a:pt x="50" y="1058"/>
                      <a:pt x="45" y="1052"/>
                    </a:cubicBezTo>
                    <a:cubicBezTo>
                      <a:pt x="40" y="1045"/>
                      <a:pt x="29" y="1044"/>
                      <a:pt x="24" y="1037"/>
                    </a:cubicBezTo>
                    <a:cubicBezTo>
                      <a:pt x="16" y="1024"/>
                      <a:pt x="14" y="1008"/>
                      <a:pt x="9" y="994"/>
                    </a:cubicBezTo>
                    <a:cubicBezTo>
                      <a:pt x="7" y="987"/>
                      <a:pt x="2" y="972"/>
                      <a:pt x="2" y="972"/>
                    </a:cubicBezTo>
                    <a:cubicBezTo>
                      <a:pt x="4" y="960"/>
                      <a:pt x="0" y="944"/>
                      <a:pt x="9" y="935"/>
                    </a:cubicBezTo>
                    <a:cubicBezTo>
                      <a:pt x="14" y="929"/>
                      <a:pt x="13" y="950"/>
                      <a:pt x="16" y="957"/>
                    </a:cubicBezTo>
                    <a:cubicBezTo>
                      <a:pt x="21" y="967"/>
                      <a:pt x="49" y="1003"/>
                      <a:pt x="53" y="1008"/>
                    </a:cubicBezTo>
                    <a:cubicBezTo>
                      <a:pt x="69" y="1057"/>
                      <a:pt x="89" y="1082"/>
                      <a:pt x="133" y="1110"/>
                    </a:cubicBezTo>
                    <a:cubicBezTo>
                      <a:pt x="167" y="1164"/>
                      <a:pt x="242" y="1162"/>
                      <a:pt x="301" y="1176"/>
                    </a:cubicBezTo>
                    <a:cubicBezTo>
                      <a:pt x="328" y="1189"/>
                      <a:pt x="345" y="1210"/>
                      <a:pt x="373" y="1220"/>
                    </a:cubicBezTo>
                    <a:cubicBezTo>
                      <a:pt x="388" y="1225"/>
                      <a:pt x="417" y="1234"/>
                      <a:pt x="417" y="1234"/>
                    </a:cubicBezTo>
                    <a:cubicBezTo>
                      <a:pt x="452" y="1261"/>
                      <a:pt x="484" y="1297"/>
                      <a:pt x="527" y="1307"/>
                    </a:cubicBezTo>
                    <a:cubicBezTo>
                      <a:pt x="561" y="1331"/>
                      <a:pt x="599" y="1340"/>
                      <a:pt x="636" y="1358"/>
                    </a:cubicBezTo>
                    <a:cubicBezTo>
                      <a:pt x="654" y="1385"/>
                      <a:pt x="645" y="1377"/>
                      <a:pt x="672" y="1395"/>
                    </a:cubicBezTo>
                    <a:cubicBezTo>
                      <a:pt x="687" y="1405"/>
                      <a:pt x="716" y="1424"/>
                      <a:pt x="716" y="1424"/>
                    </a:cubicBezTo>
                    <a:cubicBezTo>
                      <a:pt x="742" y="1463"/>
                      <a:pt x="725" y="1440"/>
                      <a:pt x="774" y="1489"/>
                    </a:cubicBezTo>
                    <a:cubicBezTo>
                      <a:pt x="781" y="1496"/>
                      <a:pt x="796" y="1511"/>
                      <a:pt x="796" y="1511"/>
                    </a:cubicBezTo>
                    <a:cubicBezTo>
                      <a:pt x="796" y="1511"/>
                      <a:pt x="769" y="1485"/>
                      <a:pt x="753" y="1475"/>
                    </a:cubicBezTo>
                    <a:cubicBezTo>
                      <a:pt x="738" y="1433"/>
                      <a:pt x="693" y="1414"/>
                      <a:pt x="665" y="1380"/>
                    </a:cubicBezTo>
                    <a:cubicBezTo>
                      <a:pt x="646" y="1357"/>
                      <a:pt x="625" y="1345"/>
                      <a:pt x="607" y="1322"/>
                    </a:cubicBezTo>
                    <a:cubicBezTo>
                      <a:pt x="572" y="1277"/>
                      <a:pt x="575" y="1278"/>
                      <a:pt x="534" y="1242"/>
                    </a:cubicBezTo>
                    <a:cubicBezTo>
                      <a:pt x="505" y="1216"/>
                      <a:pt x="485" y="1182"/>
                      <a:pt x="454" y="1161"/>
                    </a:cubicBezTo>
                    <a:cubicBezTo>
                      <a:pt x="433" y="1130"/>
                      <a:pt x="417" y="1097"/>
                      <a:pt x="395" y="1067"/>
                    </a:cubicBezTo>
                    <a:cubicBezTo>
                      <a:pt x="385" y="1034"/>
                      <a:pt x="370" y="1001"/>
                      <a:pt x="352" y="972"/>
                    </a:cubicBezTo>
                    <a:cubicBezTo>
                      <a:pt x="341" y="912"/>
                      <a:pt x="320" y="857"/>
                      <a:pt x="308" y="797"/>
                    </a:cubicBezTo>
                    <a:cubicBezTo>
                      <a:pt x="299" y="678"/>
                      <a:pt x="294" y="661"/>
                      <a:pt x="308" y="512"/>
                    </a:cubicBezTo>
                    <a:cubicBezTo>
                      <a:pt x="310" y="495"/>
                      <a:pt x="312" y="546"/>
                      <a:pt x="315" y="563"/>
                    </a:cubicBezTo>
                    <a:cubicBezTo>
                      <a:pt x="320" y="588"/>
                      <a:pt x="352" y="629"/>
                      <a:pt x="352" y="629"/>
                    </a:cubicBezTo>
                    <a:cubicBezTo>
                      <a:pt x="368" y="680"/>
                      <a:pt x="380" y="737"/>
                      <a:pt x="410" y="782"/>
                    </a:cubicBezTo>
                    <a:cubicBezTo>
                      <a:pt x="421" y="818"/>
                      <a:pt x="432" y="844"/>
                      <a:pt x="468" y="855"/>
                    </a:cubicBezTo>
                    <a:cubicBezTo>
                      <a:pt x="481" y="890"/>
                      <a:pt x="467" y="907"/>
                      <a:pt x="505" y="921"/>
                    </a:cubicBezTo>
                    <a:cubicBezTo>
                      <a:pt x="516" y="954"/>
                      <a:pt x="534" y="981"/>
                      <a:pt x="563" y="1001"/>
                    </a:cubicBezTo>
                    <a:cubicBezTo>
                      <a:pt x="573" y="1031"/>
                      <a:pt x="577" y="1044"/>
                      <a:pt x="600" y="1067"/>
                    </a:cubicBezTo>
                    <a:cubicBezTo>
                      <a:pt x="610" y="1131"/>
                      <a:pt x="605" y="1244"/>
                      <a:pt x="680" y="1271"/>
                    </a:cubicBezTo>
                    <a:cubicBezTo>
                      <a:pt x="694" y="1314"/>
                      <a:pt x="706" y="1372"/>
                      <a:pt x="731" y="1409"/>
                    </a:cubicBezTo>
                    <a:cubicBezTo>
                      <a:pt x="736" y="1424"/>
                      <a:pt x="740" y="1438"/>
                      <a:pt x="745" y="1453"/>
                    </a:cubicBezTo>
                    <a:cubicBezTo>
                      <a:pt x="748" y="1461"/>
                      <a:pt x="734" y="1439"/>
                      <a:pt x="731" y="1431"/>
                    </a:cubicBezTo>
                    <a:cubicBezTo>
                      <a:pt x="725" y="1417"/>
                      <a:pt x="720" y="1402"/>
                      <a:pt x="716" y="1387"/>
                    </a:cubicBezTo>
                    <a:cubicBezTo>
                      <a:pt x="707" y="1356"/>
                      <a:pt x="704" y="1324"/>
                      <a:pt x="694" y="1293"/>
                    </a:cubicBezTo>
                    <a:cubicBezTo>
                      <a:pt x="689" y="1278"/>
                      <a:pt x="680" y="1249"/>
                      <a:pt x="680" y="1249"/>
                    </a:cubicBezTo>
                    <a:cubicBezTo>
                      <a:pt x="672" y="1179"/>
                      <a:pt x="670" y="1107"/>
                      <a:pt x="658" y="1037"/>
                    </a:cubicBezTo>
                    <a:cubicBezTo>
                      <a:pt x="650" y="992"/>
                      <a:pt x="629" y="951"/>
                      <a:pt x="621" y="906"/>
                    </a:cubicBezTo>
                    <a:cubicBezTo>
                      <a:pt x="616" y="879"/>
                      <a:pt x="611" y="853"/>
                      <a:pt x="607" y="826"/>
                    </a:cubicBezTo>
                    <a:cubicBezTo>
                      <a:pt x="601" y="790"/>
                      <a:pt x="592" y="717"/>
                      <a:pt x="592" y="717"/>
                    </a:cubicBezTo>
                    <a:cubicBezTo>
                      <a:pt x="590" y="680"/>
                      <a:pt x="585" y="644"/>
                      <a:pt x="585" y="607"/>
                    </a:cubicBezTo>
                    <a:cubicBezTo>
                      <a:pt x="585" y="529"/>
                      <a:pt x="587" y="452"/>
                      <a:pt x="592" y="374"/>
                    </a:cubicBezTo>
                    <a:cubicBezTo>
                      <a:pt x="595" y="324"/>
                      <a:pt x="623" y="270"/>
                      <a:pt x="636" y="221"/>
                    </a:cubicBezTo>
                    <a:cubicBezTo>
                      <a:pt x="641" y="203"/>
                      <a:pt x="644" y="176"/>
                      <a:pt x="658" y="162"/>
                    </a:cubicBezTo>
                    <a:cubicBezTo>
                      <a:pt x="666" y="154"/>
                      <a:pt x="677" y="153"/>
                      <a:pt x="687" y="148"/>
                    </a:cubicBezTo>
                    <a:cubicBezTo>
                      <a:pt x="711" y="117"/>
                      <a:pt x="724" y="85"/>
                      <a:pt x="745" y="53"/>
                    </a:cubicBezTo>
                    <a:cubicBezTo>
                      <a:pt x="748" y="43"/>
                      <a:pt x="747" y="32"/>
                      <a:pt x="753" y="24"/>
                    </a:cubicBezTo>
                    <a:cubicBezTo>
                      <a:pt x="761" y="12"/>
                      <a:pt x="799" y="0"/>
                      <a:pt x="753" y="17"/>
                    </a:cubicBezTo>
                    <a:cubicBezTo>
                      <a:pt x="747" y="32"/>
                      <a:pt x="737" y="45"/>
                      <a:pt x="731" y="60"/>
                    </a:cubicBezTo>
                    <a:cubicBezTo>
                      <a:pt x="704" y="133"/>
                      <a:pt x="742" y="68"/>
                      <a:pt x="709" y="119"/>
                    </a:cubicBezTo>
                    <a:cubicBezTo>
                      <a:pt x="701" y="153"/>
                      <a:pt x="692" y="184"/>
                      <a:pt x="672" y="213"/>
                    </a:cubicBezTo>
                    <a:cubicBezTo>
                      <a:pt x="655" y="266"/>
                      <a:pt x="662" y="242"/>
                      <a:pt x="651" y="286"/>
                    </a:cubicBezTo>
                    <a:cubicBezTo>
                      <a:pt x="655" y="513"/>
                      <a:pt x="656" y="645"/>
                      <a:pt x="672" y="841"/>
                    </a:cubicBezTo>
                    <a:cubicBezTo>
                      <a:pt x="677" y="982"/>
                      <a:pt x="685" y="1111"/>
                      <a:pt x="702" y="1249"/>
                    </a:cubicBezTo>
                    <a:cubicBezTo>
                      <a:pt x="706" y="1318"/>
                      <a:pt x="704" y="1358"/>
                      <a:pt x="723" y="1417"/>
                    </a:cubicBezTo>
                    <a:cubicBezTo>
                      <a:pt x="726" y="1380"/>
                      <a:pt x="730" y="1344"/>
                      <a:pt x="731" y="1307"/>
                    </a:cubicBezTo>
                    <a:cubicBezTo>
                      <a:pt x="735" y="1066"/>
                      <a:pt x="733" y="826"/>
                      <a:pt x="738" y="585"/>
                    </a:cubicBezTo>
                    <a:cubicBezTo>
                      <a:pt x="738" y="577"/>
                      <a:pt x="743" y="570"/>
                      <a:pt x="745" y="563"/>
                    </a:cubicBezTo>
                    <a:cubicBezTo>
                      <a:pt x="758" y="513"/>
                      <a:pt x="761" y="439"/>
                      <a:pt x="789" y="396"/>
                    </a:cubicBezTo>
                    <a:cubicBezTo>
                      <a:pt x="806" y="370"/>
                      <a:pt x="856" y="329"/>
                      <a:pt x="877" y="308"/>
                    </a:cubicBezTo>
                    <a:cubicBezTo>
                      <a:pt x="897" y="288"/>
                      <a:pt x="910" y="257"/>
                      <a:pt x="928" y="235"/>
                    </a:cubicBezTo>
                    <a:cubicBezTo>
                      <a:pt x="975" y="178"/>
                      <a:pt x="1045" y="151"/>
                      <a:pt x="1117" y="141"/>
                    </a:cubicBezTo>
                    <a:cubicBezTo>
                      <a:pt x="1135" y="136"/>
                      <a:pt x="1165" y="123"/>
                      <a:pt x="1183" y="141"/>
                    </a:cubicBezTo>
                    <a:cubicBezTo>
                      <a:pt x="1188" y="146"/>
                      <a:pt x="1168" y="145"/>
                      <a:pt x="1161" y="148"/>
                    </a:cubicBezTo>
                    <a:cubicBezTo>
                      <a:pt x="1145" y="156"/>
                      <a:pt x="1128" y="170"/>
                      <a:pt x="1117" y="184"/>
                    </a:cubicBezTo>
                    <a:cubicBezTo>
                      <a:pt x="1100" y="206"/>
                      <a:pt x="1065" y="246"/>
                      <a:pt x="1052" y="272"/>
                    </a:cubicBezTo>
                    <a:cubicBezTo>
                      <a:pt x="1033" y="310"/>
                      <a:pt x="1033" y="325"/>
                      <a:pt x="1001" y="359"/>
                    </a:cubicBezTo>
                    <a:cubicBezTo>
                      <a:pt x="992" y="383"/>
                      <a:pt x="987" y="408"/>
                      <a:pt x="979" y="432"/>
                    </a:cubicBezTo>
                    <a:cubicBezTo>
                      <a:pt x="971" y="498"/>
                      <a:pt x="972" y="566"/>
                      <a:pt x="949" y="629"/>
                    </a:cubicBezTo>
                    <a:cubicBezTo>
                      <a:pt x="939" y="721"/>
                      <a:pt x="930" y="813"/>
                      <a:pt x="920" y="906"/>
                    </a:cubicBezTo>
                    <a:cubicBezTo>
                      <a:pt x="917" y="931"/>
                      <a:pt x="906" y="979"/>
                      <a:pt x="906" y="979"/>
                    </a:cubicBezTo>
                    <a:cubicBezTo>
                      <a:pt x="898" y="1072"/>
                      <a:pt x="897" y="1171"/>
                      <a:pt x="855" y="1256"/>
                    </a:cubicBezTo>
                    <a:cubicBezTo>
                      <a:pt x="838" y="1290"/>
                      <a:pt x="842" y="1313"/>
                      <a:pt x="811" y="1344"/>
                    </a:cubicBezTo>
                    <a:cubicBezTo>
                      <a:pt x="779" y="1376"/>
                      <a:pt x="747" y="1400"/>
                      <a:pt x="716" y="1431"/>
                    </a:cubicBezTo>
                    <a:cubicBezTo>
                      <a:pt x="707" y="1440"/>
                      <a:pt x="736" y="1417"/>
                      <a:pt x="745" y="1409"/>
                    </a:cubicBezTo>
                    <a:cubicBezTo>
                      <a:pt x="753" y="1402"/>
                      <a:pt x="759" y="1393"/>
                      <a:pt x="767" y="1387"/>
                    </a:cubicBezTo>
                    <a:cubicBezTo>
                      <a:pt x="807" y="1359"/>
                      <a:pt x="858" y="1322"/>
                      <a:pt x="906" y="1307"/>
                    </a:cubicBezTo>
                    <a:cubicBezTo>
                      <a:pt x="933" y="1265"/>
                      <a:pt x="983" y="1229"/>
                      <a:pt x="1030" y="1212"/>
                    </a:cubicBezTo>
                    <a:cubicBezTo>
                      <a:pt x="1063" y="1179"/>
                      <a:pt x="1087" y="1146"/>
                      <a:pt x="1132" y="1132"/>
                    </a:cubicBezTo>
                    <a:cubicBezTo>
                      <a:pt x="1172" y="1102"/>
                      <a:pt x="1201" y="1072"/>
                      <a:pt x="1248" y="1052"/>
                    </a:cubicBezTo>
                    <a:cubicBezTo>
                      <a:pt x="1282" y="1018"/>
                      <a:pt x="1328" y="1004"/>
                      <a:pt x="1372" y="986"/>
                    </a:cubicBezTo>
                    <a:cubicBezTo>
                      <a:pt x="1402" y="956"/>
                      <a:pt x="1424" y="957"/>
                      <a:pt x="1467" y="950"/>
                    </a:cubicBezTo>
                    <a:cubicBezTo>
                      <a:pt x="1528" y="952"/>
                      <a:pt x="1589" y="949"/>
                      <a:pt x="1649" y="957"/>
                    </a:cubicBezTo>
                    <a:cubicBezTo>
                      <a:pt x="1702" y="964"/>
                      <a:pt x="1734" y="1072"/>
                      <a:pt x="1752" y="1110"/>
                    </a:cubicBezTo>
                    <a:cubicBezTo>
                      <a:pt x="1767" y="1143"/>
                      <a:pt x="1786" y="1173"/>
                      <a:pt x="1803" y="1205"/>
                    </a:cubicBezTo>
                    <a:cubicBezTo>
                      <a:pt x="1807" y="1213"/>
                      <a:pt x="1821" y="1219"/>
                      <a:pt x="1817" y="1227"/>
                    </a:cubicBezTo>
                    <a:cubicBezTo>
                      <a:pt x="1813" y="1234"/>
                      <a:pt x="1802" y="1223"/>
                      <a:pt x="1795" y="1220"/>
                    </a:cubicBezTo>
                    <a:cubicBezTo>
                      <a:pt x="1766" y="1207"/>
                      <a:pt x="1737" y="1188"/>
                      <a:pt x="1708" y="1176"/>
                    </a:cubicBezTo>
                    <a:cubicBezTo>
                      <a:pt x="1684" y="1166"/>
                      <a:pt x="1659" y="1161"/>
                      <a:pt x="1635" y="1154"/>
                    </a:cubicBezTo>
                    <a:cubicBezTo>
                      <a:pt x="1604" y="1145"/>
                      <a:pt x="1540" y="1132"/>
                      <a:pt x="1540" y="1132"/>
                    </a:cubicBezTo>
                    <a:cubicBezTo>
                      <a:pt x="1500" y="1113"/>
                      <a:pt x="1465" y="1118"/>
                      <a:pt x="1423" y="1132"/>
                    </a:cubicBezTo>
                    <a:cubicBezTo>
                      <a:pt x="1404" y="1162"/>
                      <a:pt x="1364" y="1171"/>
                      <a:pt x="1329" y="1183"/>
                    </a:cubicBezTo>
                    <a:cubicBezTo>
                      <a:pt x="1312" y="1208"/>
                      <a:pt x="1281" y="1240"/>
                      <a:pt x="1256" y="1256"/>
                    </a:cubicBezTo>
                    <a:cubicBezTo>
                      <a:pt x="1236" y="1285"/>
                      <a:pt x="1213" y="1317"/>
                      <a:pt x="1183" y="1336"/>
                    </a:cubicBezTo>
                    <a:cubicBezTo>
                      <a:pt x="1106" y="1449"/>
                      <a:pt x="859" y="1380"/>
                      <a:pt x="789" y="1380"/>
                    </a:cubicBezTo>
                    <a:lnTo>
                      <a:pt x="735" y="1312"/>
                    </a:lnTo>
                  </a:path>
                </a:pathLst>
              </a:custGeom>
              <a:solidFill>
                <a:srgbClr val="00CC00"/>
              </a:solidFill>
              <a:ln w="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5218" name="Freeform 394"/>
              <p:cNvSpPr/>
              <p:nvPr/>
            </p:nvSpPr>
            <p:spPr>
              <a:xfrm rot="899285">
                <a:off x="5029200" y="3429000"/>
                <a:ext cx="914400" cy="422275"/>
              </a:xfrm>
              <a:custGeom>
                <a:avLst/>
                <a:gdLst>
                  <a:gd name="txL" fmla="*/ 0 w 1821"/>
                  <a:gd name="txT" fmla="*/ 0 h 1522"/>
                  <a:gd name="txR" fmla="*/ 1821 w 1821"/>
                  <a:gd name="txB" fmla="*/ 1522 h 1522"/>
                </a:gdLst>
                <a:ahLst/>
                <a:cxnLst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</a:cxnLst>
                <a:rect l="txL" t="txT" r="txR" b="txB"/>
                <a:pathLst>
                  <a:path w="1821" h="1522">
                    <a:moveTo>
                      <a:pt x="760" y="1504"/>
                    </a:moveTo>
                    <a:cubicBezTo>
                      <a:pt x="684" y="1522"/>
                      <a:pt x="699" y="1518"/>
                      <a:pt x="585" y="1511"/>
                    </a:cubicBezTo>
                    <a:cubicBezTo>
                      <a:pt x="556" y="1502"/>
                      <a:pt x="523" y="1504"/>
                      <a:pt x="497" y="1489"/>
                    </a:cubicBezTo>
                    <a:cubicBezTo>
                      <a:pt x="482" y="1480"/>
                      <a:pt x="470" y="1465"/>
                      <a:pt x="454" y="1460"/>
                    </a:cubicBezTo>
                    <a:cubicBezTo>
                      <a:pt x="439" y="1455"/>
                      <a:pt x="410" y="1446"/>
                      <a:pt x="410" y="1446"/>
                    </a:cubicBezTo>
                    <a:cubicBezTo>
                      <a:pt x="374" y="1394"/>
                      <a:pt x="297" y="1335"/>
                      <a:pt x="242" y="1300"/>
                    </a:cubicBezTo>
                    <a:cubicBezTo>
                      <a:pt x="237" y="1293"/>
                      <a:pt x="234" y="1284"/>
                      <a:pt x="228" y="1278"/>
                    </a:cubicBezTo>
                    <a:cubicBezTo>
                      <a:pt x="222" y="1272"/>
                      <a:pt x="212" y="1270"/>
                      <a:pt x="206" y="1263"/>
                    </a:cubicBezTo>
                    <a:cubicBezTo>
                      <a:pt x="201" y="1257"/>
                      <a:pt x="202" y="1248"/>
                      <a:pt x="198" y="1242"/>
                    </a:cubicBezTo>
                    <a:cubicBezTo>
                      <a:pt x="192" y="1234"/>
                      <a:pt x="183" y="1228"/>
                      <a:pt x="177" y="1220"/>
                    </a:cubicBezTo>
                    <a:cubicBezTo>
                      <a:pt x="160" y="1195"/>
                      <a:pt x="167" y="1189"/>
                      <a:pt x="147" y="1169"/>
                    </a:cubicBezTo>
                    <a:cubicBezTo>
                      <a:pt x="112" y="1134"/>
                      <a:pt x="138" y="1177"/>
                      <a:pt x="104" y="1132"/>
                    </a:cubicBezTo>
                    <a:cubicBezTo>
                      <a:pt x="59" y="1073"/>
                      <a:pt x="95" y="1101"/>
                      <a:pt x="53" y="1074"/>
                    </a:cubicBezTo>
                    <a:cubicBezTo>
                      <a:pt x="50" y="1067"/>
                      <a:pt x="50" y="1058"/>
                      <a:pt x="45" y="1052"/>
                    </a:cubicBezTo>
                    <a:cubicBezTo>
                      <a:pt x="40" y="1045"/>
                      <a:pt x="29" y="1044"/>
                      <a:pt x="24" y="1037"/>
                    </a:cubicBezTo>
                    <a:cubicBezTo>
                      <a:pt x="16" y="1024"/>
                      <a:pt x="14" y="1008"/>
                      <a:pt x="9" y="994"/>
                    </a:cubicBezTo>
                    <a:cubicBezTo>
                      <a:pt x="7" y="987"/>
                      <a:pt x="2" y="972"/>
                      <a:pt x="2" y="972"/>
                    </a:cubicBezTo>
                    <a:cubicBezTo>
                      <a:pt x="4" y="960"/>
                      <a:pt x="0" y="944"/>
                      <a:pt x="9" y="935"/>
                    </a:cubicBezTo>
                    <a:cubicBezTo>
                      <a:pt x="14" y="929"/>
                      <a:pt x="13" y="950"/>
                      <a:pt x="16" y="957"/>
                    </a:cubicBezTo>
                    <a:cubicBezTo>
                      <a:pt x="21" y="967"/>
                      <a:pt x="49" y="1003"/>
                      <a:pt x="53" y="1008"/>
                    </a:cubicBezTo>
                    <a:cubicBezTo>
                      <a:pt x="69" y="1057"/>
                      <a:pt x="89" y="1082"/>
                      <a:pt x="133" y="1110"/>
                    </a:cubicBezTo>
                    <a:cubicBezTo>
                      <a:pt x="167" y="1164"/>
                      <a:pt x="242" y="1162"/>
                      <a:pt x="301" y="1176"/>
                    </a:cubicBezTo>
                    <a:cubicBezTo>
                      <a:pt x="328" y="1189"/>
                      <a:pt x="345" y="1210"/>
                      <a:pt x="373" y="1220"/>
                    </a:cubicBezTo>
                    <a:cubicBezTo>
                      <a:pt x="388" y="1225"/>
                      <a:pt x="417" y="1234"/>
                      <a:pt x="417" y="1234"/>
                    </a:cubicBezTo>
                    <a:cubicBezTo>
                      <a:pt x="452" y="1261"/>
                      <a:pt x="484" y="1297"/>
                      <a:pt x="527" y="1307"/>
                    </a:cubicBezTo>
                    <a:cubicBezTo>
                      <a:pt x="561" y="1331"/>
                      <a:pt x="599" y="1340"/>
                      <a:pt x="636" y="1358"/>
                    </a:cubicBezTo>
                    <a:cubicBezTo>
                      <a:pt x="654" y="1385"/>
                      <a:pt x="645" y="1377"/>
                      <a:pt x="672" y="1395"/>
                    </a:cubicBezTo>
                    <a:cubicBezTo>
                      <a:pt x="687" y="1405"/>
                      <a:pt x="716" y="1424"/>
                      <a:pt x="716" y="1424"/>
                    </a:cubicBezTo>
                    <a:cubicBezTo>
                      <a:pt x="742" y="1463"/>
                      <a:pt x="725" y="1440"/>
                      <a:pt x="774" y="1489"/>
                    </a:cubicBezTo>
                    <a:cubicBezTo>
                      <a:pt x="781" y="1496"/>
                      <a:pt x="796" y="1511"/>
                      <a:pt x="796" y="1511"/>
                    </a:cubicBezTo>
                    <a:cubicBezTo>
                      <a:pt x="796" y="1511"/>
                      <a:pt x="769" y="1485"/>
                      <a:pt x="753" y="1475"/>
                    </a:cubicBezTo>
                    <a:cubicBezTo>
                      <a:pt x="738" y="1433"/>
                      <a:pt x="693" y="1414"/>
                      <a:pt x="665" y="1380"/>
                    </a:cubicBezTo>
                    <a:cubicBezTo>
                      <a:pt x="646" y="1357"/>
                      <a:pt x="625" y="1345"/>
                      <a:pt x="607" y="1322"/>
                    </a:cubicBezTo>
                    <a:cubicBezTo>
                      <a:pt x="572" y="1277"/>
                      <a:pt x="575" y="1278"/>
                      <a:pt x="534" y="1242"/>
                    </a:cubicBezTo>
                    <a:cubicBezTo>
                      <a:pt x="505" y="1216"/>
                      <a:pt x="485" y="1182"/>
                      <a:pt x="454" y="1161"/>
                    </a:cubicBezTo>
                    <a:cubicBezTo>
                      <a:pt x="433" y="1130"/>
                      <a:pt x="417" y="1097"/>
                      <a:pt x="395" y="1067"/>
                    </a:cubicBezTo>
                    <a:cubicBezTo>
                      <a:pt x="385" y="1034"/>
                      <a:pt x="370" y="1001"/>
                      <a:pt x="352" y="972"/>
                    </a:cubicBezTo>
                    <a:cubicBezTo>
                      <a:pt x="341" y="912"/>
                      <a:pt x="320" y="857"/>
                      <a:pt x="308" y="797"/>
                    </a:cubicBezTo>
                    <a:cubicBezTo>
                      <a:pt x="299" y="678"/>
                      <a:pt x="294" y="661"/>
                      <a:pt x="308" y="512"/>
                    </a:cubicBezTo>
                    <a:cubicBezTo>
                      <a:pt x="310" y="495"/>
                      <a:pt x="312" y="546"/>
                      <a:pt x="315" y="563"/>
                    </a:cubicBezTo>
                    <a:cubicBezTo>
                      <a:pt x="320" y="588"/>
                      <a:pt x="352" y="629"/>
                      <a:pt x="352" y="629"/>
                    </a:cubicBezTo>
                    <a:cubicBezTo>
                      <a:pt x="368" y="680"/>
                      <a:pt x="380" y="737"/>
                      <a:pt x="410" y="782"/>
                    </a:cubicBezTo>
                    <a:cubicBezTo>
                      <a:pt x="421" y="818"/>
                      <a:pt x="432" y="844"/>
                      <a:pt x="468" y="855"/>
                    </a:cubicBezTo>
                    <a:cubicBezTo>
                      <a:pt x="481" y="890"/>
                      <a:pt x="467" y="907"/>
                      <a:pt x="505" y="921"/>
                    </a:cubicBezTo>
                    <a:cubicBezTo>
                      <a:pt x="516" y="954"/>
                      <a:pt x="534" y="981"/>
                      <a:pt x="563" y="1001"/>
                    </a:cubicBezTo>
                    <a:cubicBezTo>
                      <a:pt x="573" y="1031"/>
                      <a:pt x="577" y="1044"/>
                      <a:pt x="600" y="1067"/>
                    </a:cubicBezTo>
                    <a:cubicBezTo>
                      <a:pt x="610" y="1131"/>
                      <a:pt x="605" y="1244"/>
                      <a:pt x="680" y="1271"/>
                    </a:cubicBezTo>
                    <a:cubicBezTo>
                      <a:pt x="694" y="1314"/>
                      <a:pt x="706" y="1372"/>
                      <a:pt x="731" y="1409"/>
                    </a:cubicBezTo>
                    <a:cubicBezTo>
                      <a:pt x="736" y="1424"/>
                      <a:pt x="740" y="1438"/>
                      <a:pt x="745" y="1453"/>
                    </a:cubicBezTo>
                    <a:cubicBezTo>
                      <a:pt x="748" y="1461"/>
                      <a:pt x="734" y="1439"/>
                      <a:pt x="731" y="1431"/>
                    </a:cubicBezTo>
                    <a:cubicBezTo>
                      <a:pt x="725" y="1417"/>
                      <a:pt x="720" y="1402"/>
                      <a:pt x="716" y="1387"/>
                    </a:cubicBezTo>
                    <a:cubicBezTo>
                      <a:pt x="707" y="1356"/>
                      <a:pt x="704" y="1324"/>
                      <a:pt x="694" y="1293"/>
                    </a:cubicBezTo>
                    <a:cubicBezTo>
                      <a:pt x="689" y="1278"/>
                      <a:pt x="680" y="1249"/>
                      <a:pt x="680" y="1249"/>
                    </a:cubicBezTo>
                    <a:cubicBezTo>
                      <a:pt x="672" y="1179"/>
                      <a:pt x="670" y="1107"/>
                      <a:pt x="658" y="1037"/>
                    </a:cubicBezTo>
                    <a:cubicBezTo>
                      <a:pt x="650" y="992"/>
                      <a:pt x="629" y="951"/>
                      <a:pt x="621" y="906"/>
                    </a:cubicBezTo>
                    <a:cubicBezTo>
                      <a:pt x="616" y="879"/>
                      <a:pt x="611" y="853"/>
                      <a:pt x="607" y="826"/>
                    </a:cubicBezTo>
                    <a:cubicBezTo>
                      <a:pt x="601" y="790"/>
                      <a:pt x="592" y="717"/>
                      <a:pt x="592" y="717"/>
                    </a:cubicBezTo>
                    <a:cubicBezTo>
                      <a:pt x="590" y="680"/>
                      <a:pt x="585" y="644"/>
                      <a:pt x="585" y="607"/>
                    </a:cubicBezTo>
                    <a:cubicBezTo>
                      <a:pt x="585" y="529"/>
                      <a:pt x="587" y="452"/>
                      <a:pt x="592" y="374"/>
                    </a:cubicBezTo>
                    <a:cubicBezTo>
                      <a:pt x="595" y="324"/>
                      <a:pt x="623" y="270"/>
                      <a:pt x="636" y="221"/>
                    </a:cubicBezTo>
                    <a:cubicBezTo>
                      <a:pt x="641" y="203"/>
                      <a:pt x="644" y="176"/>
                      <a:pt x="658" y="162"/>
                    </a:cubicBezTo>
                    <a:cubicBezTo>
                      <a:pt x="666" y="154"/>
                      <a:pt x="677" y="153"/>
                      <a:pt x="687" y="148"/>
                    </a:cubicBezTo>
                    <a:cubicBezTo>
                      <a:pt x="711" y="117"/>
                      <a:pt x="724" y="85"/>
                      <a:pt x="745" y="53"/>
                    </a:cubicBezTo>
                    <a:cubicBezTo>
                      <a:pt x="748" y="43"/>
                      <a:pt x="747" y="32"/>
                      <a:pt x="753" y="24"/>
                    </a:cubicBezTo>
                    <a:cubicBezTo>
                      <a:pt x="761" y="12"/>
                      <a:pt x="799" y="0"/>
                      <a:pt x="753" y="17"/>
                    </a:cubicBezTo>
                    <a:cubicBezTo>
                      <a:pt x="747" y="32"/>
                      <a:pt x="737" y="45"/>
                      <a:pt x="731" y="60"/>
                    </a:cubicBezTo>
                    <a:cubicBezTo>
                      <a:pt x="704" y="133"/>
                      <a:pt x="742" y="68"/>
                      <a:pt x="709" y="119"/>
                    </a:cubicBezTo>
                    <a:cubicBezTo>
                      <a:pt x="701" y="153"/>
                      <a:pt x="692" y="184"/>
                      <a:pt x="672" y="213"/>
                    </a:cubicBezTo>
                    <a:cubicBezTo>
                      <a:pt x="655" y="266"/>
                      <a:pt x="662" y="242"/>
                      <a:pt x="651" y="286"/>
                    </a:cubicBezTo>
                    <a:cubicBezTo>
                      <a:pt x="655" y="513"/>
                      <a:pt x="656" y="645"/>
                      <a:pt x="672" y="841"/>
                    </a:cubicBezTo>
                    <a:cubicBezTo>
                      <a:pt x="677" y="982"/>
                      <a:pt x="685" y="1111"/>
                      <a:pt x="702" y="1249"/>
                    </a:cubicBezTo>
                    <a:cubicBezTo>
                      <a:pt x="706" y="1318"/>
                      <a:pt x="704" y="1358"/>
                      <a:pt x="723" y="1417"/>
                    </a:cubicBezTo>
                    <a:cubicBezTo>
                      <a:pt x="726" y="1380"/>
                      <a:pt x="730" y="1344"/>
                      <a:pt x="731" y="1307"/>
                    </a:cubicBezTo>
                    <a:cubicBezTo>
                      <a:pt x="735" y="1066"/>
                      <a:pt x="733" y="826"/>
                      <a:pt x="738" y="585"/>
                    </a:cubicBezTo>
                    <a:cubicBezTo>
                      <a:pt x="738" y="577"/>
                      <a:pt x="743" y="570"/>
                      <a:pt x="745" y="563"/>
                    </a:cubicBezTo>
                    <a:cubicBezTo>
                      <a:pt x="758" y="513"/>
                      <a:pt x="761" y="439"/>
                      <a:pt x="789" y="396"/>
                    </a:cubicBezTo>
                    <a:cubicBezTo>
                      <a:pt x="806" y="370"/>
                      <a:pt x="856" y="329"/>
                      <a:pt x="877" y="308"/>
                    </a:cubicBezTo>
                    <a:cubicBezTo>
                      <a:pt x="897" y="288"/>
                      <a:pt x="910" y="257"/>
                      <a:pt x="928" y="235"/>
                    </a:cubicBezTo>
                    <a:cubicBezTo>
                      <a:pt x="975" y="178"/>
                      <a:pt x="1045" y="151"/>
                      <a:pt x="1117" y="141"/>
                    </a:cubicBezTo>
                    <a:cubicBezTo>
                      <a:pt x="1135" y="136"/>
                      <a:pt x="1165" y="123"/>
                      <a:pt x="1183" y="141"/>
                    </a:cubicBezTo>
                    <a:cubicBezTo>
                      <a:pt x="1188" y="146"/>
                      <a:pt x="1168" y="145"/>
                      <a:pt x="1161" y="148"/>
                    </a:cubicBezTo>
                    <a:cubicBezTo>
                      <a:pt x="1145" y="156"/>
                      <a:pt x="1128" y="170"/>
                      <a:pt x="1117" y="184"/>
                    </a:cubicBezTo>
                    <a:cubicBezTo>
                      <a:pt x="1100" y="206"/>
                      <a:pt x="1065" y="246"/>
                      <a:pt x="1052" y="272"/>
                    </a:cubicBezTo>
                    <a:cubicBezTo>
                      <a:pt x="1033" y="310"/>
                      <a:pt x="1033" y="325"/>
                      <a:pt x="1001" y="359"/>
                    </a:cubicBezTo>
                    <a:cubicBezTo>
                      <a:pt x="992" y="383"/>
                      <a:pt x="987" y="408"/>
                      <a:pt x="979" y="432"/>
                    </a:cubicBezTo>
                    <a:cubicBezTo>
                      <a:pt x="971" y="498"/>
                      <a:pt x="972" y="566"/>
                      <a:pt x="949" y="629"/>
                    </a:cubicBezTo>
                    <a:cubicBezTo>
                      <a:pt x="939" y="721"/>
                      <a:pt x="930" y="813"/>
                      <a:pt x="920" y="906"/>
                    </a:cubicBezTo>
                    <a:cubicBezTo>
                      <a:pt x="917" y="931"/>
                      <a:pt x="906" y="979"/>
                      <a:pt x="906" y="979"/>
                    </a:cubicBezTo>
                    <a:cubicBezTo>
                      <a:pt x="898" y="1072"/>
                      <a:pt x="897" y="1171"/>
                      <a:pt x="855" y="1256"/>
                    </a:cubicBezTo>
                    <a:cubicBezTo>
                      <a:pt x="838" y="1290"/>
                      <a:pt x="842" y="1313"/>
                      <a:pt x="811" y="1344"/>
                    </a:cubicBezTo>
                    <a:cubicBezTo>
                      <a:pt x="779" y="1376"/>
                      <a:pt x="747" y="1400"/>
                      <a:pt x="716" y="1431"/>
                    </a:cubicBezTo>
                    <a:cubicBezTo>
                      <a:pt x="707" y="1440"/>
                      <a:pt x="736" y="1417"/>
                      <a:pt x="745" y="1409"/>
                    </a:cubicBezTo>
                    <a:cubicBezTo>
                      <a:pt x="753" y="1402"/>
                      <a:pt x="759" y="1393"/>
                      <a:pt x="767" y="1387"/>
                    </a:cubicBezTo>
                    <a:cubicBezTo>
                      <a:pt x="807" y="1359"/>
                      <a:pt x="858" y="1322"/>
                      <a:pt x="906" y="1307"/>
                    </a:cubicBezTo>
                    <a:cubicBezTo>
                      <a:pt x="933" y="1265"/>
                      <a:pt x="983" y="1229"/>
                      <a:pt x="1030" y="1212"/>
                    </a:cubicBezTo>
                    <a:cubicBezTo>
                      <a:pt x="1063" y="1179"/>
                      <a:pt x="1087" y="1146"/>
                      <a:pt x="1132" y="1132"/>
                    </a:cubicBezTo>
                    <a:cubicBezTo>
                      <a:pt x="1172" y="1102"/>
                      <a:pt x="1201" y="1072"/>
                      <a:pt x="1248" y="1052"/>
                    </a:cubicBezTo>
                    <a:cubicBezTo>
                      <a:pt x="1282" y="1018"/>
                      <a:pt x="1328" y="1004"/>
                      <a:pt x="1372" y="986"/>
                    </a:cubicBezTo>
                    <a:cubicBezTo>
                      <a:pt x="1402" y="956"/>
                      <a:pt x="1424" y="957"/>
                      <a:pt x="1467" y="950"/>
                    </a:cubicBezTo>
                    <a:cubicBezTo>
                      <a:pt x="1528" y="952"/>
                      <a:pt x="1589" y="949"/>
                      <a:pt x="1649" y="957"/>
                    </a:cubicBezTo>
                    <a:cubicBezTo>
                      <a:pt x="1702" y="964"/>
                      <a:pt x="1734" y="1072"/>
                      <a:pt x="1752" y="1110"/>
                    </a:cubicBezTo>
                    <a:cubicBezTo>
                      <a:pt x="1767" y="1143"/>
                      <a:pt x="1786" y="1173"/>
                      <a:pt x="1803" y="1205"/>
                    </a:cubicBezTo>
                    <a:cubicBezTo>
                      <a:pt x="1807" y="1213"/>
                      <a:pt x="1821" y="1219"/>
                      <a:pt x="1817" y="1227"/>
                    </a:cubicBezTo>
                    <a:cubicBezTo>
                      <a:pt x="1813" y="1234"/>
                      <a:pt x="1802" y="1223"/>
                      <a:pt x="1795" y="1220"/>
                    </a:cubicBezTo>
                    <a:cubicBezTo>
                      <a:pt x="1766" y="1207"/>
                      <a:pt x="1737" y="1188"/>
                      <a:pt x="1708" y="1176"/>
                    </a:cubicBezTo>
                    <a:cubicBezTo>
                      <a:pt x="1684" y="1166"/>
                      <a:pt x="1659" y="1161"/>
                      <a:pt x="1635" y="1154"/>
                    </a:cubicBezTo>
                    <a:cubicBezTo>
                      <a:pt x="1604" y="1145"/>
                      <a:pt x="1540" y="1132"/>
                      <a:pt x="1540" y="1132"/>
                    </a:cubicBezTo>
                    <a:cubicBezTo>
                      <a:pt x="1500" y="1113"/>
                      <a:pt x="1465" y="1118"/>
                      <a:pt x="1423" y="1132"/>
                    </a:cubicBezTo>
                    <a:cubicBezTo>
                      <a:pt x="1404" y="1162"/>
                      <a:pt x="1364" y="1171"/>
                      <a:pt x="1329" y="1183"/>
                    </a:cubicBezTo>
                    <a:cubicBezTo>
                      <a:pt x="1312" y="1208"/>
                      <a:pt x="1281" y="1240"/>
                      <a:pt x="1256" y="1256"/>
                    </a:cubicBezTo>
                    <a:cubicBezTo>
                      <a:pt x="1236" y="1285"/>
                      <a:pt x="1213" y="1317"/>
                      <a:pt x="1183" y="1336"/>
                    </a:cubicBezTo>
                    <a:cubicBezTo>
                      <a:pt x="1106" y="1449"/>
                      <a:pt x="859" y="1380"/>
                      <a:pt x="789" y="1380"/>
                    </a:cubicBezTo>
                    <a:lnTo>
                      <a:pt x="735" y="1312"/>
                    </a:lnTo>
                  </a:path>
                </a:pathLst>
              </a:custGeom>
              <a:solidFill>
                <a:srgbClr val="00CC00"/>
              </a:solidFill>
              <a:ln w="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grpSp>
            <p:nvGrpSpPr>
              <p:cNvPr id="5219" name="Group 404"/>
              <p:cNvGrpSpPr/>
              <p:nvPr/>
            </p:nvGrpSpPr>
            <p:grpSpPr>
              <a:xfrm rot="701281">
                <a:off x="5029208" y="3352801"/>
                <a:ext cx="609602" cy="381000"/>
                <a:chOff x="1104" y="2880"/>
                <a:chExt cx="528" cy="480"/>
              </a:xfrm>
            </p:grpSpPr>
            <p:sp>
              <p:nvSpPr>
                <p:cNvPr id="5265" name="Oval 405"/>
                <p:cNvSpPr/>
                <p:nvPr/>
              </p:nvSpPr>
              <p:spPr>
                <a:xfrm>
                  <a:off x="1344" y="3168"/>
                  <a:ext cx="192" cy="192"/>
                </a:xfrm>
                <a:prstGeom prst="ellipse">
                  <a:avLst/>
                </a:prstGeom>
                <a:solidFill>
                  <a:srgbClr val="FFFF00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5266" name="Oval 406"/>
                <p:cNvSpPr/>
                <p:nvPr/>
              </p:nvSpPr>
              <p:spPr>
                <a:xfrm>
                  <a:off x="1200" y="3168"/>
                  <a:ext cx="192" cy="192"/>
                </a:xfrm>
                <a:prstGeom prst="ellipse">
                  <a:avLst/>
                </a:prstGeom>
                <a:solidFill>
                  <a:srgbClr val="FFFF00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5267" name="Oval 407"/>
                <p:cNvSpPr/>
                <p:nvPr/>
              </p:nvSpPr>
              <p:spPr>
                <a:xfrm>
                  <a:off x="1440" y="3024"/>
                  <a:ext cx="192" cy="192"/>
                </a:xfrm>
                <a:prstGeom prst="ellipse">
                  <a:avLst/>
                </a:prstGeom>
                <a:solidFill>
                  <a:srgbClr val="FFFF00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5268" name="Oval 408"/>
                <p:cNvSpPr/>
                <p:nvPr/>
              </p:nvSpPr>
              <p:spPr>
                <a:xfrm>
                  <a:off x="1104" y="3024"/>
                  <a:ext cx="192" cy="192"/>
                </a:xfrm>
                <a:prstGeom prst="ellipse">
                  <a:avLst/>
                </a:prstGeom>
                <a:solidFill>
                  <a:srgbClr val="FFFF00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5269" name="Oval 409"/>
                <p:cNvSpPr/>
                <p:nvPr/>
              </p:nvSpPr>
              <p:spPr>
                <a:xfrm>
                  <a:off x="1200" y="2880"/>
                  <a:ext cx="192" cy="192"/>
                </a:xfrm>
                <a:prstGeom prst="ellipse">
                  <a:avLst/>
                </a:prstGeom>
                <a:solidFill>
                  <a:srgbClr val="FFFF00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5270" name="Oval 410"/>
                <p:cNvSpPr/>
                <p:nvPr/>
              </p:nvSpPr>
              <p:spPr>
                <a:xfrm>
                  <a:off x="1344" y="2880"/>
                  <a:ext cx="192" cy="192"/>
                </a:xfrm>
                <a:prstGeom prst="ellipse">
                  <a:avLst/>
                </a:prstGeom>
                <a:solidFill>
                  <a:srgbClr val="FFFF00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5271" name="Oval 411"/>
                <p:cNvSpPr/>
                <p:nvPr/>
              </p:nvSpPr>
              <p:spPr>
                <a:xfrm>
                  <a:off x="1248" y="2976"/>
                  <a:ext cx="240" cy="288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99FF"/>
                    </a:gs>
                    <a:gs pos="100000">
                      <a:srgbClr val="0066FF">
                        <a:alpha val="98000"/>
                      </a:srgb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3175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5220" name="Group 412"/>
              <p:cNvGrpSpPr/>
              <p:nvPr/>
            </p:nvGrpSpPr>
            <p:grpSpPr>
              <a:xfrm rot="701281">
                <a:off x="5753102" y="3179764"/>
                <a:ext cx="533401" cy="228600"/>
                <a:chOff x="1104" y="2880"/>
                <a:chExt cx="528" cy="480"/>
              </a:xfrm>
            </p:grpSpPr>
            <p:sp>
              <p:nvSpPr>
                <p:cNvPr id="5258" name="Oval 413"/>
                <p:cNvSpPr/>
                <p:nvPr/>
              </p:nvSpPr>
              <p:spPr>
                <a:xfrm>
                  <a:off x="1344" y="3168"/>
                  <a:ext cx="192" cy="192"/>
                </a:xfrm>
                <a:prstGeom prst="ellipse">
                  <a:avLst/>
                </a:prstGeom>
                <a:solidFill>
                  <a:srgbClr val="FFFF00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5259" name="Oval 414"/>
                <p:cNvSpPr/>
                <p:nvPr/>
              </p:nvSpPr>
              <p:spPr>
                <a:xfrm>
                  <a:off x="1200" y="3168"/>
                  <a:ext cx="192" cy="192"/>
                </a:xfrm>
                <a:prstGeom prst="ellipse">
                  <a:avLst/>
                </a:prstGeom>
                <a:solidFill>
                  <a:srgbClr val="FFFF00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5260" name="Oval 415"/>
                <p:cNvSpPr/>
                <p:nvPr/>
              </p:nvSpPr>
              <p:spPr>
                <a:xfrm>
                  <a:off x="1440" y="3024"/>
                  <a:ext cx="192" cy="192"/>
                </a:xfrm>
                <a:prstGeom prst="ellipse">
                  <a:avLst/>
                </a:prstGeom>
                <a:solidFill>
                  <a:srgbClr val="FFFF00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5261" name="Oval 416"/>
                <p:cNvSpPr/>
                <p:nvPr/>
              </p:nvSpPr>
              <p:spPr>
                <a:xfrm>
                  <a:off x="1104" y="3024"/>
                  <a:ext cx="192" cy="192"/>
                </a:xfrm>
                <a:prstGeom prst="ellipse">
                  <a:avLst/>
                </a:prstGeom>
                <a:solidFill>
                  <a:srgbClr val="FFFF00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5262" name="Oval 417"/>
                <p:cNvSpPr/>
                <p:nvPr/>
              </p:nvSpPr>
              <p:spPr>
                <a:xfrm>
                  <a:off x="1200" y="2880"/>
                  <a:ext cx="192" cy="192"/>
                </a:xfrm>
                <a:prstGeom prst="ellipse">
                  <a:avLst/>
                </a:prstGeom>
                <a:solidFill>
                  <a:srgbClr val="FFFF00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5263" name="Oval 418"/>
                <p:cNvSpPr/>
                <p:nvPr/>
              </p:nvSpPr>
              <p:spPr>
                <a:xfrm>
                  <a:off x="1344" y="2880"/>
                  <a:ext cx="192" cy="192"/>
                </a:xfrm>
                <a:prstGeom prst="ellipse">
                  <a:avLst/>
                </a:prstGeom>
                <a:solidFill>
                  <a:srgbClr val="FFFF00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5264" name="Oval 419"/>
                <p:cNvSpPr/>
                <p:nvPr/>
              </p:nvSpPr>
              <p:spPr>
                <a:xfrm>
                  <a:off x="1248" y="2976"/>
                  <a:ext cx="240" cy="288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99FF"/>
                    </a:gs>
                    <a:gs pos="100000">
                      <a:srgbClr val="0066FF">
                        <a:alpha val="98000"/>
                      </a:srgb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3175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5221" name="Group 420"/>
              <p:cNvGrpSpPr/>
              <p:nvPr/>
            </p:nvGrpSpPr>
            <p:grpSpPr>
              <a:xfrm rot="701281">
                <a:off x="4114804" y="4267201"/>
                <a:ext cx="404815" cy="304800"/>
                <a:chOff x="1104" y="2880"/>
                <a:chExt cx="528" cy="480"/>
              </a:xfrm>
            </p:grpSpPr>
            <p:sp>
              <p:nvSpPr>
                <p:cNvPr id="5251" name="Oval 421"/>
                <p:cNvSpPr/>
                <p:nvPr/>
              </p:nvSpPr>
              <p:spPr>
                <a:xfrm>
                  <a:off x="1344" y="3168"/>
                  <a:ext cx="192" cy="192"/>
                </a:xfrm>
                <a:prstGeom prst="ellipse">
                  <a:avLst/>
                </a:prstGeom>
                <a:solidFill>
                  <a:srgbClr val="FFFF00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5252" name="Oval 422"/>
                <p:cNvSpPr/>
                <p:nvPr/>
              </p:nvSpPr>
              <p:spPr>
                <a:xfrm>
                  <a:off x="1200" y="3168"/>
                  <a:ext cx="192" cy="192"/>
                </a:xfrm>
                <a:prstGeom prst="ellipse">
                  <a:avLst/>
                </a:prstGeom>
                <a:solidFill>
                  <a:srgbClr val="FFFF00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5253" name="Oval 423"/>
                <p:cNvSpPr/>
                <p:nvPr/>
              </p:nvSpPr>
              <p:spPr>
                <a:xfrm>
                  <a:off x="1440" y="3024"/>
                  <a:ext cx="192" cy="192"/>
                </a:xfrm>
                <a:prstGeom prst="ellipse">
                  <a:avLst/>
                </a:prstGeom>
                <a:solidFill>
                  <a:srgbClr val="FFFF00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5254" name="Oval 424"/>
                <p:cNvSpPr/>
                <p:nvPr/>
              </p:nvSpPr>
              <p:spPr>
                <a:xfrm>
                  <a:off x="1104" y="3024"/>
                  <a:ext cx="192" cy="192"/>
                </a:xfrm>
                <a:prstGeom prst="ellipse">
                  <a:avLst/>
                </a:prstGeom>
                <a:solidFill>
                  <a:srgbClr val="FFFF00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5255" name="Oval 425"/>
                <p:cNvSpPr/>
                <p:nvPr/>
              </p:nvSpPr>
              <p:spPr>
                <a:xfrm>
                  <a:off x="1200" y="2880"/>
                  <a:ext cx="192" cy="192"/>
                </a:xfrm>
                <a:prstGeom prst="ellipse">
                  <a:avLst/>
                </a:prstGeom>
                <a:solidFill>
                  <a:srgbClr val="FFFF00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5256" name="Oval 426"/>
                <p:cNvSpPr/>
                <p:nvPr/>
              </p:nvSpPr>
              <p:spPr>
                <a:xfrm>
                  <a:off x="1344" y="2880"/>
                  <a:ext cx="192" cy="192"/>
                </a:xfrm>
                <a:prstGeom prst="ellipse">
                  <a:avLst/>
                </a:prstGeom>
                <a:solidFill>
                  <a:srgbClr val="FFFF00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5257" name="Oval 427"/>
                <p:cNvSpPr/>
                <p:nvPr/>
              </p:nvSpPr>
              <p:spPr>
                <a:xfrm>
                  <a:off x="1248" y="2976"/>
                  <a:ext cx="240" cy="288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99FF"/>
                    </a:gs>
                    <a:gs pos="100000">
                      <a:srgbClr val="0066FF">
                        <a:alpha val="98000"/>
                      </a:srgb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3175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5222" name="Group 428"/>
              <p:cNvGrpSpPr/>
              <p:nvPr/>
            </p:nvGrpSpPr>
            <p:grpSpPr>
              <a:xfrm rot="701281">
                <a:off x="5851529" y="3952876"/>
                <a:ext cx="609602" cy="457200"/>
                <a:chOff x="1104" y="2880"/>
                <a:chExt cx="528" cy="480"/>
              </a:xfrm>
            </p:grpSpPr>
            <p:sp>
              <p:nvSpPr>
                <p:cNvPr id="5244" name="Oval 429"/>
                <p:cNvSpPr/>
                <p:nvPr/>
              </p:nvSpPr>
              <p:spPr>
                <a:xfrm>
                  <a:off x="1344" y="3168"/>
                  <a:ext cx="192" cy="192"/>
                </a:xfrm>
                <a:prstGeom prst="ellipse">
                  <a:avLst/>
                </a:prstGeom>
                <a:solidFill>
                  <a:srgbClr val="FFFF00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5245" name="Oval 430"/>
                <p:cNvSpPr/>
                <p:nvPr/>
              </p:nvSpPr>
              <p:spPr>
                <a:xfrm>
                  <a:off x="1200" y="3168"/>
                  <a:ext cx="192" cy="192"/>
                </a:xfrm>
                <a:prstGeom prst="ellipse">
                  <a:avLst/>
                </a:prstGeom>
                <a:solidFill>
                  <a:srgbClr val="FFFF00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5246" name="Oval 431"/>
                <p:cNvSpPr/>
                <p:nvPr/>
              </p:nvSpPr>
              <p:spPr>
                <a:xfrm>
                  <a:off x="1440" y="3024"/>
                  <a:ext cx="192" cy="192"/>
                </a:xfrm>
                <a:prstGeom prst="ellipse">
                  <a:avLst/>
                </a:prstGeom>
                <a:solidFill>
                  <a:srgbClr val="FFFF00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5247" name="Oval 432"/>
                <p:cNvSpPr/>
                <p:nvPr/>
              </p:nvSpPr>
              <p:spPr>
                <a:xfrm>
                  <a:off x="1104" y="3024"/>
                  <a:ext cx="192" cy="192"/>
                </a:xfrm>
                <a:prstGeom prst="ellipse">
                  <a:avLst/>
                </a:prstGeom>
                <a:solidFill>
                  <a:srgbClr val="FFFF00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5248" name="Oval 433"/>
                <p:cNvSpPr/>
                <p:nvPr/>
              </p:nvSpPr>
              <p:spPr>
                <a:xfrm>
                  <a:off x="1200" y="2880"/>
                  <a:ext cx="192" cy="192"/>
                </a:xfrm>
                <a:prstGeom prst="ellipse">
                  <a:avLst/>
                </a:prstGeom>
                <a:solidFill>
                  <a:srgbClr val="FFFF00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5249" name="Oval 434"/>
                <p:cNvSpPr/>
                <p:nvPr/>
              </p:nvSpPr>
              <p:spPr>
                <a:xfrm>
                  <a:off x="1344" y="2880"/>
                  <a:ext cx="192" cy="192"/>
                </a:xfrm>
                <a:prstGeom prst="ellipse">
                  <a:avLst/>
                </a:prstGeom>
                <a:solidFill>
                  <a:srgbClr val="FFFF00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5250" name="Oval 435"/>
                <p:cNvSpPr/>
                <p:nvPr/>
              </p:nvSpPr>
              <p:spPr>
                <a:xfrm>
                  <a:off x="1248" y="2976"/>
                  <a:ext cx="240" cy="288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99FF"/>
                    </a:gs>
                    <a:gs pos="100000">
                      <a:srgbClr val="0066FF">
                        <a:alpha val="98000"/>
                      </a:srgb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3175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5223" name="Freeform 436"/>
              <p:cNvSpPr/>
              <p:nvPr/>
            </p:nvSpPr>
            <p:spPr>
              <a:xfrm rot="899285">
                <a:off x="4572000" y="4191000"/>
                <a:ext cx="914400" cy="422275"/>
              </a:xfrm>
              <a:custGeom>
                <a:avLst/>
                <a:gdLst>
                  <a:gd name="txL" fmla="*/ 0 w 1821"/>
                  <a:gd name="txT" fmla="*/ 0 h 1522"/>
                  <a:gd name="txR" fmla="*/ 1821 w 1821"/>
                  <a:gd name="txB" fmla="*/ 1522 h 1522"/>
                </a:gdLst>
                <a:ahLst/>
                <a:cxnLst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</a:cxnLst>
                <a:rect l="txL" t="txT" r="txR" b="txB"/>
                <a:pathLst>
                  <a:path w="1821" h="1522">
                    <a:moveTo>
                      <a:pt x="760" y="1504"/>
                    </a:moveTo>
                    <a:cubicBezTo>
                      <a:pt x="684" y="1522"/>
                      <a:pt x="699" y="1518"/>
                      <a:pt x="585" y="1511"/>
                    </a:cubicBezTo>
                    <a:cubicBezTo>
                      <a:pt x="556" y="1502"/>
                      <a:pt x="523" y="1504"/>
                      <a:pt x="497" y="1489"/>
                    </a:cubicBezTo>
                    <a:cubicBezTo>
                      <a:pt x="482" y="1480"/>
                      <a:pt x="470" y="1465"/>
                      <a:pt x="454" y="1460"/>
                    </a:cubicBezTo>
                    <a:cubicBezTo>
                      <a:pt x="439" y="1455"/>
                      <a:pt x="410" y="1446"/>
                      <a:pt x="410" y="1446"/>
                    </a:cubicBezTo>
                    <a:cubicBezTo>
                      <a:pt x="374" y="1394"/>
                      <a:pt x="297" y="1335"/>
                      <a:pt x="242" y="1300"/>
                    </a:cubicBezTo>
                    <a:cubicBezTo>
                      <a:pt x="237" y="1293"/>
                      <a:pt x="234" y="1284"/>
                      <a:pt x="228" y="1278"/>
                    </a:cubicBezTo>
                    <a:cubicBezTo>
                      <a:pt x="222" y="1272"/>
                      <a:pt x="212" y="1270"/>
                      <a:pt x="206" y="1263"/>
                    </a:cubicBezTo>
                    <a:cubicBezTo>
                      <a:pt x="201" y="1257"/>
                      <a:pt x="202" y="1248"/>
                      <a:pt x="198" y="1242"/>
                    </a:cubicBezTo>
                    <a:cubicBezTo>
                      <a:pt x="192" y="1234"/>
                      <a:pt x="183" y="1228"/>
                      <a:pt x="177" y="1220"/>
                    </a:cubicBezTo>
                    <a:cubicBezTo>
                      <a:pt x="160" y="1195"/>
                      <a:pt x="167" y="1189"/>
                      <a:pt x="147" y="1169"/>
                    </a:cubicBezTo>
                    <a:cubicBezTo>
                      <a:pt x="112" y="1134"/>
                      <a:pt x="138" y="1177"/>
                      <a:pt x="104" y="1132"/>
                    </a:cubicBezTo>
                    <a:cubicBezTo>
                      <a:pt x="59" y="1073"/>
                      <a:pt x="95" y="1101"/>
                      <a:pt x="53" y="1074"/>
                    </a:cubicBezTo>
                    <a:cubicBezTo>
                      <a:pt x="50" y="1067"/>
                      <a:pt x="50" y="1058"/>
                      <a:pt x="45" y="1052"/>
                    </a:cubicBezTo>
                    <a:cubicBezTo>
                      <a:pt x="40" y="1045"/>
                      <a:pt x="29" y="1044"/>
                      <a:pt x="24" y="1037"/>
                    </a:cubicBezTo>
                    <a:cubicBezTo>
                      <a:pt x="16" y="1024"/>
                      <a:pt x="14" y="1008"/>
                      <a:pt x="9" y="994"/>
                    </a:cubicBezTo>
                    <a:cubicBezTo>
                      <a:pt x="7" y="987"/>
                      <a:pt x="2" y="972"/>
                      <a:pt x="2" y="972"/>
                    </a:cubicBezTo>
                    <a:cubicBezTo>
                      <a:pt x="4" y="960"/>
                      <a:pt x="0" y="944"/>
                      <a:pt x="9" y="935"/>
                    </a:cubicBezTo>
                    <a:cubicBezTo>
                      <a:pt x="14" y="929"/>
                      <a:pt x="13" y="950"/>
                      <a:pt x="16" y="957"/>
                    </a:cubicBezTo>
                    <a:cubicBezTo>
                      <a:pt x="21" y="967"/>
                      <a:pt x="49" y="1003"/>
                      <a:pt x="53" y="1008"/>
                    </a:cubicBezTo>
                    <a:cubicBezTo>
                      <a:pt x="69" y="1057"/>
                      <a:pt x="89" y="1082"/>
                      <a:pt x="133" y="1110"/>
                    </a:cubicBezTo>
                    <a:cubicBezTo>
                      <a:pt x="167" y="1164"/>
                      <a:pt x="242" y="1162"/>
                      <a:pt x="301" y="1176"/>
                    </a:cubicBezTo>
                    <a:cubicBezTo>
                      <a:pt x="328" y="1189"/>
                      <a:pt x="345" y="1210"/>
                      <a:pt x="373" y="1220"/>
                    </a:cubicBezTo>
                    <a:cubicBezTo>
                      <a:pt x="388" y="1225"/>
                      <a:pt x="417" y="1234"/>
                      <a:pt x="417" y="1234"/>
                    </a:cubicBezTo>
                    <a:cubicBezTo>
                      <a:pt x="452" y="1261"/>
                      <a:pt x="484" y="1297"/>
                      <a:pt x="527" y="1307"/>
                    </a:cubicBezTo>
                    <a:cubicBezTo>
                      <a:pt x="561" y="1331"/>
                      <a:pt x="599" y="1340"/>
                      <a:pt x="636" y="1358"/>
                    </a:cubicBezTo>
                    <a:cubicBezTo>
                      <a:pt x="654" y="1385"/>
                      <a:pt x="645" y="1377"/>
                      <a:pt x="672" y="1395"/>
                    </a:cubicBezTo>
                    <a:cubicBezTo>
                      <a:pt x="687" y="1405"/>
                      <a:pt x="716" y="1424"/>
                      <a:pt x="716" y="1424"/>
                    </a:cubicBezTo>
                    <a:cubicBezTo>
                      <a:pt x="742" y="1463"/>
                      <a:pt x="725" y="1440"/>
                      <a:pt x="774" y="1489"/>
                    </a:cubicBezTo>
                    <a:cubicBezTo>
                      <a:pt x="781" y="1496"/>
                      <a:pt x="796" y="1511"/>
                      <a:pt x="796" y="1511"/>
                    </a:cubicBezTo>
                    <a:cubicBezTo>
                      <a:pt x="796" y="1511"/>
                      <a:pt x="769" y="1485"/>
                      <a:pt x="753" y="1475"/>
                    </a:cubicBezTo>
                    <a:cubicBezTo>
                      <a:pt x="738" y="1433"/>
                      <a:pt x="693" y="1414"/>
                      <a:pt x="665" y="1380"/>
                    </a:cubicBezTo>
                    <a:cubicBezTo>
                      <a:pt x="646" y="1357"/>
                      <a:pt x="625" y="1345"/>
                      <a:pt x="607" y="1322"/>
                    </a:cubicBezTo>
                    <a:cubicBezTo>
                      <a:pt x="572" y="1277"/>
                      <a:pt x="575" y="1278"/>
                      <a:pt x="534" y="1242"/>
                    </a:cubicBezTo>
                    <a:cubicBezTo>
                      <a:pt x="505" y="1216"/>
                      <a:pt x="485" y="1182"/>
                      <a:pt x="454" y="1161"/>
                    </a:cubicBezTo>
                    <a:cubicBezTo>
                      <a:pt x="433" y="1130"/>
                      <a:pt x="417" y="1097"/>
                      <a:pt x="395" y="1067"/>
                    </a:cubicBezTo>
                    <a:cubicBezTo>
                      <a:pt x="385" y="1034"/>
                      <a:pt x="370" y="1001"/>
                      <a:pt x="352" y="972"/>
                    </a:cubicBezTo>
                    <a:cubicBezTo>
                      <a:pt x="341" y="912"/>
                      <a:pt x="320" y="857"/>
                      <a:pt x="308" y="797"/>
                    </a:cubicBezTo>
                    <a:cubicBezTo>
                      <a:pt x="299" y="678"/>
                      <a:pt x="294" y="661"/>
                      <a:pt x="308" y="512"/>
                    </a:cubicBezTo>
                    <a:cubicBezTo>
                      <a:pt x="310" y="495"/>
                      <a:pt x="312" y="546"/>
                      <a:pt x="315" y="563"/>
                    </a:cubicBezTo>
                    <a:cubicBezTo>
                      <a:pt x="320" y="588"/>
                      <a:pt x="352" y="629"/>
                      <a:pt x="352" y="629"/>
                    </a:cubicBezTo>
                    <a:cubicBezTo>
                      <a:pt x="368" y="680"/>
                      <a:pt x="380" y="737"/>
                      <a:pt x="410" y="782"/>
                    </a:cubicBezTo>
                    <a:cubicBezTo>
                      <a:pt x="421" y="818"/>
                      <a:pt x="432" y="844"/>
                      <a:pt x="468" y="855"/>
                    </a:cubicBezTo>
                    <a:cubicBezTo>
                      <a:pt x="481" y="890"/>
                      <a:pt x="467" y="907"/>
                      <a:pt x="505" y="921"/>
                    </a:cubicBezTo>
                    <a:cubicBezTo>
                      <a:pt x="516" y="954"/>
                      <a:pt x="534" y="981"/>
                      <a:pt x="563" y="1001"/>
                    </a:cubicBezTo>
                    <a:cubicBezTo>
                      <a:pt x="573" y="1031"/>
                      <a:pt x="577" y="1044"/>
                      <a:pt x="600" y="1067"/>
                    </a:cubicBezTo>
                    <a:cubicBezTo>
                      <a:pt x="610" y="1131"/>
                      <a:pt x="605" y="1244"/>
                      <a:pt x="680" y="1271"/>
                    </a:cubicBezTo>
                    <a:cubicBezTo>
                      <a:pt x="694" y="1314"/>
                      <a:pt x="706" y="1372"/>
                      <a:pt x="731" y="1409"/>
                    </a:cubicBezTo>
                    <a:cubicBezTo>
                      <a:pt x="736" y="1424"/>
                      <a:pt x="740" y="1438"/>
                      <a:pt x="745" y="1453"/>
                    </a:cubicBezTo>
                    <a:cubicBezTo>
                      <a:pt x="748" y="1461"/>
                      <a:pt x="734" y="1439"/>
                      <a:pt x="731" y="1431"/>
                    </a:cubicBezTo>
                    <a:cubicBezTo>
                      <a:pt x="725" y="1417"/>
                      <a:pt x="720" y="1402"/>
                      <a:pt x="716" y="1387"/>
                    </a:cubicBezTo>
                    <a:cubicBezTo>
                      <a:pt x="707" y="1356"/>
                      <a:pt x="704" y="1324"/>
                      <a:pt x="694" y="1293"/>
                    </a:cubicBezTo>
                    <a:cubicBezTo>
                      <a:pt x="689" y="1278"/>
                      <a:pt x="680" y="1249"/>
                      <a:pt x="680" y="1249"/>
                    </a:cubicBezTo>
                    <a:cubicBezTo>
                      <a:pt x="672" y="1179"/>
                      <a:pt x="670" y="1107"/>
                      <a:pt x="658" y="1037"/>
                    </a:cubicBezTo>
                    <a:cubicBezTo>
                      <a:pt x="650" y="992"/>
                      <a:pt x="629" y="951"/>
                      <a:pt x="621" y="906"/>
                    </a:cubicBezTo>
                    <a:cubicBezTo>
                      <a:pt x="616" y="879"/>
                      <a:pt x="611" y="853"/>
                      <a:pt x="607" y="826"/>
                    </a:cubicBezTo>
                    <a:cubicBezTo>
                      <a:pt x="601" y="790"/>
                      <a:pt x="592" y="717"/>
                      <a:pt x="592" y="717"/>
                    </a:cubicBezTo>
                    <a:cubicBezTo>
                      <a:pt x="590" y="680"/>
                      <a:pt x="585" y="644"/>
                      <a:pt x="585" y="607"/>
                    </a:cubicBezTo>
                    <a:cubicBezTo>
                      <a:pt x="585" y="529"/>
                      <a:pt x="587" y="452"/>
                      <a:pt x="592" y="374"/>
                    </a:cubicBezTo>
                    <a:cubicBezTo>
                      <a:pt x="595" y="324"/>
                      <a:pt x="623" y="270"/>
                      <a:pt x="636" y="221"/>
                    </a:cubicBezTo>
                    <a:cubicBezTo>
                      <a:pt x="641" y="203"/>
                      <a:pt x="644" y="176"/>
                      <a:pt x="658" y="162"/>
                    </a:cubicBezTo>
                    <a:cubicBezTo>
                      <a:pt x="666" y="154"/>
                      <a:pt x="677" y="153"/>
                      <a:pt x="687" y="148"/>
                    </a:cubicBezTo>
                    <a:cubicBezTo>
                      <a:pt x="711" y="117"/>
                      <a:pt x="724" y="85"/>
                      <a:pt x="745" y="53"/>
                    </a:cubicBezTo>
                    <a:cubicBezTo>
                      <a:pt x="748" y="43"/>
                      <a:pt x="747" y="32"/>
                      <a:pt x="753" y="24"/>
                    </a:cubicBezTo>
                    <a:cubicBezTo>
                      <a:pt x="761" y="12"/>
                      <a:pt x="799" y="0"/>
                      <a:pt x="753" y="17"/>
                    </a:cubicBezTo>
                    <a:cubicBezTo>
                      <a:pt x="747" y="32"/>
                      <a:pt x="737" y="45"/>
                      <a:pt x="731" y="60"/>
                    </a:cubicBezTo>
                    <a:cubicBezTo>
                      <a:pt x="704" y="133"/>
                      <a:pt x="742" y="68"/>
                      <a:pt x="709" y="119"/>
                    </a:cubicBezTo>
                    <a:cubicBezTo>
                      <a:pt x="701" y="153"/>
                      <a:pt x="692" y="184"/>
                      <a:pt x="672" y="213"/>
                    </a:cubicBezTo>
                    <a:cubicBezTo>
                      <a:pt x="655" y="266"/>
                      <a:pt x="662" y="242"/>
                      <a:pt x="651" y="286"/>
                    </a:cubicBezTo>
                    <a:cubicBezTo>
                      <a:pt x="655" y="513"/>
                      <a:pt x="656" y="645"/>
                      <a:pt x="672" y="841"/>
                    </a:cubicBezTo>
                    <a:cubicBezTo>
                      <a:pt x="677" y="982"/>
                      <a:pt x="685" y="1111"/>
                      <a:pt x="702" y="1249"/>
                    </a:cubicBezTo>
                    <a:cubicBezTo>
                      <a:pt x="706" y="1318"/>
                      <a:pt x="704" y="1358"/>
                      <a:pt x="723" y="1417"/>
                    </a:cubicBezTo>
                    <a:cubicBezTo>
                      <a:pt x="726" y="1380"/>
                      <a:pt x="730" y="1344"/>
                      <a:pt x="731" y="1307"/>
                    </a:cubicBezTo>
                    <a:cubicBezTo>
                      <a:pt x="735" y="1066"/>
                      <a:pt x="733" y="826"/>
                      <a:pt x="738" y="585"/>
                    </a:cubicBezTo>
                    <a:cubicBezTo>
                      <a:pt x="738" y="577"/>
                      <a:pt x="743" y="570"/>
                      <a:pt x="745" y="563"/>
                    </a:cubicBezTo>
                    <a:cubicBezTo>
                      <a:pt x="758" y="513"/>
                      <a:pt x="761" y="439"/>
                      <a:pt x="789" y="396"/>
                    </a:cubicBezTo>
                    <a:cubicBezTo>
                      <a:pt x="806" y="370"/>
                      <a:pt x="856" y="329"/>
                      <a:pt x="877" y="308"/>
                    </a:cubicBezTo>
                    <a:cubicBezTo>
                      <a:pt x="897" y="288"/>
                      <a:pt x="910" y="257"/>
                      <a:pt x="928" y="235"/>
                    </a:cubicBezTo>
                    <a:cubicBezTo>
                      <a:pt x="975" y="178"/>
                      <a:pt x="1045" y="151"/>
                      <a:pt x="1117" y="141"/>
                    </a:cubicBezTo>
                    <a:cubicBezTo>
                      <a:pt x="1135" y="136"/>
                      <a:pt x="1165" y="123"/>
                      <a:pt x="1183" y="141"/>
                    </a:cubicBezTo>
                    <a:cubicBezTo>
                      <a:pt x="1188" y="146"/>
                      <a:pt x="1168" y="145"/>
                      <a:pt x="1161" y="148"/>
                    </a:cubicBezTo>
                    <a:cubicBezTo>
                      <a:pt x="1145" y="156"/>
                      <a:pt x="1128" y="170"/>
                      <a:pt x="1117" y="184"/>
                    </a:cubicBezTo>
                    <a:cubicBezTo>
                      <a:pt x="1100" y="206"/>
                      <a:pt x="1065" y="246"/>
                      <a:pt x="1052" y="272"/>
                    </a:cubicBezTo>
                    <a:cubicBezTo>
                      <a:pt x="1033" y="310"/>
                      <a:pt x="1033" y="325"/>
                      <a:pt x="1001" y="359"/>
                    </a:cubicBezTo>
                    <a:cubicBezTo>
                      <a:pt x="992" y="383"/>
                      <a:pt x="987" y="408"/>
                      <a:pt x="979" y="432"/>
                    </a:cubicBezTo>
                    <a:cubicBezTo>
                      <a:pt x="971" y="498"/>
                      <a:pt x="972" y="566"/>
                      <a:pt x="949" y="629"/>
                    </a:cubicBezTo>
                    <a:cubicBezTo>
                      <a:pt x="939" y="721"/>
                      <a:pt x="930" y="813"/>
                      <a:pt x="920" y="906"/>
                    </a:cubicBezTo>
                    <a:cubicBezTo>
                      <a:pt x="917" y="931"/>
                      <a:pt x="906" y="979"/>
                      <a:pt x="906" y="979"/>
                    </a:cubicBezTo>
                    <a:cubicBezTo>
                      <a:pt x="898" y="1072"/>
                      <a:pt x="897" y="1171"/>
                      <a:pt x="855" y="1256"/>
                    </a:cubicBezTo>
                    <a:cubicBezTo>
                      <a:pt x="838" y="1290"/>
                      <a:pt x="842" y="1313"/>
                      <a:pt x="811" y="1344"/>
                    </a:cubicBezTo>
                    <a:cubicBezTo>
                      <a:pt x="779" y="1376"/>
                      <a:pt x="747" y="1400"/>
                      <a:pt x="716" y="1431"/>
                    </a:cubicBezTo>
                    <a:cubicBezTo>
                      <a:pt x="707" y="1440"/>
                      <a:pt x="736" y="1417"/>
                      <a:pt x="745" y="1409"/>
                    </a:cubicBezTo>
                    <a:cubicBezTo>
                      <a:pt x="753" y="1402"/>
                      <a:pt x="759" y="1393"/>
                      <a:pt x="767" y="1387"/>
                    </a:cubicBezTo>
                    <a:cubicBezTo>
                      <a:pt x="807" y="1359"/>
                      <a:pt x="858" y="1322"/>
                      <a:pt x="906" y="1307"/>
                    </a:cubicBezTo>
                    <a:cubicBezTo>
                      <a:pt x="933" y="1265"/>
                      <a:pt x="983" y="1229"/>
                      <a:pt x="1030" y="1212"/>
                    </a:cubicBezTo>
                    <a:cubicBezTo>
                      <a:pt x="1063" y="1179"/>
                      <a:pt x="1087" y="1146"/>
                      <a:pt x="1132" y="1132"/>
                    </a:cubicBezTo>
                    <a:cubicBezTo>
                      <a:pt x="1172" y="1102"/>
                      <a:pt x="1201" y="1072"/>
                      <a:pt x="1248" y="1052"/>
                    </a:cubicBezTo>
                    <a:cubicBezTo>
                      <a:pt x="1282" y="1018"/>
                      <a:pt x="1328" y="1004"/>
                      <a:pt x="1372" y="986"/>
                    </a:cubicBezTo>
                    <a:cubicBezTo>
                      <a:pt x="1402" y="956"/>
                      <a:pt x="1424" y="957"/>
                      <a:pt x="1467" y="950"/>
                    </a:cubicBezTo>
                    <a:cubicBezTo>
                      <a:pt x="1528" y="952"/>
                      <a:pt x="1589" y="949"/>
                      <a:pt x="1649" y="957"/>
                    </a:cubicBezTo>
                    <a:cubicBezTo>
                      <a:pt x="1702" y="964"/>
                      <a:pt x="1734" y="1072"/>
                      <a:pt x="1752" y="1110"/>
                    </a:cubicBezTo>
                    <a:cubicBezTo>
                      <a:pt x="1767" y="1143"/>
                      <a:pt x="1786" y="1173"/>
                      <a:pt x="1803" y="1205"/>
                    </a:cubicBezTo>
                    <a:cubicBezTo>
                      <a:pt x="1807" y="1213"/>
                      <a:pt x="1821" y="1219"/>
                      <a:pt x="1817" y="1227"/>
                    </a:cubicBezTo>
                    <a:cubicBezTo>
                      <a:pt x="1813" y="1234"/>
                      <a:pt x="1802" y="1223"/>
                      <a:pt x="1795" y="1220"/>
                    </a:cubicBezTo>
                    <a:cubicBezTo>
                      <a:pt x="1766" y="1207"/>
                      <a:pt x="1737" y="1188"/>
                      <a:pt x="1708" y="1176"/>
                    </a:cubicBezTo>
                    <a:cubicBezTo>
                      <a:pt x="1684" y="1166"/>
                      <a:pt x="1659" y="1161"/>
                      <a:pt x="1635" y="1154"/>
                    </a:cubicBezTo>
                    <a:cubicBezTo>
                      <a:pt x="1604" y="1145"/>
                      <a:pt x="1540" y="1132"/>
                      <a:pt x="1540" y="1132"/>
                    </a:cubicBezTo>
                    <a:cubicBezTo>
                      <a:pt x="1500" y="1113"/>
                      <a:pt x="1465" y="1118"/>
                      <a:pt x="1423" y="1132"/>
                    </a:cubicBezTo>
                    <a:cubicBezTo>
                      <a:pt x="1404" y="1162"/>
                      <a:pt x="1364" y="1171"/>
                      <a:pt x="1329" y="1183"/>
                    </a:cubicBezTo>
                    <a:cubicBezTo>
                      <a:pt x="1312" y="1208"/>
                      <a:pt x="1281" y="1240"/>
                      <a:pt x="1256" y="1256"/>
                    </a:cubicBezTo>
                    <a:cubicBezTo>
                      <a:pt x="1236" y="1285"/>
                      <a:pt x="1213" y="1317"/>
                      <a:pt x="1183" y="1336"/>
                    </a:cubicBezTo>
                    <a:cubicBezTo>
                      <a:pt x="1106" y="1449"/>
                      <a:pt x="859" y="1380"/>
                      <a:pt x="789" y="1380"/>
                    </a:cubicBezTo>
                    <a:lnTo>
                      <a:pt x="735" y="1312"/>
                    </a:lnTo>
                  </a:path>
                </a:pathLst>
              </a:custGeom>
              <a:solidFill>
                <a:srgbClr val="00CC00"/>
              </a:solidFill>
              <a:ln w="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5224" name="Freeform 437"/>
              <p:cNvSpPr/>
              <p:nvPr/>
            </p:nvSpPr>
            <p:spPr>
              <a:xfrm rot="899285">
                <a:off x="6019800" y="4724400"/>
                <a:ext cx="914400" cy="422275"/>
              </a:xfrm>
              <a:custGeom>
                <a:avLst/>
                <a:gdLst>
                  <a:gd name="txL" fmla="*/ 0 w 1821"/>
                  <a:gd name="txT" fmla="*/ 0 h 1522"/>
                  <a:gd name="txR" fmla="*/ 1821 w 1821"/>
                  <a:gd name="txB" fmla="*/ 1522 h 1522"/>
                </a:gdLst>
                <a:ahLst/>
                <a:cxnLst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</a:cxnLst>
                <a:rect l="txL" t="txT" r="txR" b="txB"/>
                <a:pathLst>
                  <a:path w="1821" h="1522">
                    <a:moveTo>
                      <a:pt x="760" y="1504"/>
                    </a:moveTo>
                    <a:cubicBezTo>
                      <a:pt x="684" y="1522"/>
                      <a:pt x="699" y="1518"/>
                      <a:pt x="585" y="1511"/>
                    </a:cubicBezTo>
                    <a:cubicBezTo>
                      <a:pt x="556" y="1502"/>
                      <a:pt x="523" y="1504"/>
                      <a:pt x="497" y="1489"/>
                    </a:cubicBezTo>
                    <a:cubicBezTo>
                      <a:pt x="482" y="1480"/>
                      <a:pt x="470" y="1465"/>
                      <a:pt x="454" y="1460"/>
                    </a:cubicBezTo>
                    <a:cubicBezTo>
                      <a:pt x="439" y="1455"/>
                      <a:pt x="410" y="1446"/>
                      <a:pt x="410" y="1446"/>
                    </a:cubicBezTo>
                    <a:cubicBezTo>
                      <a:pt x="374" y="1394"/>
                      <a:pt x="297" y="1335"/>
                      <a:pt x="242" y="1300"/>
                    </a:cubicBezTo>
                    <a:cubicBezTo>
                      <a:pt x="237" y="1293"/>
                      <a:pt x="234" y="1284"/>
                      <a:pt x="228" y="1278"/>
                    </a:cubicBezTo>
                    <a:cubicBezTo>
                      <a:pt x="222" y="1272"/>
                      <a:pt x="212" y="1270"/>
                      <a:pt x="206" y="1263"/>
                    </a:cubicBezTo>
                    <a:cubicBezTo>
                      <a:pt x="201" y="1257"/>
                      <a:pt x="202" y="1248"/>
                      <a:pt x="198" y="1242"/>
                    </a:cubicBezTo>
                    <a:cubicBezTo>
                      <a:pt x="192" y="1234"/>
                      <a:pt x="183" y="1228"/>
                      <a:pt x="177" y="1220"/>
                    </a:cubicBezTo>
                    <a:cubicBezTo>
                      <a:pt x="160" y="1195"/>
                      <a:pt x="167" y="1189"/>
                      <a:pt x="147" y="1169"/>
                    </a:cubicBezTo>
                    <a:cubicBezTo>
                      <a:pt x="112" y="1134"/>
                      <a:pt x="138" y="1177"/>
                      <a:pt x="104" y="1132"/>
                    </a:cubicBezTo>
                    <a:cubicBezTo>
                      <a:pt x="59" y="1073"/>
                      <a:pt x="95" y="1101"/>
                      <a:pt x="53" y="1074"/>
                    </a:cubicBezTo>
                    <a:cubicBezTo>
                      <a:pt x="50" y="1067"/>
                      <a:pt x="50" y="1058"/>
                      <a:pt x="45" y="1052"/>
                    </a:cubicBezTo>
                    <a:cubicBezTo>
                      <a:pt x="40" y="1045"/>
                      <a:pt x="29" y="1044"/>
                      <a:pt x="24" y="1037"/>
                    </a:cubicBezTo>
                    <a:cubicBezTo>
                      <a:pt x="16" y="1024"/>
                      <a:pt x="14" y="1008"/>
                      <a:pt x="9" y="994"/>
                    </a:cubicBezTo>
                    <a:cubicBezTo>
                      <a:pt x="7" y="987"/>
                      <a:pt x="2" y="972"/>
                      <a:pt x="2" y="972"/>
                    </a:cubicBezTo>
                    <a:cubicBezTo>
                      <a:pt x="4" y="960"/>
                      <a:pt x="0" y="944"/>
                      <a:pt x="9" y="935"/>
                    </a:cubicBezTo>
                    <a:cubicBezTo>
                      <a:pt x="14" y="929"/>
                      <a:pt x="13" y="950"/>
                      <a:pt x="16" y="957"/>
                    </a:cubicBezTo>
                    <a:cubicBezTo>
                      <a:pt x="21" y="967"/>
                      <a:pt x="49" y="1003"/>
                      <a:pt x="53" y="1008"/>
                    </a:cubicBezTo>
                    <a:cubicBezTo>
                      <a:pt x="69" y="1057"/>
                      <a:pt x="89" y="1082"/>
                      <a:pt x="133" y="1110"/>
                    </a:cubicBezTo>
                    <a:cubicBezTo>
                      <a:pt x="167" y="1164"/>
                      <a:pt x="242" y="1162"/>
                      <a:pt x="301" y="1176"/>
                    </a:cubicBezTo>
                    <a:cubicBezTo>
                      <a:pt x="328" y="1189"/>
                      <a:pt x="345" y="1210"/>
                      <a:pt x="373" y="1220"/>
                    </a:cubicBezTo>
                    <a:cubicBezTo>
                      <a:pt x="388" y="1225"/>
                      <a:pt x="417" y="1234"/>
                      <a:pt x="417" y="1234"/>
                    </a:cubicBezTo>
                    <a:cubicBezTo>
                      <a:pt x="452" y="1261"/>
                      <a:pt x="484" y="1297"/>
                      <a:pt x="527" y="1307"/>
                    </a:cubicBezTo>
                    <a:cubicBezTo>
                      <a:pt x="561" y="1331"/>
                      <a:pt x="599" y="1340"/>
                      <a:pt x="636" y="1358"/>
                    </a:cubicBezTo>
                    <a:cubicBezTo>
                      <a:pt x="654" y="1385"/>
                      <a:pt x="645" y="1377"/>
                      <a:pt x="672" y="1395"/>
                    </a:cubicBezTo>
                    <a:cubicBezTo>
                      <a:pt x="687" y="1405"/>
                      <a:pt x="716" y="1424"/>
                      <a:pt x="716" y="1424"/>
                    </a:cubicBezTo>
                    <a:cubicBezTo>
                      <a:pt x="742" y="1463"/>
                      <a:pt x="725" y="1440"/>
                      <a:pt x="774" y="1489"/>
                    </a:cubicBezTo>
                    <a:cubicBezTo>
                      <a:pt x="781" y="1496"/>
                      <a:pt x="796" y="1511"/>
                      <a:pt x="796" y="1511"/>
                    </a:cubicBezTo>
                    <a:cubicBezTo>
                      <a:pt x="796" y="1511"/>
                      <a:pt x="769" y="1485"/>
                      <a:pt x="753" y="1475"/>
                    </a:cubicBezTo>
                    <a:cubicBezTo>
                      <a:pt x="738" y="1433"/>
                      <a:pt x="693" y="1414"/>
                      <a:pt x="665" y="1380"/>
                    </a:cubicBezTo>
                    <a:cubicBezTo>
                      <a:pt x="646" y="1357"/>
                      <a:pt x="625" y="1345"/>
                      <a:pt x="607" y="1322"/>
                    </a:cubicBezTo>
                    <a:cubicBezTo>
                      <a:pt x="572" y="1277"/>
                      <a:pt x="575" y="1278"/>
                      <a:pt x="534" y="1242"/>
                    </a:cubicBezTo>
                    <a:cubicBezTo>
                      <a:pt x="505" y="1216"/>
                      <a:pt x="485" y="1182"/>
                      <a:pt x="454" y="1161"/>
                    </a:cubicBezTo>
                    <a:cubicBezTo>
                      <a:pt x="433" y="1130"/>
                      <a:pt x="417" y="1097"/>
                      <a:pt x="395" y="1067"/>
                    </a:cubicBezTo>
                    <a:cubicBezTo>
                      <a:pt x="385" y="1034"/>
                      <a:pt x="370" y="1001"/>
                      <a:pt x="352" y="972"/>
                    </a:cubicBezTo>
                    <a:cubicBezTo>
                      <a:pt x="341" y="912"/>
                      <a:pt x="320" y="857"/>
                      <a:pt x="308" y="797"/>
                    </a:cubicBezTo>
                    <a:cubicBezTo>
                      <a:pt x="299" y="678"/>
                      <a:pt x="294" y="661"/>
                      <a:pt x="308" y="512"/>
                    </a:cubicBezTo>
                    <a:cubicBezTo>
                      <a:pt x="310" y="495"/>
                      <a:pt x="312" y="546"/>
                      <a:pt x="315" y="563"/>
                    </a:cubicBezTo>
                    <a:cubicBezTo>
                      <a:pt x="320" y="588"/>
                      <a:pt x="352" y="629"/>
                      <a:pt x="352" y="629"/>
                    </a:cubicBezTo>
                    <a:cubicBezTo>
                      <a:pt x="368" y="680"/>
                      <a:pt x="380" y="737"/>
                      <a:pt x="410" y="782"/>
                    </a:cubicBezTo>
                    <a:cubicBezTo>
                      <a:pt x="421" y="818"/>
                      <a:pt x="432" y="844"/>
                      <a:pt x="468" y="855"/>
                    </a:cubicBezTo>
                    <a:cubicBezTo>
                      <a:pt x="481" y="890"/>
                      <a:pt x="467" y="907"/>
                      <a:pt x="505" y="921"/>
                    </a:cubicBezTo>
                    <a:cubicBezTo>
                      <a:pt x="516" y="954"/>
                      <a:pt x="534" y="981"/>
                      <a:pt x="563" y="1001"/>
                    </a:cubicBezTo>
                    <a:cubicBezTo>
                      <a:pt x="573" y="1031"/>
                      <a:pt x="577" y="1044"/>
                      <a:pt x="600" y="1067"/>
                    </a:cubicBezTo>
                    <a:cubicBezTo>
                      <a:pt x="610" y="1131"/>
                      <a:pt x="605" y="1244"/>
                      <a:pt x="680" y="1271"/>
                    </a:cubicBezTo>
                    <a:cubicBezTo>
                      <a:pt x="694" y="1314"/>
                      <a:pt x="706" y="1372"/>
                      <a:pt x="731" y="1409"/>
                    </a:cubicBezTo>
                    <a:cubicBezTo>
                      <a:pt x="736" y="1424"/>
                      <a:pt x="740" y="1438"/>
                      <a:pt x="745" y="1453"/>
                    </a:cubicBezTo>
                    <a:cubicBezTo>
                      <a:pt x="748" y="1461"/>
                      <a:pt x="734" y="1439"/>
                      <a:pt x="731" y="1431"/>
                    </a:cubicBezTo>
                    <a:cubicBezTo>
                      <a:pt x="725" y="1417"/>
                      <a:pt x="720" y="1402"/>
                      <a:pt x="716" y="1387"/>
                    </a:cubicBezTo>
                    <a:cubicBezTo>
                      <a:pt x="707" y="1356"/>
                      <a:pt x="704" y="1324"/>
                      <a:pt x="694" y="1293"/>
                    </a:cubicBezTo>
                    <a:cubicBezTo>
                      <a:pt x="689" y="1278"/>
                      <a:pt x="680" y="1249"/>
                      <a:pt x="680" y="1249"/>
                    </a:cubicBezTo>
                    <a:cubicBezTo>
                      <a:pt x="672" y="1179"/>
                      <a:pt x="670" y="1107"/>
                      <a:pt x="658" y="1037"/>
                    </a:cubicBezTo>
                    <a:cubicBezTo>
                      <a:pt x="650" y="992"/>
                      <a:pt x="629" y="951"/>
                      <a:pt x="621" y="906"/>
                    </a:cubicBezTo>
                    <a:cubicBezTo>
                      <a:pt x="616" y="879"/>
                      <a:pt x="611" y="853"/>
                      <a:pt x="607" y="826"/>
                    </a:cubicBezTo>
                    <a:cubicBezTo>
                      <a:pt x="601" y="790"/>
                      <a:pt x="592" y="717"/>
                      <a:pt x="592" y="717"/>
                    </a:cubicBezTo>
                    <a:cubicBezTo>
                      <a:pt x="590" y="680"/>
                      <a:pt x="585" y="644"/>
                      <a:pt x="585" y="607"/>
                    </a:cubicBezTo>
                    <a:cubicBezTo>
                      <a:pt x="585" y="529"/>
                      <a:pt x="587" y="452"/>
                      <a:pt x="592" y="374"/>
                    </a:cubicBezTo>
                    <a:cubicBezTo>
                      <a:pt x="595" y="324"/>
                      <a:pt x="623" y="270"/>
                      <a:pt x="636" y="221"/>
                    </a:cubicBezTo>
                    <a:cubicBezTo>
                      <a:pt x="641" y="203"/>
                      <a:pt x="644" y="176"/>
                      <a:pt x="658" y="162"/>
                    </a:cubicBezTo>
                    <a:cubicBezTo>
                      <a:pt x="666" y="154"/>
                      <a:pt x="677" y="153"/>
                      <a:pt x="687" y="148"/>
                    </a:cubicBezTo>
                    <a:cubicBezTo>
                      <a:pt x="711" y="117"/>
                      <a:pt x="724" y="85"/>
                      <a:pt x="745" y="53"/>
                    </a:cubicBezTo>
                    <a:cubicBezTo>
                      <a:pt x="748" y="43"/>
                      <a:pt x="747" y="32"/>
                      <a:pt x="753" y="24"/>
                    </a:cubicBezTo>
                    <a:cubicBezTo>
                      <a:pt x="761" y="12"/>
                      <a:pt x="799" y="0"/>
                      <a:pt x="753" y="17"/>
                    </a:cubicBezTo>
                    <a:cubicBezTo>
                      <a:pt x="747" y="32"/>
                      <a:pt x="737" y="45"/>
                      <a:pt x="731" y="60"/>
                    </a:cubicBezTo>
                    <a:cubicBezTo>
                      <a:pt x="704" y="133"/>
                      <a:pt x="742" y="68"/>
                      <a:pt x="709" y="119"/>
                    </a:cubicBezTo>
                    <a:cubicBezTo>
                      <a:pt x="701" y="153"/>
                      <a:pt x="692" y="184"/>
                      <a:pt x="672" y="213"/>
                    </a:cubicBezTo>
                    <a:cubicBezTo>
                      <a:pt x="655" y="266"/>
                      <a:pt x="662" y="242"/>
                      <a:pt x="651" y="286"/>
                    </a:cubicBezTo>
                    <a:cubicBezTo>
                      <a:pt x="655" y="513"/>
                      <a:pt x="656" y="645"/>
                      <a:pt x="672" y="841"/>
                    </a:cubicBezTo>
                    <a:cubicBezTo>
                      <a:pt x="677" y="982"/>
                      <a:pt x="685" y="1111"/>
                      <a:pt x="702" y="1249"/>
                    </a:cubicBezTo>
                    <a:cubicBezTo>
                      <a:pt x="706" y="1318"/>
                      <a:pt x="704" y="1358"/>
                      <a:pt x="723" y="1417"/>
                    </a:cubicBezTo>
                    <a:cubicBezTo>
                      <a:pt x="726" y="1380"/>
                      <a:pt x="730" y="1344"/>
                      <a:pt x="731" y="1307"/>
                    </a:cubicBezTo>
                    <a:cubicBezTo>
                      <a:pt x="735" y="1066"/>
                      <a:pt x="733" y="826"/>
                      <a:pt x="738" y="585"/>
                    </a:cubicBezTo>
                    <a:cubicBezTo>
                      <a:pt x="738" y="577"/>
                      <a:pt x="743" y="570"/>
                      <a:pt x="745" y="563"/>
                    </a:cubicBezTo>
                    <a:cubicBezTo>
                      <a:pt x="758" y="513"/>
                      <a:pt x="761" y="439"/>
                      <a:pt x="789" y="396"/>
                    </a:cubicBezTo>
                    <a:cubicBezTo>
                      <a:pt x="806" y="370"/>
                      <a:pt x="856" y="329"/>
                      <a:pt x="877" y="308"/>
                    </a:cubicBezTo>
                    <a:cubicBezTo>
                      <a:pt x="897" y="288"/>
                      <a:pt x="910" y="257"/>
                      <a:pt x="928" y="235"/>
                    </a:cubicBezTo>
                    <a:cubicBezTo>
                      <a:pt x="975" y="178"/>
                      <a:pt x="1045" y="151"/>
                      <a:pt x="1117" y="141"/>
                    </a:cubicBezTo>
                    <a:cubicBezTo>
                      <a:pt x="1135" y="136"/>
                      <a:pt x="1165" y="123"/>
                      <a:pt x="1183" y="141"/>
                    </a:cubicBezTo>
                    <a:cubicBezTo>
                      <a:pt x="1188" y="146"/>
                      <a:pt x="1168" y="145"/>
                      <a:pt x="1161" y="148"/>
                    </a:cubicBezTo>
                    <a:cubicBezTo>
                      <a:pt x="1145" y="156"/>
                      <a:pt x="1128" y="170"/>
                      <a:pt x="1117" y="184"/>
                    </a:cubicBezTo>
                    <a:cubicBezTo>
                      <a:pt x="1100" y="206"/>
                      <a:pt x="1065" y="246"/>
                      <a:pt x="1052" y="272"/>
                    </a:cubicBezTo>
                    <a:cubicBezTo>
                      <a:pt x="1033" y="310"/>
                      <a:pt x="1033" y="325"/>
                      <a:pt x="1001" y="359"/>
                    </a:cubicBezTo>
                    <a:cubicBezTo>
                      <a:pt x="992" y="383"/>
                      <a:pt x="987" y="408"/>
                      <a:pt x="979" y="432"/>
                    </a:cubicBezTo>
                    <a:cubicBezTo>
                      <a:pt x="971" y="498"/>
                      <a:pt x="972" y="566"/>
                      <a:pt x="949" y="629"/>
                    </a:cubicBezTo>
                    <a:cubicBezTo>
                      <a:pt x="939" y="721"/>
                      <a:pt x="930" y="813"/>
                      <a:pt x="920" y="906"/>
                    </a:cubicBezTo>
                    <a:cubicBezTo>
                      <a:pt x="917" y="931"/>
                      <a:pt x="906" y="979"/>
                      <a:pt x="906" y="979"/>
                    </a:cubicBezTo>
                    <a:cubicBezTo>
                      <a:pt x="898" y="1072"/>
                      <a:pt x="897" y="1171"/>
                      <a:pt x="855" y="1256"/>
                    </a:cubicBezTo>
                    <a:cubicBezTo>
                      <a:pt x="838" y="1290"/>
                      <a:pt x="842" y="1313"/>
                      <a:pt x="811" y="1344"/>
                    </a:cubicBezTo>
                    <a:cubicBezTo>
                      <a:pt x="779" y="1376"/>
                      <a:pt x="747" y="1400"/>
                      <a:pt x="716" y="1431"/>
                    </a:cubicBezTo>
                    <a:cubicBezTo>
                      <a:pt x="707" y="1440"/>
                      <a:pt x="736" y="1417"/>
                      <a:pt x="745" y="1409"/>
                    </a:cubicBezTo>
                    <a:cubicBezTo>
                      <a:pt x="753" y="1402"/>
                      <a:pt x="759" y="1393"/>
                      <a:pt x="767" y="1387"/>
                    </a:cubicBezTo>
                    <a:cubicBezTo>
                      <a:pt x="807" y="1359"/>
                      <a:pt x="858" y="1322"/>
                      <a:pt x="906" y="1307"/>
                    </a:cubicBezTo>
                    <a:cubicBezTo>
                      <a:pt x="933" y="1265"/>
                      <a:pt x="983" y="1229"/>
                      <a:pt x="1030" y="1212"/>
                    </a:cubicBezTo>
                    <a:cubicBezTo>
                      <a:pt x="1063" y="1179"/>
                      <a:pt x="1087" y="1146"/>
                      <a:pt x="1132" y="1132"/>
                    </a:cubicBezTo>
                    <a:cubicBezTo>
                      <a:pt x="1172" y="1102"/>
                      <a:pt x="1201" y="1072"/>
                      <a:pt x="1248" y="1052"/>
                    </a:cubicBezTo>
                    <a:cubicBezTo>
                      <a:pt x="1282" y="1018"/>
                      <a:pt x="1328" y="1004"/>
                      <a:pt x="1372" y="986"/>
                    </a:cubicBezTo>
                    <a:cubicBezTo>
                      <a:pt x="1402" y="956"/>
                      <a:pt x="1424" y="957"/>
                      <a:pt x="1467" y="950"/>
                    </a:cubicBezTo>
                    <a:cubicBezTo>
                      <a:pt x="1528" y="952"/>
                      <a:pt x="1589" y="949"/>
                      <a:pt x="1649" y="957"/>
                    </a:cubicBezTo>
                    <a:cubicBezTo>
                      <a:pt x="1702" y="964"/>
                      <a:pt x="1734" y="1072"/>
                      <a:pt x="1752" y="1110"/>
                    </a:cubicBezTo>
                    <a:cubicBezTo>
                      <a:pt x="1767" y="1143"/>
                      <a:pt x="1786" y="1173"/>
                      <a:pt x="1803" y="1205"/>
                    </a:cubicBezTo>
                    <a:cubicBezTo>
                      <a:pt x="1807" y="1213"/>
                      <a:pt x="1821" y="1219"/>
                      <a:pt x="1817" y="1227"/>
                    </a:cubicBezTo>
                    <a:cubicBezTo>
                      <a:pt x="1813" y="1234"/>
                      <a:pt x="1802" y="1223"/>
                      <a:pt x="1795" y="1220"/>
                    </a:cubicBezTo>
                    <a:cubicBezTo>
                      <a:pt x="1766" y="1207"/>
                      <a:pt x="1737" y="1188"/>
                      <a:pt x="1708" y="1176"/>
                    </a:cubicBezTo>
                    <a:cubicBezTo>
                      <a:pt x="1684" y="1166"/>
                      <a:pt x="1659" y="1161"/>
                      <a:pt x="1635" y="1154"/>
                    </a:cubicBezTo>
                    <a:cubicBezTo>
                      <a:pt x="1604" y="1145"/>
                      <a:pt x="1540" y="1132"/>
                      <a:pt x="1540" y="1132"/>
                    </a:cubicBezTo>
                    <a:cubicBezTo>
                      <a:pt x="1500" y="1113"/>
                      <a:pt x="1465" y="1118"/>
                      <a:pt x="1423" y="1132"/>
                    </a:cubicBezTo>
                    <a:cubicBezTo>
                      <a:pt x="1404" y="1162"/>
                      <a:pt x="1364" y="1171"/>
                      <a:pt x="1329" y="1183"/>
                    </a:cubicBezTo>
                    <a:cubicBezTo>
                      <a:pt x="1312" y="1208"/>
                      <a:pt x="1281" y="1240"/>
                      <a:pt x="1256" y="1256"/>
                    </a:cubicBezTo>
                    <a:cubicBezTo>
                      <a:pt x="1236" y="1285"/>
                      <a:pt x="1213" y="1317"/>
                      <a:pt x="1183" y="1336"/>
                    </a:cubicBezTo>
                    <a:cubicBezTo>
                      <a:pt x="1106" y="1449"/>
                      <a:pt x="859" y="1380"/>
                      <a:pt x="789" y="1380"/>
                    </a:cubicBezTo>
                    <a:lnTo>
                      <a:pt x="735" y="1312"/>
                    </a:lnTo>
                  </a:path>
                </a:pathLst>
              </a:custGeom>
              <a:solidFill>
                <a:srgbClr val="00CC00"/>
              </a:solidFill>
              <a:ln w="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dirty="0">
                  <a:latin typeface="Times New Roman" panose="02020603050405020304" pitchFamily="18" charset="0"/>
                </a:endParaRPr>
              </a:p>
            </p:txBody>
          </p:sp>
          <p:pic>
            <p:nvPicPr>
              <p:cNvPr id="5225" name="Picture 62" descr="C:\Documents and Settings\Van Phong\Local Settings\Temporary Internet Files\Content.IE5\34SWH8BN\MCj04239900000[1].wmf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6858000" y="1371600"/>
                <a:ext cx="2286000" cy="3048000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5226" name="Picture 447" descr="1 (1820)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8235950" y="3733800"/>
                <a:ext cx="908050" cy="1143000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5227" name="Picture 448" descr="1 (1820)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7620000" y="4114800"/>
                <a:ext cx="990600" cy="609600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5228" name="Picture 449" descr="1 (1820)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705600" y="3810000"/>
                <a:ext cx="990600" cy="685800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5229" name="Picture 450" descr="1 (1820)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7315200" y="4419600"/>
                <a:ext cx="904875" cy="838200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5230" name="Picture 451" descr="roses_swaying_back_an_a_mc">
                <a:hlinkClick r:id="rId9" action="ppaction://hlinkfile"/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819400" y="3581400"/>
                <a:ext cx="952500" cy="661988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5231" name="Picture 452" descr="flower"/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533400" y="3843338"/>
                <a:ext cx="762000" cy="619125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5232" name="Picture 453" descr="roses_swaying_back_an_a_mc">
                <a:hlinkClick r:id="rId9" action="ppaction://hlinkfile"/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3657600" y="3505200"/>
                <a:ext cx="876300" cy="609600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5233" name="Picture 21" descr="D:\AAA\anh dep\gif_icon382.gif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 rot="3211920">
                <a:off x="6630987" y="3884612"/>
                <a:ext cx="533400" cy="384175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5234" name="Picture 21" descr="D:\AAA\anh dep\gif_icon382.gif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 rot="3211920">
                <a:off x="4725987" y="4037012"/>
                <a:ext cx="533400" cy="384175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5235" name="Picture 21" descr="D:\AAA\anh dep\gif_icon382.gif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 rot="3211920">
                <a:off x="2516187" y="3503612"/>
                <a:ext cx="533400" cy="384175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grpSp>
            <p:nvGrpSpPr>
              <p:cNvPr id="5236" name="Group 289"/>
              <p:cNvGrpSpPr/>
              <p:nvPr/>
            </p:nvGrpSpPr>
            <p:grpSpPr>
              <a:xfrm rot="701281">
                <a:off x="5105400" y="4190996"/>
                <a:ext cx="381000" cy="228600"/>
                <a:chOff x="1104" y="2880"/>
                <a:chExt cx="528" cy="480"/>
              </a:xfrm>
            </p:grpSpPr>
            <p:sp>
              <p:nvSpPr>
                <p:cNvPr id="5237" name="Oval 290"/>
                <p:cNvSpPr/>
                <p:nvPr/>
              </p:nvSpPr>
              <p:spPr>
                <a:xfrm>
                  <a:off x="1344" y="3168"/>
                  <a:ext cx="192" cy="192"/>
                </a:xfrm>
                <a:prstGeom prst="ellipse">
                  <a:avLst/>
                </a:prstGeom>
                <a:solidFill>
                  <a:srgbClr val="FFFF00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5238" name="Oval 291"/>
                <p:cNvSpPr/>
                <p:nvPr/>
              </p:nvSpPr>
              <p:spPr>
                <a:xfrm>
                  <a:off x="1200" y="3168"/>
                  <a:ext cx="192" cy="192"/>
                </a:xfrm>
                <a:prstGeom prst="ellipse">
                  <a:avLst/>
                </a:prstGeom>
                <a:solidFill>
                  <a:srgbClr val="FFFF00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5239" name="Oval 292"/>
                <p:cNvSpPr/>
                <p:nvPr/>
              </p:nvSpPr>
              <p:spPr>
                <a:xfrm>
                  <a:off x="1440" y="3024"/>
                  <a:ext cx="192" cy="192"/>
                </a:xfrm>
                <a:prstGeom prst="ellipse">
                  <a:avLst/>
                </a:prstGeom>
                <a:solidFill>
                  <a:srgbClr val="FFFF00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5240" name="Oval 293"/>
                <p:cNvSpPr/>
                <p:nvPr/>
              </p:nvSpPr>
              <p:spPr>
                <a:xfrm>
                  <a:off x="1104" y="3024"/>
                  <a:ext cx="192" cy="192"/>
                </a:xfrm>
                <a:prstGeom prst="ellipse">
                  <a:avLst/>
                </a:prstGeom>
                <a:solidFill>
                  <a:srgbClr val="FFFF00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5241" name="Oval 294"/>
                <p:cNvSpPr/>
                <p:nvPr/>
              </p:nvSpPr>
              <p:spPr>
                <a:xfrm>
                  <a:off x="1200" y="2880"/>
                  <a:ext cx="192" cy="192"/>
                </a:xfrm>
                <a:prstGeom prst="ellipse">
                  <a:avLst/>
                </a:prstGeom>
                <a:solidFill>
                  <a:srgbClr val="FFFF00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5242" name="Oval 295"/>
                <p:cNvSpPr/>
                <p:nvPr/>
              </p:nvSpPr>
              <p:spPr>
                <a:xfrm>
                  <a:off x="1344" y="2880"/>
                  <a:ext cx="192" cy="192"/>
                </a:xfrm>
                <a:prstGeom prst="ellipse">
                  <a:avLst/>
                </a:prstGeom>
                <a:solidFill>
                  <a:srgbClr val="FFFF00"/>
                </a:solidFill>
                <a:ln w="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5243" name="Oval 296"/>
                <p:cNvSpPr/>
                <p:nvPr/>
              </p:nvSpPr>
              <p:spPr>
                <a:xfrm>
                  <a:off x="1248" y="2976"/>
                  <a:ext cx="240" cy="288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99FF"/>
                    </a:gs>
                    <a:gs pos="100000">
                      <a:srgbClr val="0066FF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3175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</p:grpSp>
        </p:grpSp>
        <p:pic>
          <p:nvPicPr>
            <p:cNvPr id="5124" name="Picture 8" descr="c0050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4648200" y="3581400"/>
              <a:ext cx="2362200" cy="846138"/>
            </a:xfrm>
            <a:prstGeom prst="rect">
              <a:avLst/>
            </a:prstGeom>
            <a:noFill/>
            <a:ln w="9525">
              <a:noFill/>
            </a:ln>
          </p:spPr>
        </p:pic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ln/>
        </p:spPr>
        <p:txBody>
          <a:bodyPr vert="horz" wrap="square" lIns="91440" tIns="45720" rIns="91440" bIns="45720" anchor="ctr" anchorCtr="0"/>
          <a:lstStyle/>
          <a:p>
            <a:endParaRPr dirty="0"/>
          </a:p>
        </p:txBody>
      </p:sp>
      <p:sp>
        <p:nvSpPr>
          <p:cNvPr id="6147" name="Content Placeholder 2"/>
          <p:cNvSpPr>
            <a:spLocks noGrp="1"/>
          </p:cNvSpPr>
          <p:nvPr>
            <p:ph idx="1"/>
          </p:nvPr>
        </p:nvSpPr>
        <p:spPr>
          <a:ln/>
        </p:spPr>
        <p:txBody>
          <a:bodyPr vert="horz" wrap="square" lIns="91440" tIns="45720" rIns="91440" bIns="45720" anchor="t" anchorCtr="0"/>
          <a:lstStyle/>
          <a:p>
            <a:endParaRPr dirty="0"/>
          </a:p>
        </p:txBody>
      </p:sp>
      <p:grpSp>
        <p:nvGrpSpPr>
          <p:cNvPr id="6148" name="Group 7"/>
          <p:cNvGrpSpPr/>
          <p:nvPr/>
        </p:nvGrpSpPr>
        <p:grpSpPr>
          <a:xfrm>
            <a:off x="0" y="152400"/>
            <a:ext cx="9144000" cy="6858000"/>
            <a:chOff x="0" y="0"/>
            <a:chExt cx="9144000" cy="6858000"/>
          </a:xfrm>
        </p:grpSpPr>
        <p:pic>
          <p:nvPicPr>
            <p:cNvPr id="6149" name="Picture 2" descr="C:\Users\Administrator\Desktop\Slide1.JPG"/>
            <p:cNvPicPr>
              <a:picLocks noChangeAspect="1"/>
            </p:cNvPicPr>
            <p:nvPr/>
          </p:nvPicPr>
          <p:blipFill>
            <a:blip r:embed="rId2"/>
            <a:srcRect t="24400" r="5200" b="2502"/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  <a:noFill/>
            <a:ln w="9525">
              <a:noFill/>
            </a:ln>
          </p:spPr>
        </p:pic>
        <p:grpSp>
          <p:nvGrpSpPr>
            <p:cNvPr id="6150" name="Group 4"/>
            <p:cNvGrpSpPr/>
            <p:nvPr/>
          </p:nvGrpSpPr>
          <p:grpSpPr>
            <a:xfrm rot="-1171249">
              <a:off x="639763" y="4283075"/>
              <a:ext cx="1350962" cy="2001838"/>
              <a:chOff x="1524000" y="3657600"/>
              <a:chExt cx="2667000" cy="3200400"/>
            </a:xfrm>
          </p:grpSpPr>
          <p:pic>
            <p:nvPicPr>
              <p:cNvPr id="6151" name="Picture 65"/>
              <p:cNvPicPr>
                <a:picLocks noChangeAspect="1"/>
              </p:cNvPicPr>
              <p:nvPr/>
            </p:nvPicPr>
            <p:blipFill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 rot="574389">
                <a:off x="1524000" y="4572000"/>
                <a:ext cx="2590800" cy="2286000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6152" name="Picture 7" descr="hanh 8"/>
              <p:cNvPicPr>
                <a:picLocks noChangeAspect="1"/>
              </p:cNvPicPr>
              <p:nvPr/>
            </p:nvPicPr>
            <p:blipFill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 rot="544002" flipH="1">
                <a:off x="2057400" y="3657600"/>
                <a:ext cx="2133600" cy="1625600"/>
              </a:xfrm>
              <a:prstGeom prst="rect">
                <a:avLst/>
              </a:prstGeom>
              <a:noFill/>
              <a:ln w="9525">
                <a:noFill/>
              </a:ln>
            </p:spPr>
          </p:pic>
        </p:grpSp>
      </p:grpSp>
    </p:spTree>
  </p:cSld>
  <p:clrMapOvr>
    <a:masterClrMapping/>
  </p:clrMapOvr>
  <p:transition spd="slow" advTm="4000">
    <p:wipe dir="d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70" name="Group 1"/>
          <p:cNvGrpSpPr/>
          <p:nvPr/>
        </p:nvGrpSpPr>
        <p:grpSpPr>
          <a:xfrm>
            <a:off x="0" y="-152400"/>
            <a:ext cx="9182100" cy="7010400"/>
            <a:chOff x="0" y="-152400"/>
            <a:chExt cx="9182100" cy="7010400"/>
          </a:xfrm>
        </p:grpSpPr>
        <p:pic>
          <p:nvPicPr>
            <p:cNvPr id="7171" name="Picture 2" descr="4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  <a:solidFill>
              <a:srgbClr val="111111"/>
            </a:solidFill>
            <a:ln w="9525">
              <a:noFill/>
            </a:ln>
          </p:spPr>
        </p:pic>
        <p:pic>
          <p:nvPicPr>
            <p:cNvPr id="7172" name="Picture 3" descr="nha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2438400" cy="5638800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7173" name="Picture 10" descr="Bluebird05-animated-chick_in_flight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-554767">
              <a:off x="152400" y="1143000"/>
              <a:ext cx="1219200" cy="1219200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7174" name="Picture 11" descr="Bluebird05-animated-chick_in_flight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434272">
              <a:off x="4572000" y="0"/>
              <a:ext cx="828675" cy="828675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7175" name="Picture 12" descr="Bluebird05-animated-chick_in_flight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434272">
              <a:off x="1882775" y="241300"/>
              <a:ext cx="914400" cy="914400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7176" name="AutoShape 55"/>
            <p:cNvSpPr/>
            <p:nvPr/>
          </p:nvSpPr>
          <p:spPr>
            <a:xfrm>
              <a:off x="7239000" y="5867400"/>
              <a:ext cx="1066800" cy="914400"/>
            </a:xfrm>
            <a:prstGeom prst="star4">
              <a:avLst>
                <a:gd name="adj" fmla="val 12500"/>
              </a:avLst>
            </a:prstGeom>
            <a:solidFill>
              <a:schemeClr val="accent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/>
            <a:p>
              <a:endParaRPr dirty="0">
                <a:latin typeface="Times New Roman" panose="02020603050405020304" pitchFamily="18" charset="0"/>
              </a:endParaRPr>
            </a:p>
          </p:txBody>
        </p:sp>
        <p:sp>
          <p:nvSpPr>
            <p:cNvPr id="7177" name="AutoShape 56"/>
            <p:cNvSpPr/>
            <p:nvPr/>
          </p:nvSpPr>
          <p:spPr>
            <a:xfrm>
              <a:off x="8305800" y="5791200"/>
              <a:ext cx="876300" cy="990600"/>
            </a:xfrm>
            <a:prstGeom prst="star4">
              <a:avLst>
                <a:gd name="adj" fmla="val 12500"/>
              </a:avLst>
            </a:prstGeom>
            <a:solidFill>
              <a:schemeClr val="accent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/>
            <a:p>
              <a:endParaRPr dirty="0">
                <a:latin typeface="Times New Roman" panose="02020603050405020304" pitchFamily="18" charset="0"/>
              </a:endParaRPr>
            </a:p>
          </p:txBody>
        </p:sp>
        <p:pic>
          <p:nvPicPr>
            <p:cNvPr id="7178" name="Picture 62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505200" y="4419600"/>
              <a:ext cx="1066800" cy="731838"/>
            </a:xfrm>
            <a:prstGeom prst="rect">
              <a:avLst/>
            </a:prstGeom>
            <a:noFill/>
            <a:ln w="9525">
              <a:noFill/>
            </a:ln>
          </p:spPr>
        </p:pic>
        <p:grpSp>
          <p:nvGrpSpPr>
            <p:cNvPr id="7179" name="Group 35"/>
            <p:cNvGrpSpPr/>
            <p:nvPr/>
          </p:nvGrpSpPr>
          <p:grpSpPr>
            <a:xfrm>
              <a:off x="1219200" y="3657600"/>
              <a:ext cx="2971800" cy="3200400"/>
              <a:chOff x="1219200" y="3657600"/>
              <a:chExt cx="2971800" cy="3200400"/>
            </a:xfrm>
          </p:grpSpPr>
          <p:pic>
            <p:nvPicPr>
              <p:cNvPr id="7203" name="Picture 64"/>
              <p:cNvPicPr>
                <a:picLocks noChangeAspect="1"/>
              </p:cNvPicPr>
              <p:nvPr/>
            </p:nvPicPr>
            <p:blipFill>
              <a:blip r:embed="rId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 rot="927324">
                <a:off x="1219200" y="5257800"/>
                <a:ext cx="1600200" cy="1136650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7204" name="Picture 65"/>
              <p:cNvPicPr>
                <a:picLocks noChangeAspect="1"/>
              </p:cNvPicPr>
              <p:nvPr/>
            </p:nvPicPr>
            <p:blipFill>
              <a:blip r:embed="rId7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 rot="574389">
                <a:off x="1524000" y="4572000"/>
                <a:ext cx="2590800" cy="2286000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7205" name="Picture 7" descr="hanh 8"/>
              <p:cNvPicPr>
                <a:picLocks noChangeAspect="1"/>
              </p:cNvPicPr>
              <p:nvPr/>
            </p:nvPicPr>
            <p:blipFill>
              <a:blip r:embed="rId8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 rot="544002" flipH="1">
                <a:off x="2057400" y="3657600"/>
                <a:ext cx="2133600" cy="1625600"/>
              </a:xfrm>
              <a:prstGeom prst="rect">
                <a:avLst/>
              </a:prstGeom>
              <a:noFill/>
              <a:ln w="9525">
                <a:noFill/>
              </a:ln>
            </p:spPr>
          </p:pic>
        </p:grpSp>
        <p:grpSp>
          <p:nvGrpSpPr>
            <p:cNvPr id="7180" name="Group 36"/>
            <p:cNvGrpSpPr/>
            <p:nvPr/>
          </p:nvGrpSpPr>
          <p:grpSpPr>
            <a:xfrm>
              <a:off x="5181600" y="1981200"/>
              <a:ext cx="2819400" cy="4038600"/>
              <a:chOff x="5181600" y="1981200"/>
              <a:chExt cx="2819400" cy="4038600"/>
            </a:xfrm>
          </p:grpSpPr>
          <p:pic>
            <p:nvPicPr>
              <p:cNvPr id="7182" name="Picture 60"/>
              <p:cNvPicPr>
                <a:picLocks noChangeAspect="1"/>
              </p:cNvPicPr>
              <p:nvPr/>
            </p:nvPicPr>
            <p:blipFill>
              <a:blip r:embed="rId9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5181600" y="3124200"/>
                <a:ext cx="1047750" cy="1057275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7183" name="Picture 67"/>
              <p:cNvPicPr>
                <a:picLocks noChangeAspect="1"/>
              </p:cNvPicPr>
              <p:nvPr/>
            </p:nvPicPr>
            <p:blipFill>
              <a:blip r:embed="rId10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l="26068" t="4022" r="20940" b="26093"/>
              <a:stretch>
                <a:fillRect/>
              </a:stretch>
            </p:blipFill>
            <p:spPr>
              <a:xfrm>
                <a:off x="5638800" y="3124200"/>
                <a:ext cx="2362200" cy="2895600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grpSp>
            <p:nvGrpSpPr>
              <p:cNvPr id="7184" name="Group 53"/>
              <p:cNvGrpSpPr/>
              <p:nvPr/>
            </p:nvGrpSpPr>
            <p:grpSpPr>
              <a:xfrm>
                <a:off x="5791200" y="1981200"/>
                <a:ext cx="1524000" cy="1481138"/>
                <a:chOff x="3648" y="1824"/>
                <a:chExt cx="889" cy="933"/>
              </a:xfrm>
            </p:grpSpPr>
            <p:sp>
              <p:nvSpPr>
                <p:cNvPr id="7186" name="Freeform 41"/>
                <p:cNvSpPr/>
                <p:nvPr/>
              </p:nvSpPr>
              <p:spPr>
                <a:xfrm>
                  <a:off x="3908" y="2497"/>
                  <a:ext cx="114" cy="133"/>
                </a:xfrm>
                <a:custGeom>
                  <a:avLst/>
                  <a:gdLst>
                    <a:gd name="txL" fmla="*/ 0 w 114"/>
                    <a:gd name="txT" fmla="*/ 0 h 133"/>
                    <a:gd name="txR" fmla="*/ 114 w 114"/>
                    <a:gd name="txB" fmla="*/ 133 h 133"/>
                  </a:gdLst>
                  <a:ahLst/>
                  <a:cxnLst>
                    <a:cxn ang="0">
                      <a:pos x="37" y="51"/>
                    </a:cxn>
                    <a:cxn ang="0">
                      <a:pos x="72" y="43"/>
                    </a:cxn>
                    <a:cxn ang="0">
                      <a:pos x="19" y="60"/>
                    </a:cxn>
                    <a:cxn ang="0">
                      <a:pos x="63" y="51"/>
                    </a:cxn>
                    <a:cxn ang="0">
                      <a:pos x="54" y="25"/>
                    </a:cxn>
                    <a:cxn ang="0">
                      <a:pos x="37" y="43"/>
                    </a:cxn>
                    <a:cxn ang="0">
                      <a:pos x="19" y="69"/>
                    </a:cxn>
                    <a:cxn ang="0">
                      <a:pos x="37" y="43"/>
                    </a:cxn>
                    <a:cxn ang="0">
                      <a:pos x="72" y="60"/>
                    </a:cxn>
                    <a:cxn ang="0">
                      <a:pos x="98" y="43"/>
                    </a:cxn>
                    <a:cxn ang="0">
                      <a:pos x="107" y="69"/>
                    </a:cxn>
                    <a:cxn ang="0">
                      <a:pos x="89" y="51"/>
                    </a:cxn>
                    <a:cxn ang="0">
                      <a:pos x="54" y="8"/>
                    </a:cxn>
                    <a:cxn ang="0">
                      <a:pos x="45" y="43"/>
                    </a:cxn>
                    <a:cxn ang="0">
                      <a:pos x="54" y="60"/>
                    </a:cxn>
                    <a:cxn ang="0">
                      <a:pos x="45" y="8"/>
                    </a:cxn>
                    <a:cxn ang="0">
                      <a:pos x="28" y="34"/>
                    </a:cxn>
                    <a:cxn ang="0">
                      <a:pos x="37" y="51"/>
                    </a:cxn>
                  </a:cxnLst>
                  <a:rect l="txL" t="txT" r="txR" b="txB"/>
                  <a:pathLst>
                    <a:path w="114" h="133">
                      <a:moveTo>
                        <a:pt x="37" y="51"/>
                      </a:moveTo>
                      <a:cubicBezTo>
                        <a:pt x="49" y="48"/>
                        <a:pt x="60" y="43"/>
                        <a:pt x="72" y="43"/>
                      </a:cubicBezTo>
                      <a:cubicBezTo>
                        <a:pt x="91" y="43"/>
                        <a:pt x="0" y="60"/>
                        <a:pt x="19" y="60"/>
                      </a:cubicBezTo>
                      <a:cubicBezTo>
                        <a:pt x="34" y="60"/>
                        <a:pt x="48" y="54"/>
                        <a:pt x="63" y="51"/>
                      </a:cubicBezTo>
                      <a:cubicBezTo>
                        <a:pt x="60" y="42"/>
                        <a:pt x="63" y="28"/>
                        <a:pt x="54" y="25"/>
                      </a:cubicBezTo>
                      <a:cubicBezTo>
                        <a:pt x="46" y="23"/>
                        <a:pt x="42" y="37"/>
                        <a:pt x="37" y="43"/>
                      </a:cubicBezTo>
                      <a:cubicBezTo>
                        <a:pt x="30" y="51"/>
                        <a:pt x="25" y="60"/>
                        <a:pt x="19" y="69"/>
                      </a:cubicBezTo>
                      <a:cubicBezTo>
                        <a:pt x="41" y="133"/>
                        <a:pt x="12" y="63"/>
                        <a:pt x="37" y="43"/>
                      </a:cubicBezTo>
                      <a:cubicBezTo>
                        <a:pt x="47" y="35"/>
                        <a:pt x="60" y="54"/>
                        <a:pt x="72" y="60"/>
                      </a:cubicBezTo>
                      <a:cubicBezTo>
                        <a:pt x="81" y="54"/>
                        <a:pt x="88" y="40"/>
                        <a:pt x="98" y="43"/>
                      </a:cubicBezTo>
                      <a:cubicBezTo>
                        <a:pt x="107" y="45"/>
                        <a:pt x="114" y="63"/>
                        <a:pt x="107" y="69"/>
                      </a:cubicBezTo>
                      <a:cubicBezTo>
                        <a:pt x="101" y="75"/>
                        <a:pt x="94" y="58"/>
                        <a:pt x="89" y="51"/>
                      </a:cubicBezTo>
                      <a:cubicBezTo>
                        <a:pt x="49" y="0"/>
                        <a:pt x="94" y="46"/>
                        <a:pt x="54" y="8"/>
                      </a:cubicBezTo>
                      <a:cubicBezTo>
                        <a:pt x="51" y="20"/>
                        <a:pt x="50" y="32"/>
                        <a:pt x="45" y="43"/>
                      </a:cubicBezTo>
                      <a:cubicBezTo>
                        <a:pt x="32" y="74"/>
                        <a:pt x="10" y="75"/>
                        <a:pt x="54" y="60"/>
                      </a:cubicBezTo>
                      <a:cubicBezTo>
                        <a:pt x="51" y="43"/>
                        <a:pt x="57" y="20"/>
                        <a:pt x="45" y="8"/>
                      </a:cubicBezTo>
                      <a:cubicBezTo>
                        <a:pt x="38" y="1"/>
                        <a:pt x="30" y="24"/>
                        <a:pt x="28" y="34"/>
                      </a:cubicBezTo>
                      <a:cubicBezTo>
                        <a:pt x="27" y="40"/>
                        <a:pt x="34" y="45"/>
                        <a:pt x="37" y="5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grpSp>
              <p:nvGrpSpPr>
                <p:cNvPr id="7187" name="Group 50"/>
                <p:cNvGrpSpPr/>
                <p:nvPr/>
              </p:nvGrpSpPr>
              <p:grpSpPr>
                <a:xfrm>
                  <a:off x="3648" y="1824"/>
                  <a:ext cx="889" cy="933"/>
                  <a:chOff x="3600" y="1680"/>
                  <a:chExt cx="889" cy="933"/>
                </a:xfrm>
              </p:grpSpPr>
              <p:grpSp>
                <p:nvGrpSpPr>
                  <p:cNvPr id="7190" name="Group 32"/>
                  <p:cNvGrpSpPr/>
                  <p:nvPr/>
                </p:nvGrpSpPr>
                <p:grpSpPr>
                  <a:xfrm>
                    <a:off x="3600" y="1680"/>
                    <a:ext cx="889" cy="933"/>
                    <a:chOff x="3840" y="1584"/>
                    <a:chExt cx="889" cy="933"/>
                  </a:xfrm>
                </p:grpSpPr>
                <p:pic>
                  <p:nvPicPr>
                    <p:cNvPr id="7200" name="Picture 11" descr="dau khi"/>
                    <p:cNvPicPr>
                      <a:picLocks noChangeAspect="1"/>
                    </p:cNvPicPr>
                    <p:nvPr/>
                  </p:nvPicPr>
                  <p:blipFill>
                    <a:blip r:embed="rId11">
                      <a:clrChange>
                        <a:clrFrom>
                          <a:srgbClr val="FFFFFF"/>
                        </a:clrFrom>
                        <a:clrTo>
                          <a:srgbClr val="FFFFFF">
                            <a:alpha val="0"/>
                          </a:srgbClr>
                        </a:clrTo>
                      </a:clrChange>
                    </a:blip>
                    <a:stretch>
                      <a:fillRect/>
                    </a:stretch>
                  </p:blipFill>
                  <p:spPr>
                    <a:xfrm>
                      <a:off x="3840" y="1584"/>
                      <a:ext cx="889" cy="933"/>
                    </a:xfrm>
                    <a:prstGeom prst="rect">
                      <a:avLst/>
                    </a:prstGeom>
                    <a:noFill/>
                    <a:ln w="9525">
                      <a:noFill/>
                    </a:ln>
                  </p:spPr>
                </p:pic>
                <p:sp>
                  <p:nvSpPr>
                    <p:cNvPr id="7201" name="Freeform 21"/>
                    <p:cNvSpPr/>
                    <p:nvPr/>
                  </p:nvSpPr>
                  <p:spPr>
                    <a:xfrm>
                      <a:off x="4097" y="1632"/>
                      <a:ext cx="559" cy="837"/>
                    </a:xfrm>
                    <a:custGeom>
                      <a:avLst/>
                      <a:gdLst>
                        <a:gd name="txL" fmla="*/ 0 w 559"/>
                        <a:gd name="txT" fmla="*/ 0 h 806"/>
                        <a:gd name="txR" fmla="*/ 559 w 559"/>
                        <a:gd name="txB" fmla="*/ 806 h 806"/>
                      </a:gdLst>
                      <a:ahLst/>
                      <a:cxnLst>
                        <a:cxn ang="0">
                          <a:pos x="0" y="341"/>
                        </a:cxn>
                        <a:cxn ang="0">
                          <a:pos x="18" y="258"/>
                        </a:cxn>
                        <a:cxn ang="0">
                          <a:pos x="131" y="157"/>
                        </a:cxn>
                        <a:cxn ang="0">
                          <a:pos x="210" y="100"/>
                        </a:cxn>
                        <a:cxn ang="0">
                          <a:pos x="262" y="71"/>
                        </a:cxn>
                        <a:cxn ang="0">
                          <a:pos x="428" y="71"/>
                        </a:cxn>
                        <a:cxn ang="0">
                          <a:pos x="498" y="270"/>
                        </a:cxn>
                        <a:cxn ang="0">
                          <a:pos x="524" y="356"/>
                        </a:cxn>
                        <a:cxn ang="0">
                          <a:pos x="559" y="525"/>
                        </a:cxn>
                        <a:cxn ang="0">
                          <a:pos x="550" y="738"/>
                        </a:cxn>
                        <a:cxn ang="0">
                          <a:pos x="498" y="993"/>
                        </a:cxn>
                        <a:cxn ang="0">
                          <a:pos x="480" y="1098"/>
                        </a:cxn>
                        <a:cxn ang="0">
                          <a:pos x="402" y="1153"/>
                        </a:cxn>
                        <a:cxn ang="0">
                          <a:pos x="332" y="1212"/>
                        </a:cxn>
                        <a:cxn ang="0">
                          <a:pos x="210" y="1311"/>
                        </a:cxn>
                        <a:cxn ang="0">
                          <a:pos x="114" y="1298"/>
                        </a:cxn>
                        <a:cxn ang="0">
                          <a:pos x="123" y="1257"/>
                        </a:cxn>
                        <a:cxn ang="0">
                          <a:pos x="184" y="1183"/>
                        </a:cxn>
                        <a:cxn ang="0">
                          <a:pos x="227" y="1140"/>
                        </a:cxn>
                        <a:cxn ang="0">
                          <a:pos x="315" y="1039"/>
                        </a:cxn>
                        <a:cxn ang="0">
                          <a:pos x="367" y="900"/>
                        </a:cxn>
                        <a:cxn ang="0">
                          <a:pos x="402" y="726"/>
                        </a:cxn>
                        <a:cxn ang="0">
                          <a:pos x="411" y="682"/>
                        </a:cxn>
                        <a:cxn ang="0">
                          <a:pos x="350" y="470"/>
                        </a:cxn>
                        <a:cxn ang="0">
                          <a:pos x="227" y="427"/>
                        </a:cxn>
                        <a:cxn ang="0">
                          <a:pos x="149" y="483"/>
                        </a:cxn>
                        <a:cxn ang="0">
                          <a:pos x="88" y="327"/>
                        </a:cxn>
                        <a:cxn ang="0">
                          <a:pos x="62" y="314"/>
                        </a:cxn>
                        <a:cxn ang="0">
                          <a:pos x="0" y="341"/>
                        </a:cxn>
                      </a:cxnLst>
                      <a:rect l="txL" t="txT" r="txR" b="txB"/>
                      <a:pathLst>
                        <a:path w="559" h="806">
                          <a:moveTo>
                            <a:pt x="0" y="209"/>
                          </a:moveTo>
                          <a:cubicBezTo>
                            <a:pt x="6" y="192"/>
                            <a:pt x="12" y="174"/>
                            <a:pt x="18" y="157"/>
                          </a:cubicBezTo>
                          <a:cubicBezTo>
                            <a:pt x="32" y="116"/>
                            <a:pt x="95" y="107"/>
                            <a:pt x="131" y="96"/>
                          </a:cubicBezTo>
                          <a:cubicBezTo>
                            <a:pt x="155" y="72"/>
                            <a:pt x="179" y="71"/>
                            <a:pt x="210" y="61"/>
                          </a:cubicBezTo>
                          <a:cubicBezTo>
                            <a:pt x="227" y="55"/>
                            <a:pt x="262" y="43"/>
                            <a:pt x="262" y="43"/>
                          </a:cubicBezTo>
                          <a:cubicBezTo>
                            <a:pt x="308" y="0"/>
                            <a:pt x="373" y="24"/>
                            <a:pt x="428" y="43"/>
                          </a:cubicBezTo>
                          <a:cubicBezTo>
                            <a:pt x="443" y="89"/>
                            <a:pt x="457" y="138"/>
                            <a:pt x="498" y="165"/>
                          </a:cubicBezTo>
                          <a:cubicBezTo>
                            <a:pt x="529" y="257"/>
                            <a:pt x="482" y="124"/>
                            <a:pt x="524" y="218"/>
                          </a:cubicBezTo>
                          <a:cubicBezTo>
                            <a:pt x="539" y="251"/>
                            <a:pt x="547" y="288"/>
                            <a:pt x="559" y="322"/>
                          </a:cubicBezTo>
                          <a:cubicBezTo>
                            <a:pt x="556" y="366"/>
                            <a:pt x="555" y="409"/>
                            <a:pt x="550" y="453"/>
                          </a:cubicBezTo>
                          <a:cubicBezTo>
                            <a:pt x="544" y="505"/>
                            <a:pt x="513" y="559"/>
                            <a:pt x="498" y="610"/>
                          </a:cubicBezTo>
                          <a:cubicBezTo>
                            <a:pt x="497" y="612"/>
                            <a:pt x="484" y="666"/>
                            <a:pt x="480" y="672"/>
                          </a:cubicBezTo>
                          <a:cubicBezTo>
                            <a:pt x="464" y="693"/>
                            <a:pt x="426" y="699"/>
                            <a:pt x="402" y="706"/>
                          </a:cubicBezTo>
                          <a:cubicBezTo>
                            <a:pt x="380" y="728"/>
                            <a:pt x="361" y="732"/>
                            <a:pt x="332" y="741"/>
                          </a:cubicBezTo>
                          <a:cubicBezTo>
                            <a:pt x="301" y="774"/>
                            <a:pt x="249" y="777"/>
                            <a:pt x="210" y="802"/>
                          </a:cubicBezTo>
                          <a:cubicBezTo>
                            <a:pt x="178" y="799"/>
                            <a:pt x="144" y="806"/>
                            <a:pt x="114" y="794"/>
                          </a:cubicBezTo>
                          <a:cubicBezTo>
                            <a:pt x="105" y="791"/>
                            <a:pt x="120" y="777"/>
                            <a:pt x="123" y="768"/>
                          </a:cubicBezTo>
                          <a:cubicBezTo>
                            <a:pt x="135" y="731"/>
                            <a:pt x="148" y="736"/>
                            <a:pt x="184" y="724"/>
                          </a:cubicBezTo>
                          <a:cubicBezTo>
                            <a:pt x="226" y="680"/>
                            <a:pt x="173" y="730"/>
                            <a:pt x="227" y="698"/>
                          </a:cubicBezTo>
                          <a:cubicBezTo>
                            <a:pt x="260" y="679"/>
                            <a:pt x="277" y="648"/>
                            <a:pt x="315" y="637"/>
                          </a:cubicBezTo>
                          <a:cubicBezTo>
                            <a:pt x="341" y="610"/>
                            <a:pt x="341" y="576"/>
                            <a:pt x="367" y="549"/>
                          </a:cubicBezTo>
                          <a:cubicBezTo>
                            <a:pt x="379" y="514"/>
                            <a:pt x="390" y="480"/>
                            <a:pt x="402" y="445"/>
                          </a:cubicBezTo>
                          <a:cubicBezTo>
                            <a:pt x="405" y="436"/>
                            <a:pt x="411" y="418"/>
                            <a:pt x="411" y="418"/>
                          </a:cubicBezTo>
                          <a:cubicBezTo>
                            <a:pt x="403" y="327"/>
                            <a:pt x="425" y="306"/>
                            <a:pt x="350" y="288"/>
                          </a:cubicBezTo>
                          <a:cubicBezTo>
                            <a:pt x="331" y="230"/>
                            <a:pt x="286" y="256"/>
                            <a:pt x="227" y="261"/>
                          </a:cubicBezTo>
                          <a:cubicBezTo>
                            <a:pt x="165" y="282"/>
                            <a:pt x="190" y="269"/>
                            <a:pt x="149" y="296"/>
                          </a:cubicBezTo>
                          <a:cubicBezTo>
                            <a:pt x="108" y="258"/>
                            <a:pt x="145" y="219"/>
                            <a:pt x="88" y="200"/>
                          </a:cubicBezTo>
                          <a:cubicBezTo>
                            <a:pt x="79" y="197"/>
                            <a:pt x="71" y="191"/>
                            <a:pt x="62" y="192"/>
                          </a:cubicBezTo>
                          <a:cubicBezTo>
                            <a:pt x="41" y="194"/>
                            <a:pt x="21" y="203"/>
                            <a:pt x="0" y="209"/>
                          </a:cubicBezTo>
                          <a:close/>
                        </a:path>
                      </a:pathLst>
                    </a:custGeom>
                    <a:solidFill>
                      <a:srgbClr val="111111"/>
                    </a:solidFill>
                    <a:ln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/>
                    <a:lstStyle/>
                    <a:p>
                      <a:endParaRPr dirty="0">
                        <a:latin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7202" name="Freeform 22"/>
                    <p:cNvSpPr/>
                    <p:nvPr/>
                  </p:nvSpPr>
                  <p:spPr>
                    <a:xfrm>
                      <a:off x="4176" y="1872"/>
                      <a:ext cx="345" cy="624"/>
                    </a:xfrm>
                    <a:custGeom>
                      <a:avLst/>
                      <a:gdLst>
                        <a:gd name="txL" fmla="*/ 0 w 307"/>
                        <a:gd name="txT" fmla="*/ 0 h 538"/>
                        <a:gd name="txR" fmla="*/ 307 w 307"/>
                        <a:gd name="txB" fmla="*/ 538 h 538"/>
                      </a:gdLst>
                      <a:ahLst/>
                      <a:cxnLst>
                        <a:cxn ang="0">
                          <a:pos x="363" y="0"/>
                        </a:cxn>
                        <a:cxn ang="0">
                          <a:pos x="478" y="530"/>
                        </a:cxn>
                        <a:cxn ang="0">
                          <a:pos x="119" y="1256"/>
                        </a:cxn>
                        <a:cxn ang="0">
                          <a:pos x="38" y="1626"/>
                        </a:cxn>
                        <a:cxn ang="0">
                          <a:pos x="0" y="1800"/>
                        </a:cxn>
                        <a:cxn ang="0">
                          <a:pos x="160" y="2283"/>
                        </a:cxn>
                        <a:cxn ang="0">
                          <a:pos x="160" y="3301"/>
                        </a:cxn>
                        <a:cxn ang="0">
                          <a:pos x="519" y="3535"/>
                        </a:cxn>
                        <a:cxn ang="0">
                          <a:pos x="718" y="2880"/>
                        </a:cxn>
                        <a:cxn ang="0">
                          <a:pos x="879" y="2584"/>
                        </a:cxn>
                        <a:cxn ang="0">
                          <a:pos x="839" y="1560"/>
                        </a:cxn>
                        <a:cxn ang="0">
                          <a:pos x="757" y="1190"/>
                        </a:cxn>
                        <a:cxn ang="0">
                          <a:pos x="799" y="658"/>
                        </a:cxn>
                        <a:cxn ang="0">
                          <a:pos x="1191" y="303"/>
                        </a:cxn>
                        <a:cxn ang="0">
                          <a:pos x="1191" y="65"/>
                        </a:cxn>
                        <a:cxn ang="0">
                          <a:pos x="363" y="0"/>
                        </a:cxn>
                      </a:cxnLst>
                      <a:rect l="txL" t="txT" r="txR" b="txB"/>
                      <a:pathLst>
                        <a:path w="307" h="538">
                          <a:moveTo>
                            <a:pt x="79" y="0"/>
                          </a:moveTo>
                          <a:cubicBezTo>
                            <a:pt x="88" y="26"/>
                            <a:pt x="96" y="52"/>
                            <a:pt x="105" y="78"/>
                          </a:cubicBezTo>
                          <a:cubicBezTo>
                            <a:pt x="90" y="124"/>
                            <a:pt x="60" y="151"/>
                            <a:pt x="26" y="183"/>
                          </a:cubicBezTo>
                          <a:cubicBezTo>
                            <a:pt x="20" y="201"/>
                            <a:pt x="15" y="218"/>
                            <a:pt x="9" y="236"/>
                          </a:cubicBezTo>
                          <a:cubicBezTo>
                            <a:pt x="6" y="245"/>
                            <a:pt x="0" y="262"/>
                            <a:pt x="0" y="262"/>
                          </a:cubicBezTo>
                          <a:cubicBezTo>
                            <a:pt x="21" y="322"/>
                            <a:pt x="5" y="301"/>
                            <a:pt x="35" y="332"/>
                          </a:cubicBezTo>
                          <a:cubicBezTo>
                            <a:pt x="55" y="389"/>
                            <a:pt x="56" y="419"/>
                            <a:pt x="35" y="480"/>
                          </a:cubicBezTo>
                          <a:cubicBezTo>
                            <a:pt x="50" y="538"/>
                            <a:pt x="58" y="527"/>
                            <a:pt x="114" y="515"/>
                          </a:cubicBezTo>
                          <a:cubicBezTo>
                            <a:pt x="141" y="486"/>
                            <a:pt x="138" y="450"/>
                            <a:pt x="157" y="419"/>
                          </a:cubicBezTo>
                          <a:cubicBezTo>
                            <a:pt x="167" y="403"/>
                            <a:pt x="182" y="391"/>
                            <a:pt x="192" y="375"/>
                          </a:cubicBezTo>
                          <a:cubicBezTo>
                            <a:pt x="189" y="326"/>
                            <a:pt x="190" y="276"/>
                            <a:pt x="184" y="227"/>
                          </a:cubicBezTo>
                          <a:cubicBezTo>
                            <a:pt x="182" y="208"/>
                            <a:pt x="166" y="174"/>
                            <a:pt x="166" y="174"/>
                          </a:cubicBezTo>
                          <a:cubicBezTo>
                            <a:pt x="169" y="148"/>
                            <a:pt x="168" y="121"/>
                            <a:pt x="175" y="96"/>
                          </a:cubicBezTo>
                          <a:cubicBezTo>
                            <a:pt x="184" y="64"/>
                            <a:pt x="236" y="52"/>
                            <a:pt x="262" y="44"/>
                          </a:cubicBezTo>
                          <a:cubicBezTo>
                            <a:pt x="265" y="41"/>
                            <a:pt x="307" y="11"/>
                            <a:pt x="262" y="9"/>
                          </a:cubicBezTo>
                          <a:cubicBezTo>
                            <a:pt x="70" y="0"/>
                            <a:pt x="138" y="59"/>
                            <a:pt x="79" y="0"/>
                          </a:cubicBezTo>
                          <a:close/>
                        </a:path>
                      </a:pathLst>
                    </a:custGeom>
                    <a:solidFill>
                      <a:srgbClr val="111111"/>
                    </a:solidFill>
                    <a:ln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/>
                    <a:lstStyle/>
                    <a:p>
                      <a:endParaRPr dirty="0">
                        <a:latin typeface="Times New Roman" panose="02020603050405020304" pitchFamily="18" charset="0"/>
                      </a:endParaRPr>
                    </a:p>
                  </p:txBody>
                </p:sp>
              </p:grpSp>
              <p:sp>
                <p:nvSpPr>
                  <p:cNvPr id="7191" name="Freeform 38"/>
                  <p:cNvSpPr/>
                  <p:nvPr/>
                </p:nvSpPr>
                <p:spPr>
                  <a:xfrm>
                    <a:off x="3839" y="2531"/>
                    <a:ext cx="122" cy="73"/>
                  </a:xfrm>
                  <a:custGeom>
                    <a:avLst/>
                    <a:gdLst>
                      <a:gd name="txL" fmla="*/ 0 w 122"/>
                      <a:gd name="txT" fmla="*/ 0 h 73"/>
                      <a:gd name="txR" fmla="*/ 122 w 122"/>
                      <a:gd name="txB" fmla="*/ 73 h 73"/>
                    </a:gdLst>
                    <a:ahLst/>
                    <a:cxnLst>
                      <a:cxn ang="0">
                        <a:pos x="1" y="0"/>
                      </a:cxn>
                      <a:cxn ang="0">
                        <a:pos x="106" y="0"/>
                      </a:cxn>
                      <a:cxn ang="0">
                        <a:pos x="27" y="35"/>
                      </a:cxn>
                      <a:cxn ang="0">
                        <a:pos x="97" y="44"/>
                      </a:cxn>
                      <a:cxn ang="0">
                        <a:pos x="114" y="26"/>
                      </a:cxn>
                      <a:cxn ang="0">
                        <a:pos x="71" y="35"/>
                      </a:cxn>
                      <a:cxn ang="0">
                        <a:pos x="36" y="26"/>
                      </a:cxn>
                      <a:cxn ang="0">
                        <a:pos x="10" y="35"/>
                      </a:cxn>
                      <a:cxn ang="0">
                        <a:pos x="1" y="0"/>
                      </a:cxn>
                    </a:cxnLst>
                    <a:rect l="txL" t="txT" r="txR" b="txB"/>
                    <a:pathLst>
                      <a:path w="122" h="73">
                        <a:moveTo>
                          <a:pt x="1" y="0"/>
                        </a:moveTo>
                        <a:cubicBezTo>
                          <a:pt x="43" y="27"/>
                          <a:pt x="60" y="12"/>
                          <a:pt x="106" y="0"/>
                        </a:cubicBezTo>
                        <a:cubicBezTo>
                          <a:pt x="81" y="23"/>
                          <a:pt x="60" y="27"/>
                          <a:pt x="27" y="35"/>
                        </a:cubicBezTo>
                        <a:cubicBezTo>
                          <a:pt x="53" y="60"/>
                          <a:pt x="47" y="63"/>
                          <a:pt x="97" y="44"/>
                        </a:cubicBezTo>
                        <a:cubicBezTo>
                          <a:pt x="105" y="41"/>
                          <a:pt x="122" y="29"/>
                          <a:pt x="114" y="26"/>
                        </a:cubicBezTo>
                        <a:cubicBezTo>
                          <a:pt x="100" y="21"/>
                          <a:pt x="85" y="32"/>
                          <a:pt x="71" y="35"/>
                        </a:cubicBezTo>
                        <a:cubicBezTo>
                          <a:pt x="31" y="73"/>
                          <a:pt x="76" y="42"/>
                          <a:pt x="36" y="26"/>
                        </a:cubicBezTo>
                        <a:cubicBezTo>
                          <a:pt x="27" y="23"/>
                          <a:pt x="17" y="40"/>
                          <a:pt x="10" y="35"/>
                        </a:cubicBezTo>
                        <a:cubicBezTo>
                          <a:pt x="0" y="28"/>
                          <a:pt x="4" y="12"/>
                          <a:pt x="1" y="0"/>
                        </a:cubicBezTo>
                        <a:close/>
                      </a:path>
                    </a:pathLst>
                  </a:custGeom>
                  <a:solidFill>
                    <a:srgbClr val="111111"/>
                  </a:solidFill>
                  <a:ln w="9525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dirty="0">
                      <a:latin typeface="Times New Roman" panose="02020603050405020304" pitchFamily="18" charset="0"/>
                    </a:endParaRPr>
                  </a:p>
                </p:txBody>
              </p:sp>
              <p:sp>
                <p:nvSpPr>
                  <p:cNvPr id="7192" name="Freeform 39"/>
                  <p:cNvSpPr/>
                  <p:nvPr/>
                </p:nvSpPr>
                <p:spPr>
                  <a:xfrm>
                    <a:off x="3888" y="2448"/>
                    <a:ext cx="144" cy="85"/>
                  </a:xfrm>
                  <a:custGeom>
                    <a:avLst/>
                    <a:gdLst>
                      <a:gd name="txL" fmla="*/ 0 w 165"/>
                      <a:gd name="txT" fmla="*/ 0 h 85"/>
                      <a:gd name="txR" fmla="*/ 165 w 165"/>
                      <a:gd name="txB" fmla="*/ 85 h 85"/>
                    </a:gdLst>
                    <a:ahLst/>
                    <a:cxnLst>
                      <a:cxn ang="0">
                        <a:pos x="21" y="42"/>
                      </a:cxn>
                      <a:cxn ang="0">
                        <a:pos x="0" y="68"/>
                      </a:cxn>
                      <a:cxn ang="0">
                        <a:pos x="19" y="77"/>
                      </a:cxn>
                      <a:cxn ang="0">
                        <a:pos x="22" y="7"/>
                      </a:cxn>
                      <a:cxn ang="0">
                        <a:pos x="27" y="15"/>
                      </a:cxn>
                      <a:cxn ang="0">
                        <a:pos x="13" y="50"/>
                      </a:cxn>
                      <a:cxn ang="0">
                        <a:pos x="9" y="59"/>
                      </a:cxn>
                      <a:cxn ang="0">
                        <a:pos x="15" y="50"/>
                      </a:cxn>
                      <a:cxn ang="0">
                        <a:pos x="3" y="59"/>
                      </a:cxn>
                      <a:cxn ang="0">
                        <a:pos x="8" y="68"/>
                      </a:cxn>
                      <a:cxn ang="0">
                        <a:pos x="10" y="85"/>
                      </a:cxn>
                      <a:cxn ang="0">
                        <a:pos x="15" y="68"/>
                      </a:cxn>
                      <a:cxn ang="0">
                        <a:pos x="29" y="59"/>
                      </a:cxn>
                      <a:cxn ang="0">
                        <a:pos x="21" y="42"/>
                      </a:cxn>
                    </a:cxnLst>
                    <a:rect l="txL" t="txT" r="txR" b="txB"/>
                    <a:pathLst>
                      <a:path w="165" h="85">
                        <a:moveTo>
                          <a:pt x="122" y="42"/>
                        </a:moveTo>
                        <a:cubicBezTo>
                          <a:pt x="47" y="66"/>
                          <a:pt x="87" y="57"/>
                          <a:pt x="0" y="68"/>
                        </a:cubicBezTo>
                        <a:cubicBezTo>
                          <a:pt x="48" y="85"/>
                          <a:pt x="56" y="84"/>
                          <a:pt x="113" y="77"/>
                        </a:cubicBezTo>
                        <a:cubicBezTo>
                          <a:pt x="121" y="54"/>
                          <a:pt x="113" y="24"/>
                          <a:pt x="130" y="7"/>
                        </a:cubicBezTo>
                        <a:cubicBezTo>
                          <a:pt x="137" y="0"/>
                          <a:pt x="148" y="12"/>
                          <a:pt x="157" y="15"/>
                        </a:cubicBezTo>
                        <a:cubicBezTo>
                          <a:pt x="130" y="33"/>
                          <a:pt x="108" y="40"/>
                          <a:pt x="78" y="50"/>
                        </a:cubicBezTo>
                        <a:cubicBezTo>
                          <a:pt x="69" y="53"/>
                          <a:pt x="43" y="59"/>
                          <a:pt x="52" y="59"/>
                        </a:cubicBezTo>
                        <a:cubicBezTo>
                          <a:pt x="64" y="59"/>
                          <a:pt x="99" y="50"/>
                          <a:pt x="87" y="50"/>
                        </a:cubicBezTo>
                        <a:cubicBezTo>
                          <a:pt x="63" y="50"/>
                          <a:pt x="40" y="56"/>
                          <a:pt x="17" y="59"/>
                        </a:cubicBezTo>
                        <a:cubicBezTo>
                          <a:pt x="26" y="62"/>
                          <a:pt x="35" y="63"/>
                          <a:pt x="43" y="68"/>
                        </a:cubicBezTo>
                        <a:cubicBezTo>
                          <a:pt x="50" y="72"/>
                          <a:pt x="53" y="85"/>
                          <a:pt x="61" y="85"/>
                        </a:cubicBezTo>
                        <a:cubicBezTo>
                          <a:pt x="71" y="85"/>
                          <a:pt x="77" y="71"/>
                          <a:pt x="87" y="68"/>
                        </a:cubicBezTo>
                        <a:cubicBezTo>
                          <a:pt x="112" y="62"/>
                          <a:pt x="139" y="62"/>
                          <a:pt x="165" y="59"/>
                        </a:cubicBezTo>
                        <a:cubicBezTo>
                          <a:pt x="126" y="49"/>
                          <a:pt x="139" y="59"/>
                          <a:pt x="122" y="42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dirty="0">
                      <a:latin typeface="Times New Roman" panose="02020603050405020304" pitchFamily="18" charset="0"/>
                    </a:endParaRPr>
                  </a:p>
                </p:txBody>
              </p:sp>
              <p:sp>
                <p:nvSpPr>
                  <p:cNvPr id="7193" name="Freeform 40"/>
                  <p:cNvSpPr/>
                  <p:nvPr/>
                </p:nvSpPr>
                <p:spPr>
                  <a:xfrm>
                    <a:off x="3870" y="2476"/>
                    <a:ext cx="85" cy="114"/>
                  </a:xfrm>
                  <a:custGeom>
                    <a:avLst/>
                    <a:gdLst>
                      <a:gd name="txL" fmla="*/ 0 w 85"/>
                      <a:gd name="txT" fmla="*/ 0 h 114"/>
                      <a:gd name="txR" fmla="*/ 85 w 85"/>
                      <a:gd name="txB" fmla="*/ 114 h 114"/>
                    </a:gdLst>
                    <a:ahLst/>
                    <a:cxnLst>
                      <a:cxn ang="0">
                        <a:pos x="40" y="72"/>
                      </a:cxn>
                      <a:cxn ang="0">
                        <a:pos x="75" y="64"/>
                      </a:cxn>
                      <a:cxn ang="0">
                        <a:pos x="40" y="99"/>
                      </a:cxn>
                      <a:cxn ang="0">
                        <a:pos x="75" y="90"/>
                      </a:cxn>
                      <a:cxn ang="0">
                        <a:pos x="49" y="99"/>
                      </a:cxn>
                      <a:cxn ang="0">
                        <a:pos x="57" y="72"/>
                      </a:cxn>
                      <a:cxn ang="0">
                        <a:pos x="75" y="55"/>
                      </a:cxn>
                      <a:cxn ang="0">
                        <a:pos x="57" y="72"/>
                      </a:cxn>
                      <a:cxn ang="0">
                        <a:pos x="40" y="90"/>
                      </a:cxn>
                      <a:cxn ang="0">
                        <a:pos x="5" y="90"/>
                      </a:cxn>
                      <a:cxn ang="0">
                        <a:pos x="57" y="99"/>
                      </a:cxn>
                      <a:cxn ang="0">
                        <a:pos x="40" y="81"/>
                      </a:cxn>
                      <a:cxn ang="0">
                        <a:pos x="31" y="107"/>
                      </a:cxn>
                      <a:cxn ang="0">
                        <a:pos x="75" y="99"/>
                      </a:cxn>
                      <a:cxn ang="0">
                        <a:pos x="5" y="90"/>
                      </a:cxn>
                      <a:cxn ang="0">
                        <a:pos x="40" y="72"/>
                      </a:cxn>
                    </a:cxnLst>
                    <a:rect l="txL" t="txT" r="txR" b="txB"/>
                    <a:pathLst>
                      <a:path w="85" h="114">
                        <a:moveTo>
                          <a:pt x="40" y="72"/>
                        </a:moveTo>
                        <a:cubicBezTo>
                          <a:pt x="52" y="69"/>
                          <a:pt x="63" y="64"/>
                          <a:pt x="75" y="64"/>
                        </a:cubicBezTo>
                        <a:cubicBezTo>
                          <a:pt x="85" y="64"/>
                          <a:pt x="5" y="75"/>
                          <a:pt x="40" y="99"/>
                        </a:cubicBezTo>
                        <a:cubicBezTo>
                          <a:pt x="50" y="106"/>
                          <a:pt x="63" y="90"/>
                          <a:pt x="75" y="90"/>
                        </a:cubicBezTo>
                        <a:cubicBezTo>
                          <a:pt x="84" y="90"/>
                          <a:pt x="58" y="96"/>
                          <a:pt x="49" y="99"/>
                        </a:cubicBezTo>
                        <a:cubicBezTo>
                          <a:pt x="52" y="90"/>
                          <a:pt x="52" y="80"/>
                          <a:pt x="57" y="72"/>
                        </a:cubicBezTo>
                        <a:cubicBezTo>
                          <a:pt x="61" y="65"/>
                          <a:pt x="81" y="49"/>
                          <a:pt x="75" y="55"/>
                        </a:cubicBezTo>
                        <a:cubicBezTo>
                          <a:pt x="69" y="61"/>
                          <a:pt x="63" y="66"/>
                          <a:pt x="57" y="72"/>
                        </a:cubicBezTo>
                        <a:cubicBezTo>
                          <a:pt x="51" y="78"/>
                          <a:pt x="46" y="84"/>
                          <a:pt x="40" y="90"/>
                        </a:cubicBezTo>
                        <a:cubicBezTo>
                          <a:pt x="16" y="66"/>
                          <a:pt x="28" y="66"/>
                          <a:pt x="5" y="90"/>
                        </a:cubicBezTo>
                        <a:cubicBezTo>
                          <a:pt x="22" y="93"/>
                          <a:pt x="40" y="103"/>
                          <a:pt x="57" y="99"/>
                        </a:cubicBezTo>
                        <a:cubicBezTo>
                          <a:pt x="65" y="97"/>
                          <a:pt x="48" y="79"/>
                          <a:pt x="40" y="81"/>
                        </a:cubicBezTo>
                        <a:cubicBezTo>
                          <a:pt x="31" y="84"/>
                          <a:pt x="23" y="103"/>
                          <a:pt x="31" y="107"/>
                        </a:cubicBezTo>
                        <a:cubicBezTo>
                          <a:pt x="44" y="114"/>
                          <a:pt x="60" y="102"/>
                          <a:pt x="75" y="99"/>
                        </a:cubicBezTo>
                        <a:cubicBezTo>
                          <a:pt x="52" y="96"/>
                          <a:pt x="25" y="102"/>
                          <a:pt x="5" y="90"/>
                        </a:cubicBezTo>
                        <a:cubicBezTo>
                          <a:pt x="0" y="87"/>
                          <a:pt x="40" y="0"/>
                          <a:pt x="40" y="72"/>
                        </a:cubicBezTo>
                        <a:close/>
                      </a:path>
                    </a:pathLst>
                  </a:custGeom>
                  <a:solidFill>
                    <a:srgbClr val="111111"/>
                  </a:solidFill>
                  <a:ln w="9525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dirty="0">
                      <a:latin typeface="Times New Roman" panose="02020603050405020304" pitchFamily="18" charset="0"/>
                    </a:endParaRPr>
                  </a:p>
                </p:txBody>
              </p:sp>
              <p:sp>
                <p:nvSpPr>
                  <p:cNvPr id="7194" name="Freeform 44"/>
                  <p:cNvSpPr/>
                  <p:nvPr/>
                </p:nvSpPr>
                <p:spPr>
                  <a:xfrm>
                    <a:off x="3936" y="2496"/>
                    <a:ext cx="161" cy="44"/>
                  </a:xfrm>
                  <a:custGeom>
                    <a:avLst/>
                    <a:gdLst>
                      <a:gd name="txL" fmla="*/ 0 w 161"/>
                      <a:gd name="txT" fmla="*/ 0 h 44"/>
                      <a:gd name="txR" fmla="*/ 161 w 161"/>
                      <a:gd name="txB" fmla="*/ 44 h 44"/>
                    </a:gdLst>
                    <a:ahLst/>
                    <a:cxnLst>
                      <a:cxn ang="0">
                        <a:pos x="17" y="1"/>
                      </a:cxn>
                      <a:cxn ang="0">
                        <a:pos x="52" y="10"/>
                      </a:cxn>
                      <a:cxn ang="0">
                        <a:pos x="0" y="28"/>
                      </a:cxn>
                      <a:cxn ang="0">
                        <a:pos x="52" y="36"/>
                      </a:cxn>
                      <a:cxn ang="0">
                        <a:pos x="26" y="28"/>
                      </a:cxn>
                      <a:cxn ang="0">
                        <a:pos x="52" y="19"/>
                      </a:cxn>
                      <a:cxn ang="0">
                        <a:pos x="17" y="28"/>
                      </a:cxn>
                      <a:cxn ang="0">
                        <a:pos x="17" y="1"/>
                      </a:cxn>
                    </a:cxnLst>
                    <a:rect l="txL" t="txT" r="txR" b="txB"/>
                    <a:pathLst>
                      <a:path w="161" h="44">
                        <a:moveTo>
                          <a:pt x="17" y="1"/>
                        </a:moveTo>
                        <a:cubicBezTo>
                          <a:pt x="29" y="4"/>
                          <a:pt x="58" y="0"/>
                          <a:pt x="52" y="10"/>
                        </a:cubicBezTo>
                        <a:cubicBezTo>
                          <a:pt x="42" y="26"/>
                          <a:pt x="0" y="28"/>
                          <a:pt x="0" y="28"/>
                        </a:cubicBezTo>
                        <a:cubicBezTo>
                          <a:pt x="35" y="39"/>
                          <a:pt x="161" y="16"/>
                          <a:pt x="52" y="36"/>
                        </a:cubicBezTo>
                        <a:cubicBezTo>
                          <a:pt x="43" y="33"/>
                          <a:pt x="26" y="37"/>
                          <a:pt x="26" y="28"/>
                        </a:cubicBezTo>
                        <a:cubicBezTo>
                          <a:pt x="26" y="19"/>
                          <a:pt x="61" y="19"/>
                          <a:pt x="52" y="19"/>
                        </a:cubicBezTo>
                        <a:cubicBezTo>
                          <a:pt x="40" y="19"/>
                          <a:pt x="29" y="25"/>
                          <a:pt x="17" y="28"/>
                        </a:cubicBezTo>
                        <a:cubicBezTo>
                          <a:pt x="70" y="44"/>
                          <a:pt x="31" y="29"/>
                          <a:pt x="17" y="1"/>
                        </a:cubicBezTo>
                        <a:close/>
                      </a:path>
                    </a:pathLst>
                  </a:custGeom>
                  <a:solidFill>
                    <a:srgbClr val="111111"/>
                  </a:solidFill>
                  <a:ln w="9525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dirty="0">
                      <a:latin typeface="Times New Roman" panose="02020603050405020304" pitchFamily="18" charset="0"/>
                    </a:endParaRPr>
                  </a:p>
                </p:txBody>
              </p:sp>
              <p:sp>
                <p:nvSpPr>
                  <p:cNvPr id="7195" name="Freeform 45"/>
                  <p:cNvSpPr/>
                  <p:nvPr/>
                </p:nvSpPr>
                <p:spPr>
                  <a:xfrm>
                    <a:off x="3919" y="2461"/>
                    <a:ext cx="104" cy="105"/>
                  </a:xfrm>
                  <a:custGeom>
                    <a:avLst/>
                    <a:gdLst>
                      <a:gd name="txL" fmla="*/ 0 w 104"/>
                      <a:gd name="txT" fmla="*/ 0 h 105"/>
                      <a:gd name="txR" fmla="*/ 104 w 104"/>
                      <a:gd name="txB" fmla="*/ 105 h 105"/>
                    </a:gdLst>
                    <a:ahLst/>
                    <a:cxnLst>
                      <a:cxn ang="0">
                        <a:pos x="17" y="44"/>
                      </a:cxn>
                      <a:cxn ang="0">
                        <a:pos x="61" y="9"/>
                      </a:cxn>
                      <a:cxn ang="0">
                        <a:pos x="52" y="35"/>
                      </a:cxn>
                      <a:cxn ang="0">
                        <a:pos x="78" y="26"/>
                      </a:cxn>
                      <a:cxn ang="0">
                        <a:pos x="87" y="52"/>
                      </a:cxn>
                      <a:cxn ang="0">
                        <a:pos x="96" y="18"/>
                      </a:cxn>
                      <a:cxn ang="0">
                        <a:pos x="78" y="70"/>
                      </a:cxn>
                      <a:cxn ang="0">
                        <a:pos x="96" y="52"/>
                      </a:cxn>
                      <a:cxn ang="0">
                        <a:pos x="17" y="87"/>
                      </a:cxn>
                      <a:cxn ang="0">
                        <a:pos x="0" y="105"/>
                      </a:cxn>
                    </a:cxnLst>
                    <a:rect l="txL" t="txT" r="txR" b="txB"/>
                    <a:pathLst>
                      <a:path w="104" h="105">
                        <a:moveTo>
                          <a:pt x="17" y="44"/>
                        </a:moveTo>
                        <a:cubicBezTo>
                          <a:pt x="58" y="71"/>
                          <a:pt x="40" y="71"/>
                          <a:pt x="61" y="9"/>
                        </a:cubicBezTo>
                        <a:cubicBezTo>
                          <a:pt x="64" y="0"/>
                          <a:pt x="43" y="38"/>
                          <a:pt x="52" y="35"/>
                        </a:cubicBezTo>
                        <a:cubicBezTo>
                          <a:pt x="61" y="32"/>
                          <a:pt x="69" y="29"/>
                          <a:pt x="78" y="26"/>
                        </a:cubicBezTo>
                        <a:cubicBezTo>
                          <a:pt x="81" y="35"/>
                          <a:pt x="79" y="56"/>
                          <a:pt x="87" y="52"/>
                        </a:cubicBezTo>
                        <a:cubicBezTo>
                          <a:pt x="98" y="47"/>
                          <a:pt x="101" y="8"/>
                          <a:pt x="96" y="18"/>
                        </a:cubicBezTo>
                        <a:cubicBezTo>
                          <a:pt x="88" y="34"/>
                          <a:pt x="78" y="70"/>
                          <a:pt x="78" y="70"/>
                        </a:cubicBezTo>
                        <a:cubicBezTo>
                          <a:pt x="84" y="64"/>
                          <a:pt x="104" y="52"/>
                          <a:pt x="96" y="52"/>
                        </a:cubicBezTo>
                        <a:cubicBezTo>
                          <a:pt x="74" y="52"/>
                          <a:pt x="36" y="72"/>
                          <a:pt x="17" y="87"/>
                        </a:cubicBezTo>
                        <a:cubicBezTo>
                          <a:pt x="11" y="92"/>
                          <a:pt x="0" y="105"/>
                          <a:pt x="0" y="105"/>
                        </a:cubicBezTo>
                      </a:path>
                    </a:pathLst>
                  </a:custGeom>
                  <a:noFill/>
                  <a:ln w="9525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dirty="0">
                      <a:latin typeface="Times New Roman" panose="02020603050405020304" pitchFamily="18" charset="0"/>
                    </a:endParaRPr>
                  </a:p>
                </p:txBody>
              </p:sp>
              <p:sp>
                <p:nvSpPr>
                  <p:cNvPr id="7196" name="Freeform 46"/>
                  <p:cNvSpPr/>
                  <p:nvPr/>
                </p:nvSpPr>
                <p:spPr>
                  <a:xfrm>
                    <a:off x="3863" y="2417"/>
                    <a:ext cx="143" cy="149"/>
                  </a:xfrm>
                  <a:custGeom>
                    <a:avLst/>
                    <a:gdLst>
                      <a:gd name="txL" fmla="*/ 0 w 143"/>
                      <a:gd name="txT" fmla="*/ 0 h 149"/>
                      <a:gd name="txR" fmla="*/ 143 w 143"/>
                      <a:gd name="txB" fmla="*/ 149 h 149"/>
                    </a:gdLst>
                    <a:ahLst/>
                    <a:cxnLst>
                      <a:cxn ang="0">
                        <a:pos x="99" y="131"/>
                      </a:cxn>
                      <a:cxn ang="0">
                        <a:pos x="143" y="70"/>
                      </a:cxn>
                      <a:cxn ang="0">
                        <a:pos x="117" y="123"/>
                      </a:cxn>
                      <a:cxn ang="0">
                        <a:pos x="38" y="131"/>
                      </a:cxn>
                      <a:cxn ang="0">
                        <a:pos x="21" y="149"/>
                      </a:cxn>
                      <a:cxn ang="0">
                        <a:pos x="3" y="131"/>
                      </a:cxn>
                      <a:cxn ang="0">
                        <a:pos x="29" y="131"/>
                      </a:cxn>
                    </a:cxnLst>
                    <a:rect l="txL" t="txT" r="txR" b="txB"/>
                    <a:pathLst>
                      <a:path w="143" h="149">
                        <a:moveTo>
                          <a:pt x="99" y="131"/>
                        </a:moveTo>
                        <a:cubicBezTo>
                          <a:pt x="120" y="111"/>
                          <a:pt x="122" y="91"/>
                          <a:pt x="143" y="70"/>
                        </a:cubicBezTo>
                        <a:cubicBezTo>
                          <a:pt x="119" y="0"/>
                          <a:pt x="119" y="110"/>
                          <a:pt x="117" y="123"/>
                        </a:cubicBezTo>
                        <a:cubicBezTo>
                          <a:pt x="83" y="112"/>
                          <a:pt x="71" y="121"/>
                          <a:pt x="38" y="131"/>
                        </a:cubicBezTo>
                        <a:cubicBezTo>
                          <a:pt x="32" y="137"/>
                          <a:pt x="29" y="149"/>
                          <a:pt x="21" y="149"/>
                        </a:cubicBezTo>
                        <a:cubicBezTo>
                          <a:pt x="13" y="149"/>
                          <a:pt x="0" y="139"/>
                          <a:pt x="3" y="131"/>
                        </a:cubicBezTo>
                        <a:cubicBezTo>
                          <a:pt x="7" y="123"/>
                          <a:pt x="20" y="131"/>
                          <a:pt x="29" y="131"/>
                        </a:cubicBezTo>
                      </a:path>
                    </a:pathLst>
                  </a:custGeom>
                  <a:noFill/>
                  <a:ln w="9525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dirty="0">
                      <a:latin typeface="Times New Roman" panose="02020603050405020304" pitchFamily="18" charset="0"/>
                    </a:endParaRPr>
                  </a:p>
                </p:txBody>
              </p:sp>
              <p:sp>
                <p:nvSpPr>
                  <p:cNvPr id="7197" name="Freeform 47"/>
                  <p:cNvSpPr/>
                  <p:nvPr/>
                </p:nvSpPr>
                <p:spPr>
                  <a:xfrm>
                    <a:off x="3973" y="2400"/>
                    <a:ext cx="75" cy="121"/>
                  </a:xfrm>
                  <a:custGeom>
                    <a:avLst/>
                    <a:gdLst>
                      <a:gd name="txL" fmla="*/ 0 w 75"/>
                      <a:gd name="txT" fmla="*/ 0 h 121"/>
                      <a:gd name="txR" fmla="*/ 75 w 75"/>
                      <a:gd name="txB" fmla="*/ 121 h 121"/>
                    </a:gdLst>
                    <a:ahLst/>
                    <a:cxnLst>
                      <a:cxn ang="0">
                        <a:pos x="68" y="93"/>
                      </a:cxn>
                      <a:cxn ang="0">
                        <a:pos x="41" y="84"/>
                      </a:cxn>
                      <a:cxn ang="0">
                        <a:pos x="32" y="111"/>
                      </a:cxn>
                      <a:cxn ang="0">
                        <a:pos x="23" y="111"/>
                      </a:cxn>
                      <a:cxn ang="0">
                        <a:pos x="59" y="30"/>
                      </a:cxn>
                      <a:cxn ang="0">
                        <a:pos x="41" y="3"/>
                      </a:cxn>
                      <a:cxn ang="0">
                        <a:pos x="41" y="66"/>
                      </a:cxn>
                      <a:cxn ang="0">
                        <a:pos x="68" y="57"/>
                      </a:cxn>
                      <a:cxn ang="0">
                        <a:pos x="59" y="111"/>
                      </a:cxn>
                      <a:cxn ang="0">
                        <a:pos x="50" y="84"/>
                      </a:cxn>
                      <a:cxn ang="0">
                        <a:pos x="68" y="93"/>
                      </a:cxn>
                    </a:cxnLst>
                    <a:rect l="txL" t="txT" r="txR" b="txB"/>
                    <a:pathLst>
                      <a:path w="75" h="121">
                        <a:moveTo>
                          <a:pt x="68" y="93"/>
                        </a:moveTo>
                        <a:cubicBezTo>
                          <a:pt x="59" y="90"/>
                          <a:pt x="49" y="80"/>
                          <a:pt x="41" y="84"/>
                        </a:cubicBezTo>
                        <a:cubicBezTo>
                          <a:pt x="33" y="88"/>
                          <a:pt x="41" y="111"/>
                          <a:pt x="32" y="111"/>
                        </a:cubicBezTo>
                        <a:cubicBezTo>
                          <a:pt x="20" y="111"/>
                          <a:pt x="0" y="43"/>
                          <a:pt x="23" y="111"/>
                        </a:cubicBezTo>
                        <a:cubicBezTo>
                          <a:pt x="44" y="47"/>
                          <a:pt x="30" y="73"/>
                          <a:pt x="59" y="30"/>
                        </a:cubicBezTo>
                        <a:cubicBezTo>
                          <a:pt x="53" y="21"/>
                          <a:pt x="51" y="0"/>
                          <a:pt x="41" y="3"/>
                        </a:cubicBezTo>
                        <a:cubicBezTo>
                          <a:pt x="17" y="11"/>
                          <a:pt x="38" y="56"/>
                          <a:pt x="41" y="66"/>
                        </a:cubicBezTo>
                        <a:cubicBezTo>
                          <a:pt x="50" y="63"/>
                          <a:pt x="64" y="48"/>
                          <a:pt x="68" y="57"/>
                        </a:cubicBezTo>
                        <a:cubicBezTo>
                          <a:pt x="75" y="74"/>
                          <a:pt x="69" y="96"/>
                          <a:pt x="59" y="111"/>
                        </a:cubicBezTo>
                        <a:cubicBezTo>
                          <a:pt x="54" y="119"/>
                          <a:pt x="53" y="93"/>
                          <a:pt x="50" y="84"/>
                        </a:cubicBezTo>
                        <a:cubicBezTo>
                          <a:pt x="38" y="121"/>
                          <a:pt x="33" y="116"/>
                          <a:pt x="68" y="93"/>
                        </a:cubicBezTo>
                        <a:close/>
                      </a:path>
                    </a:pathLst>
                  </a:custGeom>
                  <a:solidFill>
                    <a:srgbClr val="111111"/>
                  </a:solidFill>
                  <a:ln w="9525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dirty="0">
                      <a:latin typeface="Times New Roman" panose="02020603050405020304" pitchFamily="18" charset="0"/>
                    </a:endParaRPr>
                  </a:p>
                </p:txBody>
              </p:sp>
              <p:sp>
                <p:nvSpPr>
                  <p:cNvPr id="7198" name="Freeform 48"/>
                  <p:cNvSpPr/>
                  <p:nvPr/>
                </p:nvSpPr>
                <p:spPr>
                  <a:xfrm>
                    <a:off x="3840" y="2529"/>
                    <a:ext cx="84" cy="9"/>
                  </a:xfrm>
                  <a:custGeom>
                    <a:avLst/>
                    <a:gdLst>
                      <a:gd name="txL" fmla="*/ 0 w 84"/>
                      <a:gd name="txT" fmla="*/ 0 h 9"/>
                      <a:gd name="txR" fmla="*/ 84 w 84"/>
                      <a:gd name="txB" fmla="*/ 9 h 9"/>
                    </a:gdLst>
                    <a:ahLst/>
                    <a:cxnLst>
                      <a:cxn ang="0">
                        <a:pos x="84" y="9"/>
                      </a:cxn>
                      <a:cxn ang="0">
                        <a:pos x="21" y="0"/>
                      </a:cxn>
                      <a:cxn ang="0">
                        <a:pos x="84" y="9"/>
                      </a:cxn>
                    </a:cxnLst>
                    <a:rect l="txL" t="txT" r="txR" b="txB"/>
                    <a:pathLst>
                      <a:path w="84" h="9">
                        <a:moveTo>
                          <a:pt x="84" y="9"/>
                        </a:moveTo>
                        <a:cubicBezTo>
                          <a:pt x="63" y="6"/>
                          <a:pt x="42" y="0"/>
                          <a:pt x="21" y="0"/>
                        </a:cubicBezTo>
                        <a:cubicBezTo>
                          <a:pt x="0" y="0"/>
                          <a:pt x="63" y="9"/>
                          <a:pt x="84" y="9"/>
                        </a:cubicBezTo>
                        <a:close/>
                      </a:path>
                    </a:pathLst>
                  </a:custGeom>
                  <a:solidFill>
                    <a:srgbClr val="111111"/>
                  </a:solidFill>
                  <a:ln w="9525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dirty="0">
                      <a:latin typeface="Times New Roman" panose="02020603050405020304" pitchFamily="18" charset="0"/>
                    </a:endParaRPr>
                  </a:p>
                </p:txBody>
              </p:sp>
              <p:sp>
                <p:nvSpPr>
                  <p:cNvPr id="7199" name="Freeform 49"/>
                  <p:cNvSpPr/>
                  <p:nvPr/>
                </p:nvSpPr>
                <p:spPr>
                  <a:xfrm>
                    <a:off x="3888" y="2448"/>
                    <a:ext cx="96" cy="144"/>
                  </a:xfrm>
                  <a:custGeom>
                    <a:avLst/>
                    <a:gdLst>
                      <a:gd name="txL" fmla="*/ 0 w 126"/>
                      <a:gd name="txT" fmla="*/ 0 h 54"/>
                      <a:gd name="txR" fmla="*/ 126 w 126"/>
                      <a:gd name="txB" fmla="*/ 54 h 54"/>
                    </a:gdLst>
                    <a:ahLst/>
                    <a:cxnLst>
                      <a:cxn ang="0">
                        <a:pos x="0" y="15514369"/>
                      </a:cxn>
                      <a:cxn ang="0">
                        <a:pos x="2" y="18622987"/>
                      </a:cxn>
                      <a:cxn ang="0">
                        <a:pos x="2" y="15514369"/>
                      </a:cxn>
                      <a:cxn ang="0">
                        <a:pos x="2" y="9308139"/>
                      </a:cxn>
                      <a:cxn ang="0">
                        <a:pos x="4" y="0"/>
                      </a:cxn>
                      <a:cxn ang="0">
                        <a:pos x="2" y="18622987"/>
                      </a:cxn>
                      <a:cxn ang="0">
                        <a:pos x="2" y="15514369"/>
                      </a:cxn>
                      <a:cxn ang="0">
                        <a:pos x="2" y="9308139"/>
                      </a:cxn>
                    </a:cxnLst>
                    <a:rect l="txL" t="txT" r="txR" b="txB"/>
                    <a:pathLst>
                      <a:path w="126" h="54">
                        <a:moveTo>
                          <a:pt x="0" y="45"/>
                        </a:moveTo>
                        <a:cubicBezTo>
                          <a:pt x="12" y="48"/>
                          <a:pt x="24" y="54"/>
                          <a:pt x="36" y="54"/>
                        </a:cubicBezTo>
                        <a:cubicBezTo>
                          <a:pt x="45" y="54"/>
                          <a:pt x="9" y="54"/>
                          <a:pt x="9" y="45"/>
                        </a:cubicBezTo>
                        <a:cubicBezTo>
                          <a:pt x="9" y="34"/>
                          <a:pt x="26" y="32"/>
                          <a:pt x="36" y="27"/>
                        </a:cubicBezTo>
                        <a:cubicBezTo>
                          <a:pt x="63" y="13"/>
                          <a:pt x="97" y="10"/>
                          <a:pt x="126" y="0"/>
                        </a:cubicBezTo>
                        <a:cubicBezTo>
                          <a:pt x="114" y="36"/>
                          <a:pt x="98" y="42"/>
                          <a:pt x="63" y="54"/>
                        </a:cubicBezTo>
                        <a:cubicBezTo>
                          <a:pt x="54" y="51"/>
                          <a:pt x="36" y="54"/>
                          <a:pt x="36" y="45"/>
                        </a:cubicBezTo>
                        <a:cubicBezTo>
                          <a:pt x="36" y="34"/>
                          <a:pt x="63" y="27"/>
                          <a:pt x="63" y="27"/>
                        </a:cubicBezTo>
                      </a:path>
                    </a:pathLst>
                  </a:custGeom>
                  <a:solidFill>
                    <a:srgbClr val="111111"/>
                  </a:solidFill>
                  <a:ln w="9525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dirty="0">
                      <a:latin typeface="Times New Roman" panose="02020603050405020304" pitchFamily="18" charset="0"/>
                    </a:endParaRPr>
                  </a:p>
                </p:txBody>
              </p:sp>
            </p:grpSp>
            <p:sp>
              <p:nvSpPr>
                <p:cNvPr id="7188" name="Freeform 51"/>
                <p:cNvSpPr/>
                <p:nvPr/>
              </p:nvSpPr>
              <p:spPr>
                <a:xfrm>
                  <a:off x="3969" y="2672"/>
                  <a:ext cx="73" cy="46"/>
                </a:xfrm>
                <a:custGeom>
                  <a:avLst/>
                  <a:gdLst>
                    <a:gd name="txL" fmla="*/ 0 w 73"/>
                    <a:gd name="txT" fmla="*/ 0 h 46"/>
                    <a:gd name="txR" fmla="*/ 73 w 73"/>
                    <a:gd name="txB" fmla="*/ 46 h 46"/>
                  </a:gdLst>
                  <a:ahLst/>
                  <a:cxnLst>
                    <a:cxn ang="0">
                      <a:pos x="0" y="28"/>
                    </a:cxn>
                    <a:cxn ang="0">
                      <a:pos x="36" y="37"/>
                    </a:cxn>
                    <a:cxn ang="0">
                      <a:pos x="36" y="46"/>
                    </a:cxn>
                    <a:cxn ang="0">
                      <a:pos x="0" y="28"/>
                    </a:cxn>
                  </a:cxnLst>
                  <a:rect l="txL" t="txT" r="txR" b="txB"/>
                  <a:pathLst>
                    <a:path w="73" h="46">
                      <a:moveTo>
                        <a:pt x="0" y="28"/>
                      </a:moveTo>
                      <a:cubicBezTo>
                        <a:pt x="12" y="31"/>
                        <a:pt x="24" y="41"/>
                        <a:pt x="36" y="37"/>
                      </a:cubicBezTo>
                      <a:cubicBezTo>
                        <a:pt x="73" y="25"/>
                        <a:pt x="71" y="23"/>
                        <a:pt x="36" y="46"/>
                      </a:cubicBezTo>
                      <a:cubicBezTo>
                        <a:pt x="24" y="0"/>
                        <a:pt x="37" y="3"/>
                        <a:pt x="0" y="28"/>
                      </a:cubicBezTo>
                      <a:close/>
                    </a:path>
                  </a:pathLst>
                </a:custGeom>
                <a:solidFill>
                  <a:srgbClr val="111111"/>
                </a:solidFill>
                <a:ln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7189" name="Freeform 52"/>
                <p:cNvSpPr/>
                <p:nvPr/>
              </p:nvSpPr>
              <p:spPr>
                <a:xfrm>
                  <a:off x="3987" y="2655"/>
                  <a:ext cx="81" cy="79"/>
                </a:xfrm>
                <a:custGeom>
                  <a:avLst/>
                  <a:gdLst>
                    <a:gd name="txL" fmla="*/ 0 w 81"/>
                    <a:gd name="txT" fmla="*/ 0 h 79"/>
                    <a:gd name="txR" fmla="*/ 81 w 81"/>
                    <a:gd name="txB" fmla="*/ 79 h 79"/>
                  </a:gdLst>
                  <a:ahLst/>
                  <a:cxnLst>
                    <a:cxn ang="0">
                      <a:pos x="81" y="9"/>
                    </a:cxn>
                    <a:cxn ang="0">
                      <a:pos x="27" y="27"/>
                    </a:cxn>
                    <a:cxn ang="0">
                      <a:pos x="0" y="36"/>
                    </a:cxn>
                    <a:cxn ang="0">
                      <a:pos x="27" y="45"/>
                    </a:cxn>
                    <a:cxn ang="0">
                      <a:pos x="81" y="54"/>
                    </a:cxn>
                    <a:cxn ang="0">
                      <a:pos x="27" y="72"/>
                    </a:cxn>
                    <a:cxn ang="0">
                      <a:pos x="54" y="54"/>
                    </a:cxn>
                    <a:cxn ang="0">
                      <a:pos x="27" y="45"/>
                    </a:cxn>
                    <a:cxn ang="0">
                      <a:pos x="54" y="27"/>
                    </a:cxn>
                    <a:cxn ang="0">
                      <a:pos x="63" y="0"/>
                    </a:cxn>
                    <a:cxn ang="0">
                      <a:pos x="45" y="27"/>
                    </a:cxn>
                    <a:cxn ang="0">
                      <a:pos x="18" y="45"/>
                    </a:cxn>
                    <a:cxn ang="0">
                      <a:pos x="63" y="54"/>
                    </a:cxn>
                    <a:cxn ang="0">
                      <a:pos x="36" y="63"/>
                    </a:cxn>
                    <a:cxn ang="0">
                      <a:pos x="63" y="72"/>
                    </a:cxn>
                    <a:cxn ang="0">
                      <a:pos x="81" y="9"/>
                    </a:cxn>
                  </a:cxnLst>
                  <a:rect l="txL" t="txT" r="txR" b="txB"/>
                  <a:pathLst>
                    <a:path w="81" h="79">
                      <a:moveTo>
                        <a:pt x="81" y="9"/>
                      </a:moveTo>
                      <a:cubicBezTo>
                        <a:pt x="63" y="15"/>
                        <a:pt x="45" y="21"/>
                        <a:pt x="27" y="27"/>
                      </a:cubicBezTo>
                      <a:cubicBezTo>
                        <a:pt x="18" y="30"/>
                        <a:pt x="0" y="36"/>
                        <a:pt x="0" y="36"/>
                      </a:cubicBezTo>
                      <a:cubicBezTo>
                        <a:pt x="9" y="39"/>
                        <a:pt x="18" y="43"/>
                        <a:pt x="27" y="45"/>
                      </a:cubicBezTo>
                      <a:cubicBezTo>
                        <a:pt x="45" y="49"/>
                        <a:pt x="81" y="36"/>
                        <a:pt x="81" y="54"/>
                      </a:cubicBezTo>
                      <a:cubicBezTo>
                        <a:pt x="81" y="73"/>
                        <a:pt x="45" y="66"/>
                        <a:pt x="27" y="72"/>
                      </a:cubicBezTo>
                      <a:cubicBezTo>
                        <a:pt x="17" y="75"/>
                        <a:pt x="45" y="60"/>
                        <a:pt x="54" y="54"/>
                      </a:cubicBezTo>
                      <a:cubicBezTo>
                        <a:pt x="45" y="51"/>
                        <a:pt x="27" y="54"/>
                        <a:pt x="27" y="45"/>
                      </a:cubicBezTo>
                      <a:cubicBezTo>
                        <a:pt x="27" y="34"/>
                        <a:pt x="47" y="35"/>
                        <a:pt x="54" y="27"/>
                      </a:cubicBezTo>
                      <a:cubicBezTo>
                        <a:pt x="60" y="20"/>
                        <a:pt x="72" y="0"/>
                        <a:pt x="63" y="0"/>
                      </a:cubicBezTo>
                      <a:cubicBezTo>
                        <a:pt x="52" y="0"/>
                        <a:pt x="53" y="19"/>
                        <a:pt x="45" y="27"/>
                      </a:cubicBezTo>
                      <a:cubicBezTo>
                        <a:pt x="37" y="35"/>
                        <a:pt x="27" y="39"/>
                        <a:pt x="18" y="45"/>
                      </a:cubicBezTo>
                      <a:cubicBezTo>
                        <a:pt x="33" y="48"/>
                        <a:pt x="52" y="43"/>
                        <a:pt x="63" y="54"/>
                      </a:cubicBezTo>
                      <a:cubicBezTo>
                        <a:pt x="70" y="61"/>
                        <a:pt x="36" y="54"/>
                        <a:pt x="36" y="63"/>
                      </a:cubicBezTo>
                      <a:cubicBezTo>
                        <a:pt x="36" y="72"/>
                        <a:pt x="57" y="79"/>
                        <a:pt x="63" y="72"/>
                      </a:cubicBezTo>
                      <a:cubicBezTo>
                        <a:pt x="77" y="55"/>
                        <a:pt x="75" y="30"/>
                        <a:pt x="81" y="9"/>
                      </a:cubicBezTo>
                      <a:close/>
                    </a:path>
                  </a:pathLst>
                </a:custGeom>
                <a:solidFill>
                  <a:srgbClr val="111111"/>
                </a:solidFill>
                <a:ln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dirty="0">
                    <a:latin typeface="Times New Roman" panose="02020603050405020304" pitchFamily="18" charset="0"/>
                  </a:endParaRPr>
                </a:p>
              </p:txBody>
            </p:sp>
          </p:grpSp>
          <p:pic>
            <p:nvPicPr>
              <p:cNvPr id="7185" name="Picture 66" descr="untitled"/>
              <p:cNvPicPr>
                <a:picLocks noChangeAspect="1"/>
              </p:cNvPicPr>
              <p:nvPr/>
            </p:nvPicPr>
            <p:blipFill>
              <a:blip r:embed="rId1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l="37405" t="21268" r="40875" b="54193"/>
              <a:stretch>
                <a:fillRect/>
              </a:stretch>
            </p:blipFill>
            <p:spPr>
              <a:xfrm>
                <a:off x="5867400" y="3429000"/>
                <a:ext cx="1600200" cy="1177925"/>
              </a:xfrm>
              <a:prstGeom prst="rect">
                <a:avLst/>
              </a:prstGeom>
              <a:noFill/>
              <a:ln w="9525">
                <a:noFill/>
              </a:ln>
            </p:spPr>
          </p:pic>
        </p:grpSp>
        <p:pic>
          <p:nvPicPr>
            <p:cNvPr id="7181" name="Picture 68" descr="hh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0" y="-152400"/>
              <a:ext cx="1447800" cy="952500"/>
            </a:xfrm>
            <a:prstGeom prst="rect">
              <a:avLst/>
            </a:prstGeom>
            <a:noFill/>
            <a:ln w="9525">
              <a:noFill/>
            </a:ln>
          </p:spPr>
        </p:pic>
      </p:grpSp>
    </p:spTree>
  </p:cSld>
  <p:clrMapOvr>
    <a:masterClrMapping/>
  </p:clrMapOvr>
  <p:transition spd="slow">
    <p:wedge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5&quot;&gt;&lt;property id=&quot;20148&quot; value=&quot;5&quot;/&gt;&lt;property id=&quot;20300&quot; value=&quot;Slide 2&quot;/&gt;&lt;property id=&quot;20307&quot; value=&quot;303&quot;/&gt;&lt;/object&gt;&lt;object type=&quot;3&quot; unique_id=&quot;10006&quot;&gt;&lt;property id=&quot;20148&quot; value=&quot;5&quot;/&gt;&lt;property id=&quot;20300&quot; value=&quot;Slide 3&quot;/&gt;&lt;property id=&quot;20307&quot; value=&quot;319&quot;/&gt;&lt;/object&gt;&lt;object type=&quot;3&quot; unique_id=&quot;10009&quot;&gt;&lt;property id=&quot;20148&quot; value=&quot;5&quot;/&gt;&lt;property id=&quot;20300&quot; value=&quot;Slide 6&quot;/&gt;&lt;property id=&quot;20307&quot; value=&quot;321&quot;/&gt;&lt;/object&gt;&lt;object type=&quot;3&quot; unique_id=&quot;10010&quot;&gt;&lt;property id=&quot;20148&quot; value=&quot;5&quot;/&gt;&lt;property id=&quot;20300&quot; value=&quot;Slide 7&quot;/&gt;&lt;property id=&quot;20307&quot; value=&quot;326&quot;/&gt;&lt;/object&gt;&lt;object type=&quot;3&quot; unique_id=&quot;10012&quot;&gt;&lt;property id=&quot;20148&quot; value=&quot;5&quot;/&gt;&lt;property id=&quot;20300&quot; value=&quot;Slide 8&quot;/&gt;&lt;property id=&quot;20307&quot; value=&quot;325&quot;/&gt;&lt;/object&gt;&lt;object type=&quot;3&quot; unique_id=&quot;10013&quot;&gt;&lt;property id=&quot;20148&quot; value=&quot;5&quot;/&gt;&lt;property id=&quot;20300&quot; value=&quot;Slide 9&quot;/&gt;&lt;property id=&quot;20307&quot; value=&quot;336&quot;/&gt;&lt;/object&gt;&lt;object type=&quot;3&quot; unique_id=&quot;10014&quot;&gt;&lt;property id=&quot;20148&quot; value=&quot;5&quot;/&gt;&lt;property id=&quot;20300&quot; value=&quot;Slide 10&quot;/&gt;&lt;property id=&quot;20307&quot; value=&quot;344&quot;/&gt;&lt;/object&gt;&lt;object type=&quot;3&quot; unique_id=&quot;10016&quot;&gt;&lt;property id=&quot;20148&quot; value=&quot;5&quot;/&gt;&lt;property id=&quot;20300&quot; value=&quot;Slide 13&quot;/&gt;&lt;property id=&quot;20307&quot; value=&quot;368&quot;/&gt;&lt;/object&gt;&lt;object type=&quot;3&quot; unique_id=&quot;10022&quot;&gt;&lt;property id=&quot;20148&quot; value=&quot;5&quot;/&gt;&lt;property id=&quot;20300&quot; value=&quot;Slide 17&quot;/&gt;&lt;property id=&quot;20307&quot; value=&quot;361&quot;/&gt;&lt;/object&gt;&lt;object type=&quot;3&quot; unique_id=&quot;10024&quot;&gt;&lt;property id=&quot;20148&quot; value=&quot;5&quot;/&gt;&lt;property id=&quot;20300&quot; value=&quot;Slide 34&quot;/&gt;&lt;property id=&quot;20307&quot; value=&quot;360&quot;/&gt;&lt;/object&gt;&lt;object type=&quot;3&quot; unique_id=&quot;10030&quot;&gt;&lt;property id=&quot;20148&quot; value=&quot;5&quot;/&gt;&lt;property id=&quot;20300&quot; value=&quot;Slide 35 - &amp;quot;Chân thành cảm ơn các cô&amp;#x0D;&amp;#x0A; Xin chào và hẹn gặp lại !&amp;quot;&quot;/&gt;&lt;property id=&quot;20307&quot; value=&quot;302&quot;/&gt;&lt;/object&gt;&lt;object type=&quot;3&quot; unique_id=&quot;10031&quot;&gt;&lt;property id=&quot;20148&quot; value=&quot;5&quot;/&gt;&lt;property id=&quot;20300&quot; value=&quot;Slide 5&quot;/&gt;&lt;property id=&quot;20307&quot; value=&quot;378&quot;/&gt;&lt;/object&gt;&lt;object type=&quot;3&quot; unique_id=&quot;10179&quot;&gt;&lt;property id=&quot;20148&quot; value=&quot;5&quot;/&gt;&lt;property id=&quot;20300&quot; value=&quot;Slide 11&quot;/&gt;&lt;property id=&quot;20307&quot; value=&quot;380&quot;/&gt;&lt;/object&gt;&lt;object type=&quot;3&quot; unique_id=&quot;10835&quot;&gt;&lt;property id=&quot;20148&quot; value=&quot;5&quot;/&gt;&lt;property id=&quot;20300&quot; value=&quot;Slide 14&quot;/&gt;&lt;property id=&quot;20307&quot; value=&quot;395&quot;/&gt;&lt;/object&gt;&lt;object type=&quot;3&quot; unique_id=&quot;10836&quot;&gt;&lt;property id=&quot;20148&quot; value=&quot;5&quot;/&gt;&lt;property id=&quot;20300&quot; value=&quot;Slide 15&quot;/&gt;&lt;property id=&quot;20307&quot; value=&quot;394&quot;/&gt;&lt;/object&gt;&lt;object type=&quot;3&quot; unique_id=&quot;10837&quot;&gt;&lt;property id=&quot;20148&quot; value=&quot;5&quot;/&gt;&lt;property id=&quot;20300&quot; value=&quot;Slide 16&quot;/&gt;&lt;property id=&quot;20307&quot; value=&quot;393&quot;/&gt;&lt;/object&gt;&lt;object type=&quot;3&quot; unique_id=&quot;10838&quot;&gt;&lt;property id=&quot;20148&quot; value=&quot;5&quot;/&gt;&lt;property id=&quot;20300&quot; value=&quot;Slide 18&quot;/&gt;&lt;property id=&quot;20307&quot; value=&quot;392&quot;/&gt;&lt;/object&gt;&lt;object type=&quot;3&quot; unique_id=&quot;10839&quot;&gt;&lt;property id=&quot;20148&quot; value=&quot;5&quot;/&gt;&lt;property id=&quot;20300&quot; value=&quot;Slide 21&quot;/&gt;&lt;property id=&quot;20307&quot; value=&quot;397&quot;/&gt;&lt;/object&gt;&lt;object type=&quot;3&quot; unique_id=&quot;10840&quot;&gt;&lt;property id=&quot;20148&quot; value=&quot;5&quot;/&gt;&lt;property id=&quot;20300&quot; value=&quot;Slide 24&quot;/&gt;&lt;property id=&quot;20307&quot; value=&quot;387&quot;/&gt;&lt;/object&gt;&lt;object type=&quot;3&quot; unique_id=&quot;10841&quot;&gt;&lt;property id=&quot;20148&quot; value=&quot;5&quot;/&gt;&lt;property id=&quot;20300&quot; value=&quot;Slide 29&quot;/&gt;&lt;property id=&quot;20307&quot; value=&quot;391&quot;/&gt;&lt;/object&gt;&lt;object type=&quot;3&quot; unique_id=&quot;10844&quot;&gt;&lt;property id=&quot;20148&quot; value=&quot;5&quot;/&gt;&lt;property id=&quot;20300&quot; value=&quot;Slide 30&quot;/&gt;&lt;property id=&quot;20307&quot; value=&quot;388&quot;/&gt;&lt;/object&gt;&lt;object type=&quot;3&quot; unique_id=&quot;11208&quot;&gt;&lt;property id=&quot;20148&quot; value=&quot;5&quot;/&gt;&lt;property id=&quot;20300&quot; value=&quot;Slide 19&quot;/&gt;&lt;property id=&quot;20307&quot; value=&quot;398&quot;/&gt;&lt;/object&gt;&lt;object type=&quot;3&quot; unique_id=&quot;11209&quot;&gt;&lt;property id=&quot;20148&quot; value=&quot;5&quot;/&gt;&lt;property id=&quot;20300&quot; value=&quot;Slide 20&quot;/&gt;&lt;property id=&quot;20307&quot; value=&quot;399&quot;/&gt;&lt;/object&gt;&lt;object type=&quot;3&quot; unique_id=&quot;11210&quot;&gt;&lt;property id=&quot;20148&quot; value=&quot;5&quot;/&gt;&lt;property id=&quot;20300&quot; value=&quot;Slide 23&quot;/&gt;&lt;property id=&quot;20307&quot; value=&quot;401&quot;/&gt;&lt;/object&gt;&lt;object type=&quot;3&quot; unique_id=&quot;11211&quot;&gt;&lt;property id=&quot;20148&quot; value=&quot;5&quot;/&gt;&lt;property id=&quot;20300&quot; value=&quot;Slide 25&quot;/&gt;&lt;property id=&quot;20307&quot; value=&quot;400&quot;/&gt;&lt;/object&gt;&lt;object type=&quot;3&quot; unique_id=&quot;11212&quot;&gt;&lt;property id=&quot;20148&quot; value=&quot;5&quot;/&gt;&lt;property id=&quot;20300&quot; value=&quot;Slide 26&quot;/&gt;&lt;property id=&quot;20307&quot; value=&quot;402&quot;/&gt;&lt;/object&gt;&lt;object type=&quot;3&quot; unique_id=&quot;11213&quot;&gt;&lt;property id=&quot;20148&quot; value=&quot;5&quot;/&gt;&lt;property id=&quot;20300&quot; value=&quot;Slide 27&quot;/&gt;&lt;property id=&quot;20307&quot; value=&quot;403&quot;/&gt;&lt;/object&gt;&lt;object type=&quot;3&quot; unique_id=&quot;11214&quot;&gt;&lt;property id=&quot;20148&quot; value=&quot;5&quot;/&gt;&lt;property id=&quot;20300&quot; value=&quot;Slide 28&quot;/&gt;&lt;property id=&quot;20307&quot; value=&quot;404&quot;/&gt;&lt;/object&gt;&lt;object type=&quot;3&quot; unique_id=&quot;11215&quot;&gt;&lt;property id=&quot;20148&quot; value=&quot;5&quot;/&gt;&lt;property id=&quot;20300&quot; value=&quot;Slide 31&quot;/&gt;&lt;property id=&quot;20307&quot; value=&quot;405&quot;/&gt;&lt;/object&gt;&lt;object type=&quot;3&quot; unique_id=&quot;11216&quot;&gt;&lt;property id=&quot;20148&quot; value=&quot;5&quot;/&gt;&lt;property id=&quot;20300&quot; value=&quot;Slide 32&quot;/&gt;&lt;property id=&quot;20307&quot; value=&quot;406&quot;/&gt;&lt;/object&gt;&lt;object type=&quot;3&quot; unique_id=&quot;11217&quot;&gt;&lt;property id=&quot;20148&quot; value=&quot;5&quot;/&gt;&lt;property id=&quot;20300&quot; value=&quot;Slide 33&quot;/&gt;&lt;property id=&quot;20307&quot; value=&quot;407&quot;/&gt;&lt;/object&gt;&lt;object type=&quot;3&quot; unique_id=&quot;11476&quot;&gt;&lt;property id=&quot;20148&quot; value=&quot;5&quot;/&gt;&lt;property id=&quot;20300&quot; value=&quot;Slide 1&quot;/&gt;&lt;property id=&quot;20307&quot; value=&quot;408&quot;/&gt;&lt;/object&gt;&lt;object type=&quot;3&quot; unique_id=&quot;11561&quot;&gt;&lt;property id=&quot;20148&quot; value=&quot;5&quot;/&gt;&lt;property id=&quot;20300&quot; value=&quot;Slide 12&quot;/&gt;&lt;property id=&quot;20307&quot; value=&quot;410&quot;/&gt;&lt;/object&gt;&lt;object type=&quot;3&quot; unique_id=&quot;11747&quot;&gt;&lt;property id=&quot;20148&quot; value=&quot;5&quot;/&gt;&lt;property id=&quot;20300&quot; value=&quot;Slide 22&quot;/&gt;&lt;property id=&quot;20307&quot; value=&quot;411&quot;/&gt;&lt;/object&gt;&lt;object type=&quot;3&quot; unique_id=&quot;12002&quot;&gt;&lt;property id=&quot;20148&quot; value=&quot;5&quot;/&gt;&lt;property id=&quot;20300&quot; value=&quot;Slide 4&quot;/&gt;&lt;property id=&quot;20307&quot; value=&quot;412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sz="2000" b="1" i="1" u="sng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sz="2000" b="1" i="1" u="sng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239</Words>
  <Application>Microsoft Office PowerPoint</Application>
  <PresentationFormat>On-screen Show (4:3)</PresentationFormat>
  <Paragraphs>29</Paragraphs>
  <Slides>40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40</vt:i4>
      </vt:variant>
    </vt:vector>
  </HeadingPairs>
  <TitlesOfParts>
    <vt:vector size="50" baseType="lpstr">
      <vt:lpstr>Arial</vt:lpstr>
      <vt:lpstr>Calibri</vt:lpstr>
      <vt:lpstr>Calibri Light</vt:lpstr>
      <vt:lpstr>HP001 4 hàng</vt:lpstr>
      <vt:lpstr>Times New Roman</vt:lpstr>
      <vt:lpstr>Default Design</vt:lpstr>
      <vt:lpstr>Office Theme</vt:lpstr>
      <vt:lpstr>1_Office Theme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PhiLong</dc:creator>
  <cp:lastModifiedBy>Administrator</cp:lastModifiedBy>
  <cp:revision>320</cp:revision>
  <dcterms:created xsi:type="dcterms:W3CDTF">2009-11-23T14:18:28Z</dcterms:created>
  <dcterms:modified xsi:type="dcterms:W3CDTF">2025-02-14T05:09:22Z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C73E7EA987D94F449C1D27D591931FA7_12</vt:lpwstr>
  </property>
  <property fmtid="{D5CDD505-2E9C-101B-9397-08002B2CF9AE}" pid="3" name="KSOProductBuildVer">
    <vt:lpwstr>1033-12.2.0.19805</vt:lpwstr>
  </property>
</Properties>
</file>