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0" r:id="rId3"/>
    <p:sldId id="269" r:id="rId4"/>
    <p:sldId id="256" r:id="rId5"/>
    <p:sldId id="282" r:id="rId6"/>
    <p:sldId id="294" r:id="rId7"/>
    <p:sldId id="271" r:id="rId8"/>
    <p:sldId id="272" r:id="rId9"/>
    <p:sldId id="273" r:id="rId10"/>
    <p:sldId id="285" r:id="rId11"/>
    <p:sldId id="289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91AF-4A81-D7E0-45C0-9D198CEE8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17221-CBFF-52B7-3ABE-F9570D1B1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DEAD9-D0D4-6D76-6314-31058B5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F7D9D-D809-669F-B6FC-4C0FB381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8B1A-ACB7-E36C-69A6-00E0A309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4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ABF3-DED6-FC22-5B3E-EED2219E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521AF-2B2E-B8B0-068F-259D85103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2302-911D-DC46-9F23-7DF6DA7C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7272B-A8A3-E172-4939-A6C36643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58A05-3FA7-03A2-EC48-F125563B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2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F926A-28BB-2D77-543C-C1DA7A62B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EFF6F-28C1-0723-8C1D-1360D86AE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FC9A4-ABE0-2A3C-005A-6214B6C1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BD82D-1D97-89D6-47F9-A867A14F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D942-B313-E355-7C38-42B95922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C659-406F-537D-794D-CADB1697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48FD4-72BB-576A-C715-95BE17534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DAF99-2919-61DE-EA78-D53AF468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63026-23B8-5C46-20A9-442468C6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494D1-A0E8-4CAB-258B-0730E53A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9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6662-A40D-8344-3D7F-C8F256B3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B8B12-6174-9F97-8AD4-B7A23183A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48F89-9850-FAF2-1629-0862893E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4BE44-1376-7302-8402-AE2D9B2E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5AAC7-EC4C-19C2-358D-38550F99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7ACB-BF17-CFE1-A415-1AB7583F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6F104-7A90-E14F-29BE-969D25357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BF146-133B-E811-9C25-53CC07A82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A721-7F05-3F59-E74F-C4C6EFDE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6F06B-7537-4DBF-2EF9-0C04316D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DE76B-5A06-A4FD-1966-C9A426F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3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CE46-8CAB-BEC2-8D3A-ABB1D7E6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0EB5-E855-431E-4951-D907FE2EB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36397-E6F0-9D25-6E33-6DAD4A218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9B46D-B1A3-C95A-4EE6-681BBB94E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2C3AE-7C31-8EF8-B17B-74C99D067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71EC6-74BE-70E9-C9E5-EB26D085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358360-3E75-D9BB-54E5-C09B094C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B34B1-B3F5-0A63-E791-99B77114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0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F7CC-73EC-346D-864E-0DBA9D60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B8B28-E181-C480-11BC-2DCBB3E3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D074F-1AEB-6C0C-8867-35DA912C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BCD82-C403-0D0F-C695-96331386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60280-32D6-BCED-EB4B-84BBFE3C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6FCEE-5D7E-CF7A-7BBA-879DFC00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4C710-A0EB-70BA-040B-7A02472D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1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0DBF-7E5F-CA2E-0880-41AF0082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5E88-F051-56B9-86E1-F949AC923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9852D-71DD-9EBD-CBCE-4B8EBCD9B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F0185-A9DF-11C8-5E00-14AD3E725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A8B2C-F7D9-A6D2-39E3-BA596A4B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C314-632A-F905-79BA-A0BE8536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5495-AAC4-B810-4156-E73270A8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15F08-75D9-D329-E23C-619C26C54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3E763-9E2D-94E3-92A8-9A8D904FF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9041-EFAD-3F51-2B6D-9DA906F2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91818-8016-2EBB-B0D3-9609EDDE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A7875-5C17-FA7C-FD4F-6A3531B3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4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DA675-1FD6-5B00-FA48-F633403A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B2313-D05D-BA6A-318F-30370252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BE491-6770-676E-355C-752B1A9FD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77FA-D453-4888-969C-E59810D575E1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27D9E-6AE2-B94C-78EF-600C4D7B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F7F3B-669F-A980-3C84-7E1544A39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1830-7C5A-43B5-A0D0-532AD12A5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gif"/><Relationship Id="rId2" Type="http://schemas.openxmlformats.org/officeDocument/2006/relationships/audio" Target="file:///C:\Documents%20and%20Settings\Admin\Desktop\KPKH%20H&#7840;T%20G&#7840;O%20H&#7856;NG%20MOI\Buc%20Hoa%20Dong%20Que.mp3" TargetMode="External"/><Relationship Id="rId1" Type="http://schemas.openxmlformats.org/officeDocument/2006/relationships/audio" Target="file:///H:\TU%20DAY\Qu&#234;%20H&#432;&#417;ng.mp3" TargetMode="External"/><Relationship Id="rId6" Type="http://schemas.openxmlformats.org/officeDocument/2006/relationships/image" Target="../media/image2.gif"/><Relationship Id="rId5" Type="http://schemas.openxmlformats.org/officeDocument/2006/relationships/hyperlink" Target="http://room-9x.tk/" TargetMode="Externa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anh%20phi%20cong%20oi.mp3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UU\GIAO%20AN%20DIEN%20TU\GIAO%20AN%20CHIM%20BO%20CAU.doc\4.Chim-Me-Chim-Con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anh%20phi%20cong%20oi.mp3" TargetMode="External"/><Relationship Id="rId1" Type="http://schemas.openxmlformats.org/officeDocument/2006/relationships/audio" Target="file:///H:\QUE%20H&#431;&#416;NG%20TU\nhac%20khong%20loi%20KCRR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136F8A1F-9E3C-233A-C94C-01B53AA760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360166" cy="7441324"/>
            <a:chOff x="0" y="-19"/>
            <a:chExt cx="5760" cy="4377"/>
          </a:xfrm>
        </p:grpSpPr>
        <p:pic>
          <p:nvPicPr>
            <p:cNvPr id="2065" name="Picture 3" descr="flower[1][1][1][1]">
              <a:extLst>
                <a:ext uri="{FF2B5EF4-FFF2-40B4-BE49-F238E27FC236}">
                  <a16:creationId xmlns:a16="http://schemas.microsoft.com/office/drawing/2014/main" id="{9F958592-1416-EF49-632D-CA1DCC1B6B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4" descr="flower[1][1][1][1]">
              <a:extLst>
                <a:ext uri="{FF2B5EF4-FFF2-40B4-BE49-F238E27FC236}">
                  <a16:creationId xmlns:a16="http://schemas.microsoft.com/office/drawing/2014/main" id="{BEF37CF3-D89E-2452-949E-4DE72DC623C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5" descr="flower[1][1][1][1]">
              <a:extLst>
                <a:ext uri="{FF2B5EF4-FFF2-40B4-BE49-F238E27FC236}">
                  <a16:creationId xmlns:a16="http://schemas.microsoft.com/office/drawing/2014/main" id="{2ED04333-433D-728A-0C56-FE32C25250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6" descr="flower[1][1][1][1]">
              <a:extLst>
                <a:ext uri="{FF2B5EF4-FFF2-40B4-BE49-F238E27FC236}">
                  <a16:creationId xmlns:a16="http://schemas.microsoft.com/office/drawing/2014/main" id="{F817CB6E-E6BB-EF13-F35D-340B3E5729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7" descr="2075144j7mxkg61l4">
            <a:hlinkClick r:id="rId5"/>
            <a:extLst>
              <a:ext uri="{FF2B5EF4-FFF2-40B4-BE49-F238E27FC236}">
                <a16:creationId xmlns:a16="http://schemas.microsoft.com/office/drawing/2014/main" id="{EB4A7E76-4C76-A984-48FD-9A9E37D437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45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2075144j7mxkg61l4">
            <a:hlinkClick r:id="rId5"/>
            <a:extLst>
              <a:ext uri="{FF2B5EF4-FFF2-40B4-BE49-F238E27FC236}">
                <a16:creationId xmlns:a16="http://schemas.microsoft.com/office/drawing/2014/main" id="{CD284709-D072-15EA-6671-A5F6EFDB2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177">
            <a:off x="2743200" y="4038600"/>
            <a:ext cx="342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2075144j7mxkg61l4">
            <a:hlinkClick r:id="rId5"/>
            <a:extLst>
              <a:ext uri="{FF2B5EF4-FFF2-40B4-BE49-F238E27FC236}">
                <a16:creationId xmlns:a16="http://schemas.microsoft.com/office/drawing/2014/main" id="{F43C6825-CF6D-309C-4094-44F7474A62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724400"/>
            <a:ext cx="6905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2075144j7mxkg61l4">
            <a:hlinkClick r:id="rId5"/>
            <a:extLst>
              <a:ext uri="{FF2B5EF4-FFF2-40B4-BE49-F238E27FC236}">
                <a16:creationId xmlns:a16="http://schemas.microsoft.com/office/drawing/2014/main" id="{9664D18E-675C-C551-C530-FFAEF538A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6400"/>
            <a:ext cx="552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657765pwysle0n6i">
            <a:hlinkClick r:id="rId5"/>
            <a:extLst>
              <a:ext uri="{FF2B5EF4-FFF2-40B4-BE49-F238E27FC236}">
                <a16:creationId xmlns:a16="http://schemas.microsoft.com/office/drawing/2014/main" id="{8AD35040-1D08-A763-1BD3-4A27EC369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6" y="4619626"/>
            <a:ext cx="1038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657765pwysle0n6i">
            <a:hlinkClick r:id="rId5"/>
            <a:extLst>
              <a:ext uri="{FF2B5EF4-FFF2-40B4-BE49-F238E27FC236}">
                <a16:creationId xmlns:a16="http://schemas.microsoft.com/office/drawing/2014/main" id="{14B655EF-D873-1E32-B1F0-26F3AF6EE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6" y="2286000"/>
            <a:ext cx="1038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657765pwysle0n6i">
            <a:hlinkClick r:id="rId5"/>
            <a:extLst>
              <a:ext uri="{FF2B5EF4-FFF2-40B4-BE49-F238E27FC236}">
                <a16:creationId xmlns:a16="http://schemas.microsoft.com/office/drawing/2014/main" id="{E6F346F8-77A2-D91A-8E96-608AC3ED7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5105401"/>
            <a:ext cx="10382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657765pwysle0n6i">
            <a:hlinkClick r:id="rId5"/>
            <a:extLst>
              <a:ext uri="{FF2B5EF4-FFF2-40B4-BE49-F238E27FC236}">
                <a16:creationId xmlns:a16="http://schemas.microsoft.com/office/drawing/2014/main" id="{699158AC-BA6C-80C1-C8B8-8586E6313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3429001"/>
            <a:ext cx="1038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WordArt 15">
            <a:extLst>
              <a:ext uri="{FF2B5EF4-FFF2-40B4-BE49-F238E27FC236}">
                <a16:creationId xmlns:a16="http://schemas.microsoft.com/office/drawing/2014/main" id="{CBC557D7-AE98-6CA5-C776-26CEBCA973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3276601"/>
            <a:ext cx="4738688" cy="117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 :Vẽ máy bay</a:t>
            </a:r>
          </a:p>
        </p:txBody>
      </p:sp>
      <p:sp>
        <p:nvSpPr>
          <p:cNvPr id="11280" name="WordArt 16">
            <a:extLst>
              <a:ext uri="{FF2B5EF4-FFF2-40B4-BE49-F238E27FC236}">
                <a16:creationId xmlns:a16="http://schemas.microsoft.com/office/drawing/2014/main" id="{1940310C-EA93-1B41-2318-C13728CCDC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6400800" cy="4191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2" name="WordArt 18">
            <a:extLst>
              <a:ext uri="{FF2B5EF4-FFF2-40B4-BE49-F238E27FC236}">
                <a16:creationId xmlns:a16="http://schemas.microsoft.com/office/drawing/2014/main" id="{7F728C1B-F2DD-869D-1B33-6CD884CA40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09800"/>
            <a:ext cx="56578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thẩm mỹ</a:t>
            </a:r>
          </a:p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:PTGT</a:t>
            </a:r>
          </a:p>
        </p:txBody>
      </p:sp>
      <p:pic>
        <p:nvPicPr>
          <p:cNvPr id="11284" name="Quê Hương.mp3">
            <a:hlinkClick r:id="" action="ppaction://media"/>
            <a:extLst>
              <a:ext uri="{FF2B5EF4-FFF2-40B4-BE49-F238E27FC236}">
                <a16:creationId xmlns:a16="http://schemas.microsoft.com/office/drawing/2014/main" id="{8EF4B5C4-CFF8-6B37-0DEC-E2D7BAC84B7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Buc Hoa Dong Que.mp3">
            <a:hlinkClick r:id="" action="ppaction://media"/>
            <a:extLst>
              <a:ext uri="{FF2B5EF4-FFF2-40B4-BE49-F238E27FC236}">
                <a16:creationId xmlns:a16="http://schemas.microsoft.com/office/drawing/2014/main" id="{A7E6065A-4861-0939-11A4-2C9B605A0E52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698A4D-E131-C326-54B8-D35A0E139EE9}"/>
              </a:ext>
            </a:extLst>
          </p:cNvPr>
          <p:cNvSpPr txBox="1"/>
          <p:nvPr/>
        </p:nvSpPr>
        <p:spPr>
          <a:xfrm>
            <a:off x="3429000" y="504826"/>
            <a:ext cx="533400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.VnAvant"/>
              </a:rPr>
              <a:t>UBND QUẬN LONG 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BIÊN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TRƯỜNG MẦM NON ĐỨC GIANG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01FB0"/>
              </a:solidFill>
              <a:latin typeface="Teim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749E2-F61E-2D6C-9C66-D64150D78689}"/>
              </a:ext>
            </a:extLst>
          </p:cNvPr>
          <p:cNvSpPr txBox="1"/>
          <p:nvPr/>
        </p:nvSpPr>
        <p:spPr>
          <a:xfrm>
            <a:off x="3309939" y="5053753"/>
            <a:ext cx="5786437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Giáo viên : Trịnh  Thị Thuỷ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          Lớp: MG nhỡ B1 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9976" fill="hold"/>
                                        <p:tgtEl>
                                          <p:spTgt spid="11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4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09C5D8C-B28F-9ACE-52D3-581ED99305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.VnVogue" panose="020B7200000000000000" pitchFamily="34" charset="0"/>
              </a:rPr>
              <a:t>Ho¹t ®éng kh¸m ph¸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1839496-318D-AD7C-6F58-EC4DE5A7D2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.VnVogueH" panose="020B7200000000000000" pitchFamily="34" charset="0"/>
              </a:rPr>
              <a:t>T×m hiÓu vÒ nghÒ b¸n hµng</a:t>
            </a:r>
          </a:p>
          <a:p>
            <a:pPr eaLnBrk="1" hangingPunct="1"/>
            <a:r>
              <a:rPr lang="en-US" altLang="en-US">
                <a:latin typeface=".VnVogueH" panose="020B7200000000000000" pitchFamily="34" charset="0"/>
              </a:rPr>
              <a:t>GV: Xu©n Th¶o</a:t>
            </a:r>
          </a:p>
        </p:txBody>
      </p:sp>
      <p:pic>
        <p:nvPicPr>
          <p:cNvPr id="33796" name="Picture 4" descr="illustration_cartoon_girl_B10-PSD-049">
            <a:extLst>
              <a:ext uri="{FF2B5EF4-FFF2-40B4-BE49-F238E27FC236}">
                <a16:creationId xmlns:a16="http://schemas.microsoft.com/office/drawing/2014/main" id="{34634247-2F7B-AE01-2E1F-2E2C7E7A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>
            <a:extLst>
              <a:ext uri="{FF2B5EF4-FFF2-40B4-BE49-F238E27FC236}">
                <a16:creationId xmlns:a16="http://schemas.microsoft.com/office/drawing/2014/main" id="{D3D9D8E7-8718-AEAA-E380-F586FBB21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1601788"/>
            <a:ext cx="63230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E41CB0"/>
                </a:solidFill>
                <a:latin typeface="Times New Roman" panose="02020603050405020304" pitchFamily="18" charset="0"/>
              </a:rPr>
              <a:t>Trẻ thực hành vẽ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50">
            <a:extLst>
              <a:ext uri="{FF2B5EF4-FFF2-40B4-BE49-F238E27FC236}">
                <a16:creationId xmlns:a16="http://schemas.microsoft.com/office/drawing/2014/main" id="{213B8215-DFC1-032D-AF32-8131F96F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992" y="55179"/>
            <a:ext cx="14173200" cy="68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>
            <a:extLst>
              <a:ext uri="{FF2B5EF4-FFF2-40B4-BE49-F238E27FC236}">
                <a16:creationId xmlns:a16="http://schemas.microsoft.com/office/drawing/2014/main" id="{3CBA5CD6-4393-9512-40AC-B00DB816B8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1371600"/>
            <a:ext cx="5943600" cy="1295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Học làm phi công</a:t>
            </a:r>
            <a:endParaRPr lang="en-US" sz="3600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2" name="anh phi cong oi.mp3">
            <a:hlinkClick r:id="" action="ppaction://media"/>
            <a:extLst>
              <a:ext uri="{FF2B5EF4-FFF2-40B4-BE49-F238E27FC236}">
                <a16:creationId xmlns:a16="http://schemas.microsoft.com/office/drawing/2014/main" id="{A5C2223A-CCBE-69D2-05C7-1CA70B443EA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85" fill="hold"/>
                                        <p:tgtEl>
                                          <p:spTgt spid="37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C:\Users\NGOCTHANH\Desktop\anh dep\18541558_61673.gif">
            <a:extLst>
              <a:ext uri="{FF2B5EF4-FFF2-40B4-BE49-F238E27FC236}">
                <a16:creationId xmlns:a16="http://schemas.microsoft.com/office/drawing/2014/main" id="{45EE8CF5-ED1F-77BE-7502-1137EBCA12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8825" y="5737225"/>
            <a:ext cx="717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C:\Users\NGOCTHANH\Desktop\anh dep\18541558_61673.gif">
            <a:extLst>
              <a:ext uri="{FF2B5EF4-FFF2-40B4-BE49-F238E27FC236}">
                <a16:creationId xmlns:a16="http://schemas.microsoft.com/office/drawing/2014/main" id="{8031F649-8FFC-5042-8DB7-7AAA215B70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450" y="5181600"/>
            <a:ext cx="717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C:\Users\NGOCTHANH\Desktop\anh dep\18541558_61673.gif">
            <a:extLst>
              <a:ext uri="{FF2B5EF4-FFF2-40B4-BE49-F238E27FC236}">
                <a16:creationId xmlns:a16="http://schemas.microsoft.com/office/drawing/2014/main" id="{DF5506AF-FFE6-B986-9476-296B68485F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717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C:\Users\NGOCTHANH\Desktop\anh dep\18541558_61673.gif">
            <a:extLst>
              <a:ext uri="{FF2B5EF4-FFF2-40B4-BE49-F238E27FC236}">
                <a16:creationId xmlns:a16="http://schemas.microsoft.com/office/drawing/2014/main" id="{F0D9A769-F7FD-A0F1-4F4A-9801AB34E4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84625" y="5737225"/>
            <a:ext cx="717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:\Users\NGOCTHANH\Desktop\anh dep\725049hhwhm87hwn.gif">
            <a:extLst>
              <a:ext uri="{FF2B5EF4-FFF2-40B4-BE49-F238E27FC236}">
                <a16:creationId xmlns:a16="http://schemas.microsoft.com/office/drawing/2014/main" id="{6712DCC8-309E-796D-4D4C-7855F8930C4B}"/>
              </a:ext>
            </a:extLst>
          </p:cNvPr>
          <p:cNvPicPr>
            <a:picLocks noChangeAspect="1" noChangeArrowheads="1" noCrop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4800600"/>
          </a:xfrm>
          <a:noFill/>
        </p:spPr>
      </p:pic>
      <p:sp>
        <p:nvSpPr>
          <p:cNvPr id="38919" name="WordArt 7">
            <a:extLst>
              <a:ext uri="{FF2B5EF4-FFF2-40B4-BE49-F238E27FC236}">
                <a16:creationId xmlns:a16="http://schemas.microsoft.com/office/drawing/2014/main" id="{D4EC71B9-D9C6-359A-C669-661FA26201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447801"/>
            <a:ext cx="7772400" cy="287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các cô giáo</a:t>
            </a:r>
          </a:p>
          <a:p>
            <a:pPr algn="ctr"/>
            <a:r>
              <a:rPr lang="vi-VN" sz="6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giáo dồi dào sức khỏe</a:t>
            </a:r>
            <a:endParaRPr lang="en-US" sz="6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Picture 8" descr="18">
            <a:extLst>
              <a:ext uri="{FF2B5EF4-FFF2-40B4-BE49-F238E27FC236}">
                <a16:creationId xmlns:a16="http://schemas.microsoft.com/office/drawing/2014/main" id="{54350F47-4621-EFB1-5CB5-CBFF3269A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1905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H0">
            <a:extLst>
              <a:ext uri="{FF2B5EF4-FFF2-40B4-BE49-F238E27FC236}">
                <a16:creationId xmlns:a16="http://schemas.microsoft.com/office/drawing/2014/main" id="{BCA6119A-9514-A144-D8BD-8268B9BEBB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1"/>
            <a:ext cx="1295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H0">
            <a:extLst>
              <a:ext uri="{FF2B5EF4-FFF2-40B4-BE49-F238E27FC236}">
                <a16:creationId xmlns:a16="http://schemas.microsoft.com/office/drawing/2014/main" id="{E4610707-529F-4BCB-0AE7-AE2006A76A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05401"/>
            <a:ext cx="1295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4.Chim-Me-Chim-Con.mp3">
            <a:hlinkClick r:id="" action="ppaction://media"/>
            <a:extLst>
              <a:ext uri="{FF2B5EF4-FFF2-40B4-BE49-F238E27FC236}">
                <a16:creationId xmlns:a16="http://schemas.microsoft.com/office/drawing/2014/main" id="{A78F1987-7878-BCB8-B6E7-EDD86E35B61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654" fill="hold"/>
                                        <p:tgtEl>
                                          <p:spTgt spid="38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87b2764_illustration_cartoon_girl_b10-psd-020">
            <a:extLst>
              <a:ext uri="{FF2B5EF4-FFF2-40B4-BE49-F238E27FC236}">
                <a16:creationId xmlns:a16="http://schemas.microsoft.com/office/drawing/2014/main" id="{38DA6202-8505-6706-D574-12EF0CB7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22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34C95038-9746-CCE2-DC52-6FBEEF51F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38201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E41CB0"/>
                </a:solidFill>
                <a:latin typeface="Times New Roman" panose="02020603050405020304" pitchFamily="18" charset="0"/>
              </a:rPr>
              <a:t>Trò chuyện gây hứng thú</a:t>
            </a:r>
          </a:p>
        </p:txBody>
      </p:sp>
      <p:pic>
        <p:nvPicPr>
          <p:cNvPr id="28676" name="nhac khong loi KCRR.mp3">
            <a:hlinkClick r:id="" action="ppaction://media"/>
            <a:extLst>
              <a:ext uri="{FF2B5EF4-FFF2-40B4-BE49-F238E27FC236}">
                <a16:creationId xmlns:a16="http://schemas.microsoft.com/office/drawing/2014/main" id="{C9389735-D27E-AE0D-08D6-1A5ED6F9F9E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nh phi cong oi.mp3">
            <a:hlinkClick r:id="" action="ppaction://media"/>
            <a:extLst>
              <a:ext uri="{FF2B5EF4-FFF2-40B4-BE49-F238E27FC236}">
                <a16:creationId xmlns:a16="http://schemas.microsoft.com/office/drawing/2014/main" id="{87353807-EE76-F6A5-12E3-1C418461CB52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36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03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8675" grpId="0"/>
      <p:bldP spid="28675" grpId="1"/>
      <p:bldP spid="2867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y bay 2">
            <a:extLst>
              <a:ext uri="{FF2B5EF4-FFF2-40B4-BE49-F238E27FC236}">
                <a16:creationId xmlns:a16="http://schemas.microsoft.com/office/drawing/2014/main" id="{EA299705-50B9-638D-9622-B9BB6968A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0.02219 L 0 -1.9653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y bay 2">
            <a:extLst>
              <a:ext uri="{FF2B5EF4-FFF2-40B4-BE49-F238E27FC236}">
                <a16:creationId xmlns:a16="http://schemas.microsoft.com/office/drawing/2014/main" id="{53959557-4682-E733-73CB-25B22C2D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7435" y="0"/>
            <a:ext cx="149194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5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0.02219 L 0 -1.9653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mdom">
            <a:extLst>
              <a:ext uri="{FF2B5EF4-FFF2-40B4-BE49-F238E27FC236}">
                <a16:creationId xmlns:a16="http://schemas.microsoft.com/office/drawing/2014/main" id="{BEB69E42-059E-35E1-7C82-6442209B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3023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phao hoa 1">
            <a:extLst>
              <a:ext uri="{FF2B5EF4-FFF2-40B4-BE49-F238E27FC236}">
                <a16:creationId xmlns:a16="http://schemas.microsoft.com/office/drawing/2014/main" id="{F57F9D87-E9F0-D765-4084-667E14A89E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hao hoa">
            <a:extLst>
              <a:ext uri="{FF2B5EF4-FFF2-40B4-BE49-F238E27FC236}">
                <a16:creationId xmlns:a16="http://schemas.microsoft.com/office/drawing/2014/main" id="{B3FC5D5E-DC5A-62CE-1C84-7E758E373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1670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hao hoa 1">
            <a:extLst>
              <a:ext uri="{FF2B5EF4-FFF2-40B4-BE49-F238E27FC236}">
                <a16:creationId xmlns:a16="http://schemas.microsoft.com/office/drawing/2014/main" id="{C4071FE0-6ED3-1556-36A6-39BF16FD0B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phao hoa">
            <a:extLst>
              <a:ext uri="{FF2B5EF4-FFF2-40B4-BE49-F238E27FC236}">
                <a16:creationId xmlns:a16="http://schemas.microsoft.com/office/drawing/2014/main" id="{052A4821-F2C2-A5B8-F011-0FBE89ACB7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788276"/>
            <a:ext cx="1670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hao hoa">
            <a:extLst>
              <a:ext uri="{FF2B5EF4-FFF2-40B4-BE49-F238E27FC236}">
                <a16:creationId xmlns:a16="http://schemas.microsoft.com/office/drawing/2014/main" id="{DB89A4D3-043F-6295-180A-B0A36E3C93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1670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8">
            <a:extLst>
              <a:ext uri="{FF2B5EF4-FFF2-40B4-BE49-F238E27FC236}">
                <a16:creationId xmlns:a16="http://schemas.microsoft.com/office/drawing/2014/main" id="{71AD4E8B-0187-B949-38F1-705E0E8BD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67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E41CB0"/>
                </a:solidFill>
                <a:latin typeface="Times New Roman" panose="02020603050405020304" pitchFamily="18" charset="0"/>
              </a:rPr>
              <a:t>Hướng dẫn tr</a:t>
            </a:r>
            <a:r>
              <a:rPr lang="en-US" altLang="en-US" sz="4400" b="1">
                <a:solidFill>
                  <a:srgbClr val="E41CB0"/>
                </a:solidFill>
              </a:rPr>
              <a:t>ẻ</a:t>
            </a:r>
            <a:r>
              <a:rPr lang="en-US" altLang="en-US" sz="5000" b="1">
                <a:solidFill>
                  <a:srgbClr val="E41CB0"/>
                </a:solidFill>
                <a:latin typeface="Times New Roman" panose="02020603050405020304" pitchFamily="18" charset="0"/>
              </a:rPr>
              <a:t> vẽ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96CBD204-BF3B-9689-9211-040523C66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47" y="-583324"/>
            <a:ext cx="12770068" cy="737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16F26F5-CE2F-03EA-BF81-3F4FE85FB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469B81D-B374-97D3-F7EA-E717FC1E2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8196" name="Picture 4" descr="Copy of tải xuống">
            <a:extLst>
              <a:ext uri="{FF2B5EF4-FFF2-40B4-BE49-F238E27FC236}">
                <a16:creationId xmlns:a16="http://schemas.microsoft.com/office/drawing/2014/main" id="{0005D27A-1C0E-D2B7-9E4A-56B98DB1D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9426"/>
            <a:ext cx="85344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5475E40-121A-8983-7434-EAA7BC6FB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8B621D8-CC62-0D57-EFE9-AB750B30A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73421" y="0"/>
            <a:ext cx="11527221" cy="6176963"/>
          </a:xfrm>
        </p:spPr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9220" name="Picture 4" descr="tranh-ve-cua-tre-mau-giao-14_b0a417ed0e454d99556107bf441c48fa">
            <a:extLst>
              <a:ext uri="{FF2B5EF4-FFF2-40B4-BE49-F238E27FC236}">
                <a16:creationId xmlns:a16="http://schemas.microsoft.com/office/drawing/2014/main" id="{99DEDE6B-9E27-0DF3-1A37-175D7200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5EE982A-2B94-6DCB-7B1A-90F60608C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7B0C636-9CA2-7DDB-9BB3-2C1DDB282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-517525"/>
            <a:ext cx="11353800" cy="6694488"/>
          </a:xfrm>
        </p:spPr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0244" name="Picture 4" descr="Copy of tranh-ve-cua-tre-mau-giao-03_037f6aae94f4b4c5898c6443b3107120">
            <a:extLst>
              <a:ext uri="{FF2B5EF4-FFF2-40B4-BE49-F238E27FC236}">
                <a16:creationId xmlns:a16="http://schemas.microsoft.com/office/drawing/2014/main" id="{4B1170D8-928A-5AF9-F75B-63B840C8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7526"/>
            <a:ext cx="12344400" cy="737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99</Words>
  <Application>Microsoft Office PowerPoint</Application>
  <PresentationFormat>Widescreen</PresentationFormat>
  <Paragraphs>16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.VnVogue</vt:lpstr>
      <vt:lpstr>.VnVogueH</vt:lpstr>
      <vt:lpstr>Arial</vt:lpstr>
      <vt:lpstr>Calibri</vt:lpstr>
      <vt:lpstr>Calibri Light</vt:lpstr>
      <vt:lpstr>Teim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Ho¹t ®éng kh¸m ph¸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</cp:revision>
  <dcterms:created xsi:type="dcterms:W3CDTF">2025-03-14T01:31:53Z</dcterms:created>
  <dcterms:modified xsi:type="dcterms:W3CDTF">2025-03-14T01:43:37Z</dcterms:modified>
</cp:coreProperties>
</file>