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400" r:id="rId3"/>
    <p:sldId id="368" r:id="rId4"/>
    <p:sldId id="396" r:id="rId5"/>
    <p:sldId id="397" r:id="rId6"/>
    <p:sldId id="398" r:id="rId7"/>
    <p:sldId id="394" r:id="rId8"/>
    <p:sldId id="414" r:id="rId9"/>
    <p:sldId id="415" r:id="rId10"/>
    <p:sldId id="416" r:id="rId11"/>
    <p:sldId id="3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11"/>
  </p:normalViewPr>
  <p:slideViewPr>
    <p:cSldViewPr snapToGrid="0" snapToObjects="1">
      <p:cViewPr varScale="1">
        <p:scale>
          <a:sx n="66" d="100"/>
          <a:sy n="66" d="100"/>
        </p:scale>
        <p:origin x="85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FE019-497C-403B-80C8-EC8CB735D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98E10-4B7C-4611-A236-1447BE8FC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F4530-D42F-42BB-BA39-2A6370252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EB602-D64F-4664-AF38-D010FF4A73C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8039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593D3B-A44F-4C5F-9B38-A3690E01A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200F7-4878-4237-BDDB-7531480FC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7BB2A-0181-440F-9956-DDE5EB0C0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F6E95-9103-44CB-BEB8-C1C2B9B68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853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D67E09-36CD-4218-8193-157127176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87DC58-C998-4C6F-8F3D-3F513EE7F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0BA69-F730-4CAE-9FDE-4BB2FCB72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6FD15-ED73-4513-8B4C-FA7B1C7C12C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0713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2C35E-6099-4A25-9C16-986982316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144F0-79E2-48F0-8EF4-4E9ACC081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21839-FCB1-4059-82E7-7A29683B2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99C8F-6984-4758-A768-37A8265C68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6295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112DF7-2CAC-40BE-A7AC-8D93A800A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2D0B15-8D13-4F17-B551-3463CE4B8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DDDA6-7D68-4840-8065-D4E879820F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2184E-8403-4F84-A34E-3F0134D59C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883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970D86-25DA-4774-AD7D-837DED1DD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45704D-89E3-4C87-AC1B-1341A9B36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34FF62-BB9E-4215-8396-6793E5865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4C38D-F2F0-4C46-A28A-78732DD070E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1017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A776F-6320-4369-B419-1C9FDD12A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27E676-4C6F-418E-8B69-46A58582F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F58D1E-52B1-442E-81D3-6E58DE778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182CD-58AB-4558-9419-B7FC2E8D2E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2553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423CB-591A-43D2-BD27-48F7D53AE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6890F5-6660-4E7D-8FC0-3B999CCE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174B7-172D-4D49-A972-06F5AB5F5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D0FF1-A14E-4A48-A009-D45EC6DAE1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909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2C400-D33E-45AA-9556-9EEF544F3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1D5C6-5DC3-4384-A091-D2BC0E2DA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7177A-C2CB-491B-88DA-D1B9B997C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24E85-4A71-43FC-9B4A-F7044A94697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037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B6A2-7826-4DAD-B01C-63448FE5C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261A10-606B-4E07-9844-D399A7971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09C5FB-6294-48EE-AF8E-D8753DFB1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C7A0B-8B01-4485-A47D-E58B2DDA56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74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B0998-3A11-4DB8-9F00-85A0A14B8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DB7BF-EE76-4CF7-87D8-AE40FF9C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A2F76-0DA2-4A81-B42C-98099C908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CA9B9-B3D9-44D3-8EB7-F0BEBF800EA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05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348AAB-E98E-4AA7-B5C5-249627FB4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AB5CAC-A75D-4559-B06D-B350E43C2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509412-3C4F-4F7F-8927-6704058786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792863-B9CB-4B25-8029-02BFF4D30D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9A4705-A241-414F-82A2-E2FD53CC33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D6F3BE-3EF6-479B-BEC3-EEFBA5B77F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745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3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3.wav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4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4.mp3"/><Relationship Id="rId16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5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5.wav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8086"/>
            <a:ext cx="12039600" cy="7162800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+TC: “Nghe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GV</a:t>
            </a:r>
            <a:r>
              <a:rPr lang="en-US" alt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Trịnh Thị Thuỷ            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</a:t>
            </a:r>
            <a:r>
              <a:rPr lang="en-US" altLang="en-US" sz="18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ĐỨC GIANG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9536"/>
      </p:ext>
    </p:extLst>
  </p:cSld>
  <p:clrMapOvr>
    <a:masterClrMapping/>
  </p:clrMapOvr>
  <p:transition advTm="108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300347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 :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Cháu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thợ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dệt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cô Thợ dệt">
            <a:hlinkClick r:id="" action="ppaction://media"/>
            <a:extLst>
              <a:ext uri="{FF2B5EF4-FFF2-40B4-BE49-F238E27FC236}">
                <a16:creationId xmlns:a16="http://schemas.microsoft.com/office/drawing/2014/main" id="{B944A101-F807-4C61-8A65-3E4BA2C30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6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0"/>
    </mc:Choice>
    <mc:Fallback xmlns="">
      <p:transition spd="slow" advTm="8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731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5"/>
    </mc:Choice>
    <mc:Fallback xmlns="">
      <p:transition spd="slow" advTm="3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4924" y="1450428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Cháu Yêu Cô Thợ Dệt - Beat hay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423D2B3-E572-4CC9-8C5B-58D2AB465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0011" y="6379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468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:“Nghe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7"/>
    </mc:Choice>
    <mc:Fallback xmlns=""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Encovy">
            <a:hlinkClick r:id="" action="ppaction://media"/>
            <a:extLst>
              <a:ext uri="{FF2B5EF4-FFF2-40B4-BE49-F238E27FC236}">
                <a16:creationId xmlns:a16="http://schemas.microsoft.com/office/drawing/2014/main" id="{E2D52F7F-82C3-4553-BD98-36FD85B81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90249" y="5170489"/>
            <a:ext cx="406400" cy="406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5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465943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00924" y="21094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46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47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536163" y="4465873"/>
            <a:ext cx="2844549" cy="879475"/>
            <a:chOff x="3743" y="815"/>
            <a:chExt cx="1718" cy="554"/>
          </a:xfrm>
        </p:grpSpPr>
        <p:sp>
          <p:nvSpPr>
            <p:cNvPr id="50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15"/>
              <a:ext cx="171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</a:t>
              </a:r>
              <a:endParaRPr lang="vi-VN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78" y="890"/>
              <a:ext cx="145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2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66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70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75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Trường chúng cháu là trường mầm non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2417" y="352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vâng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10994" y="1443566"/>
            <a:ext cx="2772833" cy="756709"/>
            <a:chOff x="7535863" y="1481366"/>
            <a:chExt cx="2772833" cy="867606"/>
          </a:xfrm>
        </p:grpSpPr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49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Điệu Dân Vũ Rữa Ta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84688" y="429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7 -2.29417E-6 L 3.94895E-6 -0.225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176</Words>
  <Application>Microsoft Office PowerPoint</Application>
  <PresentationFormat>Widescreen</PresentationFormat>
  <Paragraphs>43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Gautami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ten bai hat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33</cp:revision>
  <dcterms:created xsi:type="dcterms:W3CDTF">2021-11-02T02:47:44Z</dcterms:created>
  <dcterms:modified xsi:type="dcterms:W3CDTF">2025-01-20T02:40:01Z</dcterms:modified>
</cp:coreProperties>
</file>