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4" r:id="rId3"/>
    <p:sldId id="265" r:id="rId4"/>
    <p:sldId id="284" r:id="rId5"/>
    <p:sldId id="257" r:id="rId6"/>
    <p:sldId id="258" r:id="rId7"/>
    <p:sldId id="260" r:id="rId8"/>
    <p:sldId id="261" r:id="rId9"/>
    <p:sldId id="262" r:id="rId10"/>
    <p:sldId id="263" r:id="rId11"/>
    <p:sldId id="285" r:id="rId12"/>
    <p:sldId id="270" r:id="rId13"/>
    <p:sldId id="271" r:id="rId14"/>
    <p:sldId id="272" r:id="rId15"/>
    <p:sldId id="273" r:id="rId16"/>
    <p:sldId id="259" r:id="rId17"/>
    <p:sldId id="275" r:id="rId18"/>
    <p:sldId id="277" r:id="rId19"/>
    <p:sldId id="279" r:id="rId20"/>
    <p:sldId id="281" r:id="rId21"/>
    <p:sldId id="283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BAA5-DCED-45AF-A00B-18FEAE163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0E4981-7DEE-4541-829D-4D7E634B1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CA45D-10F5-4EDA-B5AB-39E03D4D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3B58-F630-4F08-B9CC-835363885D3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70E10-4F7F-4298-8510-2C879F48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A6C96-79BA-4755-AC8F-A3BDF740B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F356-3D5E-4096-9612-17F96AF3A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9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3949-C81C-412F-9DB1-35C74E4E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9B9AC5-AFF3-4FF4-A2D6-673744009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82722-8D46-4E82-95BB-966B48A77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3B58-F630-4F08-B9CC-835363885D3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3003-210C-437E-9831-21FA883A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EF58B-FD2F-4699-B8A9-E2500E39E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F356-3D5E-4096-9612-17F96AF3A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6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DB33E1-3050-41A4-B253-E915E33FF1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49F19A-250D-4E05-A55C-3F2FAEC9D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8ED44-E63B-4F42-AA9B-69319428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3B58-F630-4F08-B9CC-835363885D3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91088-0C47-4F2F-9272-F1AB40D7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83EB2-0D1E-4EC8-8E69-25A924A0A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F356-3D5E-4096-9612-17F96AF3A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46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60446" indent="0" algn="ctr">
              <a:buNone/>
              <a:defRPr/>
            </a:lvl2pPr>
            <a:lvl3pPr marL="920892" indent="0" algn="ctr">
              <a:buNone/>
              <a:defRPr/>
            </a:lvl3pPr>
            <a:lvl4pPr marL="1381338" indent="0" algn="ctr">
              <a:buNone/>
              <a:defRPr/>
            </a:lvl4pPr>
            <a:lvl5pPr marL="1841785" indent="0" algn="ctr">
              <a:buNone/>
              <a:defRPr/>
            </a:lvl5pPr>
            <a:lvl6pPr marL="2302231" indent="0" algn="ctr">
              <a:buNone/>
              <a:defRPr/>
            </a:lvl6pPr>
            <a:lvl7pPr marL="2762677" indent="0" algn="ctr">
              <a:buNone/>
              <a:defRPr/>
            </a:lvl7pPr>
            <a:lvl8pPr marL="3223123" indent="0" algn="ctr">
              <a:buNone/>
              <a:defRPr/>
            </a:lvl8pPr>
            <a:lvl9pPr marL="368356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E90E4-D9AD-44DA-B63B-BE7ACC6E3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30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137E0-B09D-4B27-B0BF-36D8C448C1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47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25"/>
            </a:lvl1pPr>
            <a:lvl2pPr marL="460446" indent="0">
              <a:buNone/>
              <a:defRPr sz="1800"/>
            </a:lvl2pPr>
            <a:lvl3pPr marL="920892" indent="0">
              <a:buNone/>
              <a:defRPr sz="1575"/>
            </a:lvl3pPr>
            <a:lvl4pPr marL="1381338" indent="0">
              <a:buNone/>
              <a:defRPr sz="1425"/>
            </a:lvl4pPr>
            <a:lvl5pPr marL="1841785" indent="0">
              <a:buNone/>
              <a:defRPr sz="1425"/>
            </a:lvl5pPr>
            <a:lvl6pPr marL="2302231" indent="0">
              <a:buNone/>
              <a:defRPr sz="1425"/>
            </a:lvl6pPr>
            <a:lvl7pPr marL="2762677" indent="0">
              <a:buNone/>
              <a:defRPr sz="1425"/>
            </a:lvl7pPr>
            <a:lvl8pPr marL="3223123" indent="0">
              <a:buNone/>
              <a:defRPr sz="1425"/>
            </a:lvl8pPr>
            <a:lvl9pPr marL="3683569" indent="0">
              <a:buNone/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714AA-064D-434B-9FBE-C8DBED873A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30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CD8E8-21B1-472D-BDDD-E1CC9A5F4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69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0446" indent="0">
              <a:buNone/>
              <a:defRPr sz="2025" b="1"/>
            </a:lvl2pPr>
            <a:lvl3pPr marL="920892" indent="0">
              <a:buNone/>
              <a:defRPr sz="1800" b="1"/>
            </a:lvl3pPr>
            <a:lvl4pPr marL="1381338" indent="0">
              <a:buNone/>
              <a:defRPr sz="1575" b="1"/>
            </a:lvl4pPr>
            <a:lvl5pPr marL="1841785" indent="0">
              <a:buNone/>
              <a:defRPr sz="1575" b="1"/>
            </a:lvl5pPr>
            <a:lvl6pPr marL="2302231" indent="0">
              <a:buNone/>
              <a:defRPr sz="1575" b="1"/>
            </a:lvl6pPr>
            <a:lvl7pPr marL="2762677" indent="0">
              <a:buNone/>
              <a:defRPr sz="1575" b="1"/>
            </a:lvl7pPr>
            <a:lvl8pPr marL="3223123" indent="0">
              <a:buNone/>
              <a:defRPr sz="1575" b="1"/>
            </a:lvl8pPr>
            <a:lvl9pPr marL="3683569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0446" indent="0">
              <a:buNone/>
              <a:defRPr sz="2025" b="1"/>
            </a:lvl2pPr>
            <a:lvl3pPr marL="920892" indent="0">
              <a:buNone/>
              <a:defRPr sz="1800" b="1"/>
            </a:lvl3pPr>
            <a:lvl4pPr marL="1381338" indent="0">
              <a:buNone/>
              <a:defRPr sz="1575" b="1"/>
            </a:lvl4pPr>
            <a:lvl5pPr marL="1841785" indent="0">
              <a:buNone/>
              <a:defRPr sz="1575" b="1"/>
            </a:lvl5pPr>
            <a:lvl6pPr marL="2302231" indent="0">
              <a:buNone/>
              <a:defRPr sz="1575" b="1"/>
            </a:lvl6pPr>
            <a:lvl7pPr marL="2762677" indent="0">
              <a:buNone/>
              <a:defRPr sz="1575" b="1"/>
            </a:lvl7pPr>
            <a:lvl8pPr marL="3223123" indent="0">
              <a:buNone/>
              <a:defRPr sz="1575" b="1"/>
            </a:lvl8pPr>
            <a:lvl9pPr marL="3683569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739FA2-4C04-43D7-9BA7-35DB338FC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90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8665C-5A8B-46E5-BA2B-B39EC22AF5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161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EF657-8909-4F00-95E8-9FE443D0CA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38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60446" indent="0">
              <a:buNone/>
              <a:defRPr sz="1200"/>
            </a:lvl2pPr>
            <a:lvl3pPr marL="920892" indent="0">
              <a:buNone/>
              <a:defRPr sz="975"/>
            </a:lvl3pPr>
            <a:lvl4pPr marL="1381338" indent="0">
              <a:buNone/>
              <a:defRPr sz="900"/>
            </a:lvl4pPr>
            <a:lvl5pPr marL="1841785" indent="0">
              <a:buNone/>
              <a:defRPr sz="900"/>
            </a:lvl5pPr>
            <a:lvl6pPr marL="2302231" indent="0">
              <a:buNone/>
              <a:defRPr sz="900"/>
            </a:lvl6pPr>
            <a:lvl7pPr marL="2762677" indent="0">
              <a:buNone/>
              <a:defRPr sz="900"/>
            </a:lvl7pPr>
            <a:lvl8pPr marL="3223123" indent="0">
              <a:buNone/>
              <a:defRPr sz="900"/>
            </a:lvl8pPr>
            <a:lvl9pPr marL="36835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7DA74-FCD6-40E8-8B90-F2A6219ABC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6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5636A-ADA3-46C1-8B69-3C309429E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F5AC1-45CD-4DA6-9C94-50FA2A38A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C9CAF-9308-4178-BD3F-CE3E7382E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3B58-F630-4F08-B9CC-835363885D3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5F9EB-F918-427B-8B22-80AE602CD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502E2-813E-4537-8A94-1C2F6AC0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F356-3D5E-4096-9612-17F96AF3A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09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60446" indent="0">
              <a:buNone/>
              <a:defRPr sz="2850"/>
            </a:lvl2pPr>
            <a:lvl3pPr marL="920892" indent="0">
              <a:buNone/>
              <a:defRPr sz="2400"/>
            </a:lvl3pPr>
            <a:lvl4pPr marL="1381338" indent="0">
              <a:buNone/>
              <a:defRPr sz="2025"/>
            </a:lvl4pPr>
            <a:lvl5pPr marL="1841785" indent="0">
              <a:buNone/>
              <a:defRPr sz="2025"/>
            </a:lvl5pPr>
            <a:lvl6pPr marL="2302231" indent="0">
              <a:buNone/>
              <a:defRPr sz="2025"/>
            </a:lvl6pPr>
            <a:lvl7pPr marL="2762677" indent="0">
              <a:buNone/>
              <a:defRPr sz="2025"/>
            </a:lvl7pPr>
            <a:lvl8pPr marL="3223123" indent="0">
              <a:buNone/>
              <a:defRPr sz="2025"/>
            </a:lvl8pPr>
            <a:lvl9pPr marL="3683569" indent="0">
              <a:buNone/>
              <a:defRPr sz="20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425"/>
            </a:lvl1pPr>
            <a:lvl2pPr marL="460446" indent="0">
              <a:buNone/>
              <a:defRPr sz="1200"/>
            </a:lvl2pPr>
            <a:lvl3pPr marL="920892" indent="0">
              <a:buNone/>
              <a:defRPr sz="975"/>
            </a:lvl3pPr>
            <a:lvl4pPr marL="1381338" indent="0">
              <a:buNone/>
              <a:defRPr sz="900"/>
            </a:lvl4pPr>
            <a:lvl5pPr marL="1841785" indent="0">
              <a:buNone/>
              <a:defRPr sz="900"/>
            </a:lvl5pPr>
            <a:lvl6pPr marL="2302231" indent="0">
              <a:buNone/>
              <a:defRPr sz="900"/>
            </a:lvl6pPr>
            <a:lvl7pPr marL="2762677" indent="0">
              <a:buNone/>
              <a:defRPr sz="900"/>
            </a:lvl7pPr>
            <a:lvl8pPr marL="3223123" indent="0">
              <a:buNone/>
              <a:defRPr sz="900"/>
            </a:lvl8pPr>
            <a:lvl9pPr marL="36835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9E35A-B6F5-4E78-A1EA-811D4E05AB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159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F64A7-D1ED-4DF2-8C53-27C697881E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85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6038F-54D6-426D-996B-778739FEC5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09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31DCDED-C705-45D1-953C-2020CE6918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7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AD1CB-EC0F-4108-8B27-1CC95B98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BF473-59C7-4237-AA8D-695BA18D8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AC747-6D13-4A97-A265-7A7233E8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3B58-F630-4F08-B9CC-835363885D3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0DDA2-1EA6-4163-BB64-06FD223D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E03B8-D417-47D8-875A-1444ACD02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F356-3D5E-4096-9612-17F96AF3A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9A37-8A54-42FB-9616-7320E5CF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7A684-49F2-4647-9053-1FF253000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34C77-44A0-4D16-9C78-810EC2E7D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B854F-4994-4770-928D-372CA08BE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3B58-F630-4F08-B9CC-835363885D3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B6AF0-1533-4CF0-AA8D-761234F6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845DC-CEFF-4752-A9C8-38EC56950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F356-3D5E-4096-9612-17F96AF3A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0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EC6D-77CA-4584-BC7A-426ED28C3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0EDBD-C019-43C4-852D-7FAB00136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DD69D-9624-4BBD-B6AB-12FBB0FB8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8EEF97-5183-4F04-8448-FEFFF5CF7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8FA944-3ADF-49F8-B62D-61DEF09F5D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4C5A05-F4AE-47B0-BE67-6BD542227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3B58-F630-4F08-B9CC-835363885D3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28715-EC9D-4FE7-8E3B-E0167819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CC692-DDB9-4772-81B9-58458061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F356-3D5E-4096-9612-17F96AF3A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9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DDB57-818B-4460-B9E6-86282552E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F70A68-BB8D-40E2-B5AD-4A269A9D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3B58-F630-4F08-B9CC-835363885D3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2FF52E-181A-4116-AA93-D05E66954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28C1B-018F-4F2F-BDA0-A5868CB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F356-3D5E-4096-9612-17F96AF3A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6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F26DA6-5FDF-4186-A109-115BE2E75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3B58-F630-4F08-B9CC-835363885D3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A3569-AB8B-460B-BF38-84F23AEB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EE8CB-98DB-4046-A3EF-6D975B96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F356-3D5E-4096-9612-17F96AF3A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54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A52C0-B17F-4375-A9E4-8B13651F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75E07-F80E-4E57-A17D-BDB185AF6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120C3-DC6C-404B-8C40-98849B97E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B1A84-9EFD-4307-AF12-D24F5848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3B58-F630-4F08-B9CC-835363885D3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E6495-11DF-4E9C-AD25-63A561E95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EB244-9558-45F4-BCA8-2F09A093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F356-3D5E-4096-9612-17F96AF3A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7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F201D-B96B-47E9-8E6A-876D4030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C2B0EF-FAA6-4E01-972B-9DDC29E85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7C6A9-9B65-4D35-85A4-FD2604FA2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4CEF0-72B9-4A37-A3D6-6873C86DE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3B58-F630-4F08-B9CC-835363885D3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5647F-28D4-43CC-89C7-E71FFFCD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4F7EF-6406-4E71-AC3F-08A03937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F356-3D5E-4096-9612-17F96AF3A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3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E3A2C-2033-4057-8760-EC0311761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3A030-8423-48F2-826A-D464CFA2C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E9DF3-0E8C-4128-87B0-F73B69A9E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43B58-F630-4F08-B9CC-835363885D3A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0C45A-E4F9-453F-9950-80CD155CA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8EB30-98A8-49C1-A281-13CAF671D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0F356-3D5E-4096-9612-17F96AF3A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t" anchorCtr="0" compatLnSpc="1">
            <a:prstTxWarp prst="textNoShape">
              <a:avLst/>
            </a:prstTxWarp>
          </a:bodyPr>
          <a:lstStyle>
            <a:lvl1pPr>
              <a:defRPr sz="1425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t" anchorCtr="0" compatLnSpc="1">
            <a:prstTxWarp prst="textNoShape">
              <a:avLst/>
            </a:prstTxWarp>
          </a:bodyPr>
          <a:lstStyle>
            <a:lvl1pPr algn="ctr">
              <a:defRPr sz="1425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t" anchorCtr="0" compatLnSpc="1">
            <a:prstTxWarp prst="textNoShape">
              <a:avLst/>
            </a:prstTxWarp>
          </a:bodyPr>
          <a:lstStyle>
            <a:lvl1pPr algn="r">
              <a:defRPr sz="1425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212E39E-17DC-4858-84E6-07ED7D4994BB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5pPr>
      <a:lvl6pPr marL="460446"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6pPr>
      <a:lvl7pPr marL="920892"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7pPr>
      <a:lvl8pPr marL="1381338"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8pPr>
      <a:lvl9pPr marL="1841785"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9pPr>
    </p:titleStyle>
    <p:bodyStyle>
      <a:lvl1pPr marL="345335" indent="-345335" algn="l" rtl="0" fontAlgn="base">
        <a:spcBef>
          <a:spcPct val="20000"/>
        </a:spcBef>
        <a:spcAft>
          <a:spcPct val="0"/>
        </a:spcAft>
        <a:buChar char="•"/>
        <a:defRPr sz="3225">
          <a:solidFill>
            <a:schemeClr val="tx1"/>
          </a:solidFill>
          <a:latin typeface="+mn-lt"/>
          <a:ea typeface="+mn-ea"/>
          <a:cs typeface="+mn-cs"/>
        </a:defRPr>
      </a:lvl1pPr>
      <a:lvl2pPr marL="748225" indent="-287779" algn="l" rtl="0" fontAlgn="base">
        <a:spcBef>
          <a:spcPct val="20000"/>
        </a:spcBef>
        <a:spcAft>
          <a:spcPct val="0"/>
        </a:spcAft>
        <a:buChar char="–"/>
        <a:defRPr sz="2850">
          <a:solidFill>
            <a:schemeClr val="tx1"/>
          </a:solidFill>
          <a:latin typeface="+mn-lt"/>
        </a:defRPr>
      </a:lvl2pPr>
      <a:lvl3pPr marL="1151115" indent="-23022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11562" indent="-230223" algn="l" rtl="0" fontAlgn="base">
        <a:spcBef>
          <a:spcPct val="20000"/>
        </a:spcBef>
        <a:spcAft>
          <a:spcPct val="0"/>
        </a:spcAft>
        <a:buChar char="–"/>
        <a:defRPr sz="2025">
          <a:solidFill>
            <a:schemeClr val="tx1"/>
          </a:solidFill>
          <a:latin typeface="+mn-lt"/>
        </a:defRPr>
      </a:lvl4pPr>
      <a:lvl5pPr marL="2072008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5pPr>
      <a:lvl6pPr marL="2532454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6pPr>
      <a:lvl7pPr marL="2992900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7pPr>
      <a:lvl8pPr marL="3453346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8pPr>
      <a:lvl9pPr marL="3913792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446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0892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1338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1785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2231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2677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3123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3569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EABADD-FEB4-41AF-B8D9-6BE168776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079" y="-57396"/>
            <a:ext cx="14134447" cy="71796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39402" y="1814127"/>
            <a:ext cx="593407" cy="745145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90347" y="1750308"/>
            <a:ext cx="593407" cy="745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2814" y="1399930"/>
            <a:ext cx="906453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  <a:p>
            <a:pPr algn="ctr"/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sốlượng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    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9 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5- 6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21751" y="433315"/>
            <a:ext cx="5748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CEB0-1247-41A2-90CA-795A128E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E74A0F-3BFA-4215-B987-E92CA60C2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1F68-8237-4BDA-9E01-5E851E3BF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687" y="4277859"/>
            <a:ext cx="1032548" cy="10260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84429D-3C1B-426B-8F5E-BE609EB87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1040235" y="4277859"/>
            <a:ext cx="1032548" cy="10260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3A183D-3E4F-4F32-AC61-2FDBFC86A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2072783" y="4277858"/>
            <a:ext cx="1032548" cy="10260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3D4BD7-3B61-4019-977C-A90EB9941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3105331" y="4277858"/>
            <a:ext cx="1032548" cy="10260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8A86CF-2795-479E-8BC6-EBAA7BA7B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4137879" y="4277858"/>
            <a:ext cx="1032548" cy="10260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EE4C5F-8FB2-41BB-84AC-FED786322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5170427" y="4277858"/>
            <a:ext cx="1032548" cy="1026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9C93052-454A-474C-BEC6-82C9DC126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6202276" y="4277857"/>
            <a:ext cx="1032548" cy="10260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9D8403-C539-4E11-BF74-A240A30DA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234125" y="4277857"/>
            <a:ext cx="1032548" cy="10260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4D99270-7695-4B2B-8495-B6C34DED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8265275" y="4277857"/>
            <a:ext cx="1032548" cy="1026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5F76E-F077-42E4-B74B-6B07C7BDF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10" y="3473631"/>
            <a:ext cx="973825" cy="804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4CFB14-E6BF-49F5-AAD4-182D74CBA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067" y="3473631"/>
            <a:ext cx="973825" cy="804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0855BF-6700-4532-A485-FAE367716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9719" y="3473631"/>
            <a:ext cx="973825" cy="804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99CE26-C6C2-49CD-A897-C27BCA7E3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8251" y="3473631"/>
            <a:ext cx="973825" cy="804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90DEEE-4D1F-4397-8242-B4651F55F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5203" y="3473631"/>
            <a:ext cx="973825" cy="804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D91B09-90DA-4603-942A-C232C2FAB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5626" y="3473631"/>
            <a:ext cx="973825" cy="8042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CBD99-1596-4EED-BBF5-42042D3D9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2086" y="3473631"/>
            <a:ext cx="973825" cy="8042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9C045-194A-4D36-A8E2-DC37C97F4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4174" y="3473631"/>
            <a:ext cx="973825" cy="8042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91A671-B446-499E-80F3-7B4AABA67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7467" y="3462187"/>
            <a:ext cx="973825" cy="8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E2E3-B4FF-4FE4-BFEA-9A64E85B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31593F-12B7-4430-BA15-58F07A071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85" y="1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616B3D-AAA1-4EDE-8E76-769017BB0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0" t="10631" r="30536" b="32176"/>
          <a:stretch/>
        </p:blipFill>
        <p:spPr>
          <a:xfrm>
            <a:off x="4277077" y="-206129"/>
            <a:ext cx="3172593" cy="4155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D8B19E-0BD6-4C90-B71B-9F4A14592352}"/>
              </a:ext>
            </a:extLst>
          </p:cNvPr>
          <p:cNvSpPr txBox="1"/>
          <p:nvPr/>
        </p:nvSpPr>
        <p:spPr>
          <a:xfrm>
            <a:off x="4477024" y="5399216"/>
            <a:ext cx="2582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vant"/>
                <a:cs typeface="Times New Roman" panose="02020603050405020304" pitchFamily="18" charset="0"/>
              </a:rPr>
              <a:t>SỐ CHÍN</a:t>
            </a:r>
          </a:p>
        </p:txBody>
      </p:sp>
    </p:spTree>
    <p:extLst>
      <p:ext uri="{BB962C8B-B14F-4D97-AF65-F5344CB8AC3E}">
        <p14:creationId xmlns:p14="http://schemas.microsoft.com/office/powerpoint/2010/main" val="387382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E2E3-B4FF-4FE4-BFEA-9A64E85B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31593F-12B7-4430-BA15-58F07A071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85" y="1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616B3D-AAA1-4EDE-8E76-769017BB0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0" t="10631" r="30536" b="32176"/>
          <a:stretch/>
        </p:blipFill>
        <p:spPr>
          <a:xfrm>
            <a:off x="4277077" y="-206129"/>
            <a:ext cx="3172593" cy="4155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D8B19E-0BD6-4C90-B71B-9F4A14592352}"/>
              </a:ext>
            </a:extLst>
          </p:cNvPr>
          <p:cNvSpPr txBox="1"/>
          <p:nvPr/>
        </p:nvSpPr>
        <p:spPr>
          <a:xfrm>
            <a:off x="4477024" y="5399216"/>
            <a:ext cx="2582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vant"/>
                <a:cs typeface="Times New Roman" panose="02020603050405020304" pitchFamily="18" charset="0"/>
              </a:rPr>
              <a:t>SỐ CHÍN</a:t>
            </a:r>
          </a:p>
        </p:txBody>
      </p:sp>
    </p:spTree>
    <p:extLst>
      <p:ext uri="{BB962C8B-B14F-4D97-AF65-F5344CB8AC3E}">
        <p14:creationId xmlns:p14="http://schemas.microsoft.com/office/powerpoint/2010/main" val="52745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E2E3-B4FF-4FE4-BFEA-9A64E85B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31593F-12B7-4430-BA15-58F07A071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85" y="1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616B3D-AAA1-4EDE-8E76-769017BB0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0" t="10631" r="30536" b="32176"/>
          <a:stretch/>
        </p:blipFill>
        <p:spPr>
          <a:xfrm>
            <a:off x="4277077" y="-206129"/>
            <a:ext cx="3172593" cy="4155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D8B19E-0BD6-4C90-B71B-9F4A14592352}"/>
              </a:ext>
            </a:extLst>
          </p:cNvPr>
          <p:cNvSpPr txBox="1"/>
          <p:nvPr/>
        </p:nvSpPr>
        <p:spPr>
          <a:xfrm>
            <a:off x="4477024" y="5399216"/>
            <a:ext cx="2582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vant"/>
                <a:cs typeface="Times New Roman" panose="02020603050405020304" pitchFamily="18" charset="0"/>
              </a:rPr>
              <a:t>SỐ CHÍN</a:t>
            </a:r>
          </a:p>
        </p:txBody>
      </p:sp>
    </p:spTree>
    <p:extLst>
      <p:ext uri="{BB962C8B-B14F-4D97-AF65-F5344CB8AC3E}">
        <p14:creationId xmlns:p14="http://schemas.microsoft.com/office/powerpoint/2010/main" val="414167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E2E3-B4FF-4FE4-BFEA-9A64E85B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31593F-12B7-4430-BA15-58F07A071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85" y="1"/>
            <a:ext cx="12192000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D8B19E-0BD6-4C90-B71B-9F4A14592352}"/>
              </a:ext>
            </a:extLst>
          </p:cNvPr>
          <p:cNvSpPr txBox="1"/>
          <p:nvPr/>
        </p:nvSpPr>
        <p:spPr>
          <a:xfrm>
            <a:off x="4477024" y="5399216"/>
            <a:ext cx="2582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vant"/>
                <a:cs typeface="Times New Roman" panose="02020603050405020304" pitchFamily="18" charset="0"/>
              </a:rPr>
              <a:t>SỐ CHÍN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8F8B68-0068-44FC-84CA-4992311C8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623" y="0"/>
            <a:ext cx="16764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0" b="1" dirty="0">
                <a:solidFill>
                  <a:srgbClr val="FF330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07B69B5-B2B0-4C1D-B7BA-009E84ED8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659" y="908791"/>
            <a:ext cx="1568825" cy="190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05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CEB0-1247-41A2-90CA-795A128E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E74A0F-3BFA-4215-B987-E92CA60C2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1F68-8237-4BDA-9E01-5E851E3BF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332" y="4277856"/>
            <a:ext cx="1032548" cy="10260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84429D-3C1B-426B-8F5E-BE609EB87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1040235" y="4277859"/>
            <a:ext cx="1032548" cy="10260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3A183D-3E4F-4F32-AC61-2FDBFC86A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2072783" y="4277858"/>
            <a:ext cx="1032548" cy="10260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3D4BD7-3B61-4019-977C-A90EB9941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3105331" y="4277858"/>
            <a:ext cx="1032548" cy="10260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8A86CF-2795-479E-8BC6-EBAA7BA7B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4137879" y="4277858"/>
            <a:ext cx="1032548" cy="10260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EE4C5F-8FB2-41BB-84AC-FED786322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5170427" y="4277858"/>
            <a:ext cx="1032548" cy="1026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9C93052-454A-474C-BEC6-82C9DC126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6202276" y="4277857"/>
            <a:ext cx="1032548" cy="10260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9D8403-C539-4E11-BF74-A240A30DA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234125" y="4277857"/>
            <a:ext cx="1032548" cy="10260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4D99270-7695-4B2B-8495-B6C34DED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8265275" y="4277857"/>
            <a:ext cx="1032548" cy="1026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5F76E-F077-42E4-B74B-6B07C7BDF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10" y="3473631"/>
            <a:ext cx="973825" cy="804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4CFB14-E6BF-49F5-AAD4-182D74CBA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067" y="3473631"/>
            <a:ext cx="973825" cy="804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0855BF-6700-4532-A485-FAE367716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9719" y="3473631"/>
            <a:ext cx="973825" cy="804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99CE26-C6C2-49CD-A897-C27BCA7E3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8251" y="3473631"/>
            <a:ext cx="973825" cy="804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90DEEE-4D1F-4397-8242-B4651F55F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5203" y="3473631"/>
            <a:ext cx="973825" cy="804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D91B09-90DA-4603-942A-C232C2FAB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5626" y="3473631"/>
            <a:ext cx="973825" cy="8042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CBD99-1596-4EED-BBF5-42042D3D9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2086" y="3473631"/>
            <a:ext cx="973825" cy="8042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9C045-194A-4D36-A8E2-DC37C97F4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4174" y="3473631"/>
            <a:ext cx="973825" cy="804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F6778C-9935-48B8-B768-F777BC824E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0" t="10631" r="30536" b="32176"/>
          <a:stretch/>
        </p:blipFill>
        <p:spPr>
          <a:xfrm>
            <a:off x="9476980" y="3238721"/>
            <a:ext cx="756693" cy="1088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089EB9-BD48-4EA0-8E50-2B937E9239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0" t="10631" r="30536" b="32176"/>
          <a:stretch/>
        </p:blipFill>
        <p:spPr>
          <a:xfrm>
            <a:off x="9470570" y="4326791"/>
            <a:ext cx="756693" cy="10880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01D7E9-1B90-4067-8E11-77E898202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8678" y="3473631"/>
            <a:ext cx="973825" cy="8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0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CEB0-1247-41A2-90CA-795A128E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E74A0F-3BFA-4215-B987-E92CA60C2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1F68-8237-4BDA-9E01-5E851E3BF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332" y="4277856"/>
            <a:ext cx="1032548" cy="10260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84429D-3C1B-426B-8F5E-BE609EB87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1040235" y="4277859"/>
            <a:ext cx="1032548" cy="10260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3A183D-3E4F-4F32-AC61-2FDBFC86A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2072783" y="4277858"/>
            <a:ext cx="1032548" cy="10260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3D4BD7-3B61-4019-977C-A90EB9941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3105331" y="4277858"/>
            <a:ext cx="1032548" cy="10260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8A86CF-2795-479E-8BC6-EBAA7BA7B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4137879" y="4277858"/>
            <a:ext cx="1032548" cy="10260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EE4C5F-8FB2-41BB-84AC-FED786322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5170427" y="4277858"/>
            <a:ext cx="1032548" cy="1026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9C93052-454A-474C-BEC6-82C9DC126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6202276" y="4277857"/>
            <a:ext cx="1032548" cy="10260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9D8403-C539-4E11-BF74-A240A30DA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234125" y="4277857"/>
            <a:ext cx="1032548" cy="10260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4D99270-7695-4B2B-8495-B6C34DED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8265275" y="4277857"/>
            <a:ext cx="1032548" cy="1026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5F76E-F077-42E4-B74B-6B07C7BDF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10" y="3473631"/>
            <a:ext cx="973825" cy="804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4CFB14-E6BF-49F5-AAD4-182D74CBA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067" y="3473631"/>
            <a:ext cx="973825" cy="804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0855BF-6700-4532-A485-FAE367716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9719" y="3473631"/>
            <a:ext cx="973825" cy="804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99CE26-C6C2-49CD-A897-C27BCA7E3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8251" y="3473631"/>
            <a:ext cx="973825" cy="804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90DEEE-4D1F-4397-8242-B4651F55F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5203" y="3473631"/>
            <a:ext cx="973825" cy="804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D91B09-90DA-4603-942A-C232C2FAB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5626" y="3473631"/>
            <a:ext cx="973825" cy="8042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CBD99-1596-4EED-BBF5-42042D3D9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2086" y="3473631"/>
            <a:ext cx="973825" cy="8042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9C045-194A-4D36-A8E2-DC37C97F4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4174" y="3473631"/>
            <a:ext cx="973825" cy="804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F6778C-9935-48B8-B768-F777BC824E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0" t="10631" r="30536" b="32176"/>
          <a:stretch/>
        </p:blipFill>
        <p:spPr>
          <a:xfrm>
            <a:off x="9476980" y="3238721"/>
            <a:ext cx="756693" cy="1088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089EB9-BD48-4EA0-8E50-2B937E9239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0" t="10631" r="30536" b="32176"/>
          <a:stretch/>
        </p:blipFill>
        <p:spPr>
          <a:xfrm>
            <a:off x="9470570" y="4326791"/>
            <a:ext cx="756693" cy="10880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01D7E9-1B90-4067-8E11-77E898202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8678" y="3473631"/>
            <a:ext cx="973825" cy="8042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BFC82B-90DB-442C-A42C-40A985528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332" y="4277854"/>
            <a:ext cx="1032548" cy="1026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33538-EFB4-43AC-BBB9-5615F1644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1040235" y="4277857"/>
            <a:ext cx="1032548" cy="10260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706A75-526A-4CA4-8C45-6291A25ED7D2}"/>
              </a:ext>
            </a:extLst>
          </p:cNvPr>
          <p:cNvSpPr txBox="1"/>
          <p:nvPr/>
        </p:nvSpPr>
        <p:spPr>
          <a:xfrm>
            <a:off x="9511660" y="2890204"/>
            <a:ext cx="12177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CEB0-1247-41A2-90CA-795A128E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E74A0F-3BFA-4215-B987-E92CA60C2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1F68-8237-4BDA-9E01-5E851E3BF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332" y="4277856"/>
            <a:ext cx="1032548" cy="10260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84429D-3C1B-426B-8F5E-BE609EB87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1040235" y="4277859"/>
            <a:ext cx="1032548" cy="10260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3A183D-3E4F-4F32-AC61-2FDBFC86A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2072783" y="4277858"/>
            <a:ext cx="1032548" cy="10260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3D4BD7-3B61-4019-977C-A90EB9941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3105331" y="4277858"/>
            <a:ext cx="1032548" cy="10260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8A86CF-2795-479E-8BC6-EBAA7BA7B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4137879" y="4277858"/>
            <a:ext cx="1032548" cy="10260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EE4C5F-8FB2-41BB-84AC-FED786322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5170427" y="4277858"/>
            <a:ext cx="1032548" cy="1026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9C93052-454A-474C-BEC6-82C9DC126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6202276" y="4277857"/>
            <a:ext cx="1032548" cy="10260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9D8403-C539-4E11-BF74-A240A30DA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234125" y="4277857"/>
            <a:ext cx="1032548" cy="10260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4D99270-7695-4B2B-8495-B6C34DED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8265275" y="4277857"/>
            <a:ext cx="1032548" cy="1026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5F76E-F077-42E4-B74B-6B07C7BDF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10" y="3473631"/>
            <a:ext cx="973825" cy="804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4CFB14-E6BF-49F5-AAD4-182D74CBA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067" y="3473631"/>
            <a:ext cx="973825" cy="804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0855BF-6700-4532-A485-FAE367716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9719" y="3473631"/>
            <a:ext cx="973825" cy="804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99CE26-C6C2-49CD-A897-C27BCA7E3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8251" y="3473631"/>
            <a:ext cx="973825" cy="804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90DEEE-4D1F-4397-8242-B4651F55F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5203" y="3473631"/>
            <a:ext cx="973825" cy="804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D91B09-90DA-4603-942A-C232C2FAB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5626" y="3473631"/>
            <a:ext cx="973825" cy="8042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CBD99-1596-4EED-BBF5-42042D3D9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2086" y="3473631"/>
            <a:ext cx="973825" cy="8042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089EB9-BD48-4EA0-8E50-2B937E9239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0" t="10631" r="30536" b="32176"/>
          <a:stretch/>
        </p:blipFill>
        <p:spPr>
          <a:xfrm>
            <a:off x="9470570" y="4326791"/>
            <a:ext cx="756693" cy="10880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BFC82B-90DB-442C-A42C-40A985528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332" y="4277854"/>
            <a:ext cx="1032548" cy="1026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33538-EFB4-43AC-BBB9-5615F1644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1040235" y="4277857"/>
            <a:ext cx="1032548" cy="10260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706A75-526A-4CA4-8C45-6291A25ED7D2}"/>
              </a:ext>
            </a:extLst>
          </p:cNvPr>
          <p:cNvSpPr txBox="1"/>
          <p:nvPr/>
        </p:nvSpPr>
        <p:spPr>
          <a:xfrm>
            <a:off x="9470570" y="2899514"/>
            <a:ext cx="12177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3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CEB0-1247-41A2-90CA-795A128E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E74A0F-3BFA-4215-B987-E92CA60C2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138"/>
          </a:xfr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3A183D-3E4F-4F32-AC61-2FDBFC86A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2072783" y="4277858"/>
            <a:ext cx="1032548" cy="10260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3D4BD7-3B61-4019-977C-A90EB9941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3105331" y="4277858"/>
            <a:ext cx="1032548" cy="10260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8A86CF-2795-479E-8BC6-EBAA7BA7B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4137879" y="4277858"/>
            <a:ext cx="1032548" cy="10260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EE4C5F-8FB2-41BB-84AC-FED786322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5170427" y="4277858"/>
            <a:ext cx="1032548" cy="1026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9C93052-454A-474C-BEC6-82C9DC126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6202276" y="4277857"/>
            <a:ext cx="1032548" cy="10260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9D8403-C539-4E11-BF74-A240A30DA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234125" y="4277857"/>
            <a:ext cx="1032548" cy="10260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4D99270-7695-4B2B-8495-B6C34DED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8265275" y="4277857"/>
            <a:ext cx="1032548" cy="10260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089EB9-BD48-4EA0-8E50-2B937E9239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0" t="10631" r="30536" b="32176"/>
          <a:stretch/>
        </p:blipFill>
        <p:spPr>
          <a:xfrm>
            <a:off x="9470570" y="4326791"/>
            <a:ext cx="756693" cy="10880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BFC82B-90DB-442C-A42C-40A985528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6987" y="4272176"/>
            <a:ext cx="1032548" cy="1026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33538-EFB4-43AC-BBB9-5615F1644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1039885" y="4275017"/>
            <a:ext cx="1032548" cy="10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8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Ý-CÂY-XANH-DÂN-CA-NAM-BỘ-KARAOKE">
            <a:hlinkClick r:id="" action="ppaction://media"/>
            <a:extLst>
              <a:ext uri="{FF2B5EF4-FFF2-40B4-BE49-F238E27FC236}">
                <a16:creationId xmlns:a16="http://schemas.microsoft.com/office/drawing/2014/main" id="{597C5BFA-20E9-4453-9D31-2C9806D3E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5981700"/>
            <a:ext cx="609600" cy="609600"/>
          </a:xfrm>
          <a:prstGeom prst="rect">
            <a:avLst/>
          </a:prstGeom>
        </p:spPr>
      </p:pic>
      <p:pic>
        <p:nvPicPr>
          <p:cNvPr id="7" name="Đố bạn">
            <a:hlinkClick r:id="" action="ppaction://media"/>
            <a:extLst>
              <a:ext uri="{FF2B5EF4-FFF2-40B4-BE49-F238E27FC236}">
                <a16:creationId xmlns:a16="http://schemas.microsoft.com/office/drawing/2014/main" id="{3DE2E177-A2F8-4645-BED8-36DBA1C5AAF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614" y="3429000"/>
            <a:ext cx="6096000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C6D25A-D440-42DF-9642-958D32A4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7FA565-1975-4499-9CE1-4C180875D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7977A9-99B1-421C-8DF1-415867FA5648}"/>
              </a:ext>
            </a:extLst>
          </p:cNvPr>
          <p:cNvSpPr txBox="1"/>
          <p:nvPr/>
        </p:nvSpPr>
        <p:spPr>
          <a:xfrm>
            <a:off x="3039386" y="1461247"/>
            <a:ext cx="5655010" cy="2607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4400" b="1" dirty="0">
                <a:solidFill>
                  <a:srgbClr val="002060"/>
                </a:solidFill>
                <a:latin typeface="+mj-lt"/>
              </a:rPr>
              <a:t>TRÒ CHƠI 1:</a:t>
            </a:r>
          </a:p>
          <a:p>
            <a:pPr algn="ctr">
              <a:lnSpc>
                <a:spcPct val="200000"/>
              </a:lnSpc>
            </a:pPr>
            <a:r>
              <a:rPr lang="vi-VN" sz="4400" b="1" dirty="0">
                <a:solidFill>
                  <a:srgbClr val="FF0000"/>
                </a:solidFill>
                <a:latin typeface="+mj-lt"/>
              </a:rPr>
              <a:t>THI XEM AI NHANH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809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5F8769-AC1C-407D-ABC4-488FB98E3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5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9E95EC-4465-4053-A103-EA6353C92C7F}"/>
              </a:ext>
            </a:extLst>
          </p:cNvPr>
          <p:cNvSpPr txBox="1"/>
          <p:nvPr/>
        </p:nvSpPr>
        <p:spPr>
          <a:xfrm>
            <a:off x="1679755" y="5662569"/>
            <a:ext cx="8457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CÁC NHÓM ĐỐI TƯỢNG TRONG PHẠM VI 8 </a:t>
            </a:r>
          </a:p>
        </p:txBody>
      </p:sp>
      <p:pic>
        <p:nvPicPr>
          <p:cNvPr id="6" name="LẠI ĐÂY VỚI NHAU CUT 1">
            <a:hlinkClick r:id="" action="ppaction://media"/>
            <a:extLst>
              <a:ext uri="{FF2B5EF4-FFF2-40B4-BE49-F238E27FC236}">
                <a16:creationId xmlns:a16="http://schemas.microsoft.com/office/drawing/2014/main" id="{6002F6AC-ADD7-4E8B-A534-BC65EEBCE9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" y="0"/>
            <a:ext cx="12192001" cy="50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8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ố bạn">
            <a:hlinkClick r:id="" action="ppaction://media"/>
            <a:extLst>
              <a:ext uri="{FF2B5EF4-FFF2-40B4-BE49-F238E27FC236}">
                <a16:creationId xmlns:a16="http://schemas.microsoft.com/office/drawing/2014/main" id="{3DE2E177-A2F8-4645-BED8-36DBA1C5A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14" y="3429000"/>
            <a:ext cx="6096000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C6D25A-D440-42DF-9642-958D32A4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7FA565-1975-4499-9CE1-4C180875D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7977A9-99B1-421C-8DF1-415867FA5648}"/>
              </a:ext>
            </a:extLst>
          </p:cNvPr>
          <p:cNvSpPr txBox="1"/>
          <p:nvPr/>
        </p:nvSpPr>
        <p:spPr>
          <a:xfrm>
            <a:off x="3475339" y="1461247"/>
            <a:ext cx="4783105" cy="2607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4400" b="1" dirty="0">
                <a:solidFill>
                  <a:srgbClr val="002060"/>
                </a:solidFill>
                <a:latin typeface="+mj-lt"/>
              </a:rPr>
              <a:t>TRÒ CHƠI 2:</a:t>
            </a:r>
          </a:p>
          <a:p>
            <a:pPr algn="ctr">
              <a:lnSpc>
                <a:spcPct val="200000"/>
              </a:lnSpc>
            </a:pPr>
            <a:r>
              <a:rPr lang="vi-VN" sz="4400" b="1" dirty="0">
                <a:solidFill>
                  <a:srgbClr val="FF0000"/>
                </a:solidFill>
                <a:latin typeface="+mj-lt"/>
              </a:rPr>
              <a:t>AI THÔNG MINH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videoplayback (mp3cut.net)">
            <a:hlinkClick r:id="" action="ppaction://media"/>
            <a:extLst>
              <a:ext uri="{FF2B5EF4-FFF2-40B4-BE49-F238E27FC236}">
                <a16:creationId xmlns:a16="http://schemas.microsoft.com/office/drawing/2014/main" id="{4AA9ED5C-5897-4D65-9BDB-82B2FF7202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8550" y="618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9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A9255-C925-5F13-2C8D-1E444574C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AC0DB5-3FDA-ECE1-8FCE-B43E3707D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05" y="95416"/>
            <a:ext cx="12227805" cy="6847571"/>
          </a:xfrm>
        </p:spPr>
      </p:pic>
    </p:spTree>
    <p:extLst>
      <p:ext uri="{BB962C8B-B14F-4D97-AF65-F5344CB8AC3E}">
        <p14:creationId xmlns:p14="http://schemas.microsoft.com/office/powerpoint/2010/main" val="3539000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E2E3-B4FF-4FE4-BFEA-9A64E85B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31593F-12B7-4430-BA15-58F07A071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85" y="1"/>
            <a:ext cx="12192000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D8B19E-0BD6-4C90-B71B-9F4A14592352}"/>
              </a:ext>
            </a:extLst>
          </p:cNvPr>
          <p:cNvSpPr txBox="1"/>
          <p:nvPr/>
        </p:nvSpPr>
        <p:spPr>
          <a:xfrm>
            <a:off x="1522190" y="1856848"/>
            <a:ext cx="8623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vant"/>
                <a:cs typeface="Times New Roman" panose="02020603050405020304" pitchFamily="18" charset="0"/>
              </a:rPr>
              <a:t>NHẬN BIẾT NHÓM SỐ LƯỢNG TRONG PHẠM VI 9 </a:t>
            </a:r>
          </a:p>
        </p:txBody>
      </p:sp>
    </p:spTree>
    <p:extLst>
      <p:ext uri="{BB962C8B-B14F-4D97-AF65-F5344CB8AC3E}">
        <p14:creationId xmlns:p14="http://schemas.microsoft.com/office/powerpoint/2010/main" val="225805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CEB0-1247-41A2-90CA-795A128E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E74A0F-3BFA-4215-B987-E92CA60C2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1F68-8237-4BDA-9E01-5E851E3BF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687" y="4277859"/>
            <a:ext cx="1032548" cy="10260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84429D-3C1B-426B-8F5E-BE609EB87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1040235" y="4277859"/>
            <a:ext cx="1032548" cy="10260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3A183D-3E4F-4F32-AC61-2FDBFC86A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2072783" y="4277858"/>
            <a:ext cx="1032548" cy="10260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3D4BD7-3B61-4019-977C-A90EB9941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3105331" y="4277858"/>
            <a:ext cx="1032548" cy="10260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8A86CF-2795-479E-8BC6-EBAA7BA7B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4137879" y="4277858"/>
            <a:ext cx="1032548" cy="10260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EE4C5F-8FB2-41BB-84AC-FED786322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5170427" y="4277858"/>
            <a:ext cx="1032548" cy="1026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9C93052-454A-474C-BEC6-82C9DC126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6202276" y="4277857"/>
            <a:ext cx="1032548" cy="10260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9D8403-C539-4E11-BF74-A240A30DA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234125" y="4277857"/>
            <a:ext cx="1032548" cy="10260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4D99270-7695-4B2B-8495-B6C34DED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8265275" y="4277857"/>
            <a:ext cx="1032548" cy="10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CEB0-1247-41A2-90CA-795A128E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E74A0F-3BFA-4215-B987-E92CA60C2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1F68-8237-4BDA-9E01-5E851E3BF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687" y="4277859"/>
            <a:ext cx="1032548" cy="10260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84429D-3C1B-426B-8F5E-BE609EB87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1040235" y="4277859"/>
            <a:ext cx="1032548" cy="10260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3A183D-3E4F-4F32-AC61-2FDBFC86A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2072783" y="4277858"/>
            <a:ext cx="1032548" cy="10260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3D4BD7-3B61-4019-977C-A90EB9941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3105331" y="4277858"/>
            <a:ext cx="1032548" cy="10260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8A86CF-2795-479E-8BC6-EBAA7BA7B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4137879" y="4277858"/>
            <a:ext cx="1032548" cy="10260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EE4C5F-8FB2-41BB-84AC-FED786322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5170427" y="4277858"/>
            <a:ext cx="1032548" cy="1026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9C93052-454A-474C-BEC6-82C9DC126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6202276" y="4277857"/>
            <a:ext cx="1032548" cy="10260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9D8403-C539-4E11-BF74-A240A30DA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234125" y="4277857"/>
            <a:ext cx="1032548" cy="10260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4D99270-7695-4B2B-8495-B6C34DED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8265275" y="4277857"/>
            <a:ext cx="1032548" cy="1026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5F76E-F077-42E4-B74B-6B07C7BDF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10" y="3473631"/>
            <a:ext cx="973825" cy="804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4CFB14-E6BF-49F5-AAD4-182D74CBA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067" y="3473631"/>
            <a:ext cx="973825" cy="804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0855BF-6700-4532-A485-FAE367716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9719" y="3473631"/>
            <a:ext cx="973825" cy="804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99CE26-C6C2-49CD-A897-C27BCA7E3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8251" y="3473631"/>
            <a:ext cx="973825" cy="804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90DEEE-4D1F-4397-8242-B4651F55F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5203" y="3473631"/>
            <a:ext cx="973825" cy="804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D91B09-90DA-4603-942A-C232C2FAB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5626" y="3473631"/>
            <a:ext cx="973825" cy="8042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CBD99-1596-4EED-BBF5-42042D3D9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2086" y="3473631"/>
            <a:ext cx="973825" cy="8042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9C045-194A-4D36-A8E2-DC37C97F4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4174" y="3473631"/>
            <a:ext cx="973825" cy="8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8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CEB0-1247-41A2-90CA-795A128E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E74A0F-3BFA-4215-B987-E92CA60C2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1F68-8237-4BDA-9E01-5E851E3BF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687" y="4277859"/>
            <a:ext cx="1032548" cy="10260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84429D-3C1B-426B-8F5E-BE609EB87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1040235" y="4277859"/>
            <a:ext cx="1032548" cy="10260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3A183D-3E4F-4F32-AC61-2FDBFC86A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2072783" y="4277858"/>
            <a:ext cx="1032548" cy="10260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3D4BD7-3B61-4019-977C-A90EB9941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3105331" y="4277858"/>
            <a:ext cx="1032548" cy="10260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8A86CF-2795-479E-8BC6-EBAA7BA7B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4137879" y="4277858"/>
            <a:ext cx="1032548" cy="10260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EE4C5F-8FB2-41BB-84AC-FED786322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5170427" y="4277858"/>
            <a:ext cx="1032548" cy="1026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9C93052-454A-474C-BEC6-82C9DC126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6202276" y="4277857"/>
            <a:ext cx="1032548" cy="10260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9D8403-C539-4E11-BF74-A240A30DA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234125" y="4277857"/>
            <a:ext cx="1032548" cy="10260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4D99270-7695-4B2B-8495-B6C34DED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8265275" y="4277857"/>
            <a:ext cx="1032548" cy="1026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5F76E-F077-42E4-B74B-6B07C7BDF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10" y="3473631"/>
            <a:ext cx="973825" cy="804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4CFB14-E6BF-49F5-AAD4-182D74CBA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067" y="3473631"/>
            <a:ext cx="973825" cy="804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0855BF-6700-4532-A485-FAE367716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9719" y="3473631"/>
            <a:ext cx="973825" cy="804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99CE26-C6C2-49CD-A897-C27BCA7E3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8251" y="3473631"/>
            <a:ext cx="973825" cy="804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90DEEE-4D1F-4397-8242-B4651F55F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5203" y="3473631"/>
            <a:ext cx="973825" cy="804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D91B09-90DA-4603-942A-C232C2FAB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5626" y="3473631"/>
            <a:ext cx="973825" cy="8042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CBD99-1596-4EED-BBF5-42042D3D9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2086" y="3473631"/>
            <a:ext cx="973825" cy="8042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9C045-194A-4D36-A8E2-DC37C97F4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4174" y="3473631"/>
            <a:ext cx="973825" cy="804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3F0D13-057E-48F2-BA21-ACA532AEC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r="17349"/>
          <a:stretch/>
        </p:blipFill>
        <p:spPr>
          <a:xfrm>
            <a:off x="9597224" y="3191988"/>
            <a:ext cx="731163" cy="108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CEB0-1247-41A2-90CA-795A128E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E74A0F-3BFA-4215-B987-E92CA60C2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1F68-8237-4BDA-9E01-5E851E3BF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687" y="4277859"/>
            <a:ext cx="1032548" cy="10260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84429D-3C1B-426B-8F5E-BE609EB87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1040235" y="4277859"/>
            <a:ext cx="1032548" cy="10260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3A183D-3E4F-4F32-AC61-2FDBFC86A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2072783" y="4277858"/>
            <a:ext cx="1032548" cy="10260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3D4BD7-3B61-4019-977C-A90EB9941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3105331" y="4277858"/>
            <a:ext cx="1032548" cy="10260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8A86CF-2795-479E-8BC6-EBAA7BA7B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4137879" y="4277858"/>
            <a:ext cx="1032548" cy="10260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EE4C5F-8FB2-41BB-84AC-FED786322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5170427" y="4277858"/>
            <a:ext cx="1032548" cy="1026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9C93052-454A-474C-BEC6-82C9DC126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6202276" y="4277857"/>
            <a:ext cx="1032548" cy="10260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9D8403-C539-4E11-BF74-A240A30DA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234125" y="4277857"/>
            <a:ext cx="1032548" cy="10260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4D99270-7695-4B2B-8495-B6C34DED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8265275" y="4277857"/>
            <a:ext cx="1032548" cy="1026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5F76E-F077-42E4-B74B-6B07C7BDF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10" y="3473631"/>
            <a:ext cx="973825" cy="804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4CFB14-E6BF-49F5-AAD4-182D74CBA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067" y="3473631"/>
            <a:ext cx="973825" cy="804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0855BF-6700-4532-A485-FAE367716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9719" y="3473631"/>
            <a:ext cx="973825" cy="804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99CE26-C6C2-49CD-A897-C27BCA7E3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8251" y="3473631"/>
            <a:ext cx="973825" cy="804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90DEEE-4D1F-4397-8242-B4651F55F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5203" y="3473631"/>
            <a:ext cx="973825" cy="804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D91B09-90DA-4603-942A-C232C2FAB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5626" y="3473631"/>
            <a:ext cx="973825" cy="8042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CBD99-1596-4EED-BBF5-42042D3D9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2086" y="3473631"/>
            <a:ext cx="973825" cy="8042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9C045-194A-4D36-A8E2-DC37C97F4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4174" y="3473631"/>
            <a:ext cx="973825" cy="804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3F0D13-057E-48F2-BA21-ACA532AEC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r="17349"/>
          <a:stretch/>
        </p:blipFill>
        <p:spPr>
          <a:xfrm>
            <a:off x="9597224" y="3191988"/>
            <a:ext cx="731163" cy="108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2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CEB0-1247-41A2-90CA-795A128E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E74A0F-3BFA-4215-B987-E92CA60C2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1F68-8237-4BDA-9E01-5E851E3BF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687" y="4277859"/>
            <a:ext cx="1032548" cy="10260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84429D-3C1B-426B-8F5E-BE609EB87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1040235" y="4277859"/>
            <a:ext cx="1032548" cy="10260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3A183D-3E4F-4F32-AC61-2FDBFC86A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2072783" y="4277858"/>
            <a:ext cx="1032548" cy="10260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3D4BD7-3B61-4019-977C-A90EB9941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3105331" y="4277858"/>
            <a:ext cx="1032548" cy="10260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8A86CF-2795-479E-8BC6-EBAA7BA7B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4137879" y="4277858"/>
            <a:ext cx="1032548" cy="10260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EE4C5F-8FB2-41BB-84AC-FED786322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5170427" y="4277858"/>
            <a:ext cx="1032548" cy="1026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9C93052-454A-474C-BEC6-82C9DC126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6202276" y="4277857"/>
            <a:ext cx="1032548" cy="10260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9D8403-C539-4E11-BF74-A240A30DA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234125" y="4277857"/>
            <a:ext cx="1032548" cy="10260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4D99270-7695-4B2B-8495-B6C34DED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8265275" y="4277857"/>
            <a:ext cx="1032548" cy="1026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5F76E-F077-42E4-B74B-6B07C7BDF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10" y="3473631"/>
            <a:ext cx="973825" cy="804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4CFB14-E6BF-49F5-AAD4-182D74CBA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067" y="3473631"/>
            <a:ext cx="973825" cy="804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0855BF-6700-4532-A485-FAE367716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9719" y="3473631"/>
            <a:ext cx="973825" cy="804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99CE26-C6C2-49CD-A897-C27BCA7E3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8251" y="3473631"/>
            <a:ext cx="973825" cy="804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90DEEE-4D1F-4397-8242-B4651F55F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5203" y="3473631"/>
            <a:ext cx="973825" cy="804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D91B09-90DA-4603-942A-C232C2FAB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5626" y="3473631"/>
            <a:ext cx="973825" cy="8042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CBD99-1596-4EED-BBF5-42042D3D9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2086" y="3473631"/>
            <a:ext cx="973825" cy="8042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9C045-194A-4D36-A8E2-DC37C97F4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4174" y="3473631"/>
            <a:ext cx="973825" cy="804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3F0D13-057E-48F2-BA21-ACA532AEC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r="17349"/>
          <a:stretch/>
        </p:blipFill>
        <p:spPr>
          <a:xfrm>
            <a:off x="9597224" y="3191988"/>
            <a:ext cx="731163" cy="10858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C46E34-3061-468B-9C51-296E39311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99" y="3473631"/>
            <a:ext cx="973825" cy="8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9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BCEB0-1247-41A2-90CA-795A128E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E74A0F-3BFA-4215-B987-E92CA60C2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1F68-8237-4BDA-9E01-5E851E3BF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687" y="4277859"/>
            <a:ext cx="1032548" cy="10260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84429D-3C1B-426B-8F5E-BE609EB87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1040235" y="4277859"/>
            <a:ext cx="1032548" cy="10260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3A183D-3E4F-4F32-AC61-2FDBFC86A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2072783" y="4277858"/>
            <a:ext cx="1032548" cy="10260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3D4BD7-3B61-4019-977C-A90EB9941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3105331" y="4277858"/>
            <a:ext cx="1032548" cy="10260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8A86CF-2795-479E-8BC6-EBAA7BA7B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4137879" y="4277858"/>
            <a:ext cx="1032548" cy="10260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EE4C5F-8FB2-41BB-84AC-FED786322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5170427" y="4277858"/>
            <a:ext cx="1032548" cy="1026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9C93052-454A-474C-BEC6-82C9DC126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6202276" y="4277857"/>
            <a:ext cx="1032548" cy="10260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9D8403-C539-4E11-BF74-A240A30DA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7234125" y="4277857"/>
            <a:ext cx="1032548" cy="10260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4D99270-7695-4B2B-8495-B6C34DED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325" r="16329" b="10303"/>
          <a:stretch/>
        </p:blipFill>
        <p:spPr>
          <a:xfrm flipH="1">
            <a:off x="8265275" y="4277857"/>
            <a:ext cx="1032548" cy="1026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5F76E-F077-42E4-B74B-6B07C7BDF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10" y="3473631"/>
            <a:ext cx="973825" cy="804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4CFB14-E6BF-49F5-AAD4-182D74CBA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067" y="3473631"/>
            <a:ext cx="973825" cy="804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0855BF-6700-4532-A485-FAE367716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9719" y="3473631"/>
            <a:ext cx="973825" cy="804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99CE26-C6C2-49CD-A897-C27BCA7E3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8251" y="3473631"/>
            <a:ext cx="973825" cy="804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90DEEE-4D1F-4397-8242-B4651F55F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5203" y="3473631"/>
            <a:ext cx="973825" cy="804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D91B09-90DA-4603-942A-C232C2FAB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5626" y="3473631"/>
            <a:ext cx="973825" cy="8042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CBD99-1596-4EED-BBF5-42042D3D9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2086" y="3473631"/>
            <a:ext cx="973825" cy="8042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9C045-194A-4D36-A8E2-DC37C97F4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4174" y="3473631"/>
            <a:ext cx="973825" cy="804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3F0D13-057E-48F2-BA21-ACA532AEC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r="17349"/>
          <a:stretch/>
        </p:blipFill>
        <p:spPr>
          <a:xfrm>
            <a:off x="9597224" y="3191988"/>
            <a:ext cx="731163" cy="10858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91A671-B446-499E-80F3-7B4AABA67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7467" y="3462187"/>
            <a:ext cx="973825" cy="8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102</Words>
  <Application>Microsoft Office PowerPoint</Application>
  <PresentationFormat>Widescreen</PresentationFormat>
  <Paragraphs>19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.VnAvant</vt:lpstr>
      <vt:lpstr>Arial</vt:lpstr>
      <vt:lpstr>Avant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23</cp:revision>
  <dcterms:created xsi:type="dcterms:W3CDTF">2024-12-29T07:52:58Z</dcterms:created>
  <dcterms:modified xsi:type="dcterms:W3CDTF">2025-01-20T02:24:59Z</dcterms:modified>
</cp:coreProperties>
</file>