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58" r:id="rId6"/>
    <p:sldId id="302" r:id="rId7"/>
    <p:sldId id="301" r:id="rId8"/>
    <p:sldId id="270" r:id="rId9"/>
    <p:sldId id="299" r:id="rId10"/>
    <p:sldId id="257" r:id="rId11"/>
    <p:sldId id="271" r:id="rId12"/>
    <p:sldId id="297" r:id="rId13"/>
    <p:sldId id="300" r:id="rId14"/>
    <p:sldId id="303" r:id="rId15"/>
    <p:sldId id="260" r:id="rId16"/>
    <p:sldId id="305" r:id="rId17"/>
    <p:sldId id="309" r:id="rId18"/>
    <p:sldId id="310" r:id="rId19"/>
    <p:sldId id="312" r:id="rId20"/>
    <p:sldId id="313" r:id="rId21"/>
    <p:sldId id="291" r:id="rId22"/>
    <p:sldId id="292" r:id="rId23"/>
    <p:sldId id="293" r:id="rId24"/>
    <p:sldId id="294" r:id="rId25"/>
    <p:sldId id="315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A1DD-7D3F-AF30-1BF6-513785EA3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CB1E3-125F-786F-0A6B-42343000A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62BCA-92CD-7388-9A57-D7B9B0DE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03FE5-D471-3159-79AB-DB6FB5A7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FA68F-1680-FB59-14C2-00F9712A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C9FF-69E7-B5A5-3EAB-78078911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20521-EC2E-DF18-FEEB-AE47EF7A7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9D15-7F57-404E-E366-C74E87EE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8F849-3516-23E8-EA9C-B8FD1BD5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CA14-029C-F138-0685-DD9BD378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441D4-A82C-E7DB-4801-12A8EC2BF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68828-9F42-C26C-5924-B9FDAD943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75C68-0F36-13F4-7864-A42E48D9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FBB8D-123B-985B-E91B-DCCE5F8C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8761A-2242-9701-11B0-B78C6FFA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0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8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6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5"/>
            <a:ext cx="10363200" cy="1362075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6"/>
            <a:ext cx="10363200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39501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900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8505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58007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197508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37010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76512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16014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4"/>
          </a:xfrm>
        </p:spPr>
        <p:txBody>
          <a:bodyPr/>
          <a:lstStyle>
            <a:lvl1pPr>
              <a:defRPr sz="2475"/>
            </a:lvl1pPr>
            <a:lvl2pPr>
              <a:defRPr sz="210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4"/>
          </a:xfrm>
        </p:spPr>
        <p:txBody>
          <a:bodyPr/>
          <a:lstStyle>
            <a:lvl1pPr>
              <a:defRPr sz="2475"/>
            </a:lvl1pPr>
            <a:lvl2pPr>
              <a:defRPr sz="210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4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4"/>
            <a:ext cx="5386917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018" indent="0">
              <a:buNone/>
              <a:defRPr sz="1725" b="1"/>
            </a:lvl2pPr>
            <a:lvl3pPr marL="790035" indent="0">
              <a:buNone/>
              <a:defRPr sz="1575" b="1"/>
            </a:lvl3pPr>
            <a:lvl4pPr marL="1185053" indent="0">
              <a:buNone/>
              <a:defRPr sz="1350" b="1"/>
            </a:lvl4pPr>
            <a:lvl5pPr marL="1580070" indent="0">
              <a:buNone/>
              <a:defRPr sz="1350" b="1"/>
            </a:lvl5pPr>
            <a:lvl6pPr marL="1975088" indent="0">
              <a:buNone/>
              <a:defRPr sz="1350" b="1"/>
            </a:lvl6pPr>
            <a:lvl7pPr marL="2370105" indent="0">
              <a:buNone/>
              <a:defRPr sz="1350" b="1"/>
            </a:lvl7pPr>
            <a:lvl8pPr marL="2765123" indent="0">
              <a:buNone/>
              <a:defRPr sz="1350" b="1"/>
            </a:lvl8pPr>
            <a:lvl9pPr marL="3160140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7"/>
            <a:ext cx="5386917" cy="3951287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018" indent="0">
              <a:buNone/>
              <a:defRPr sz="1725" b="1"/>
            </a:lvl2pPr>
            <a:lvl3pPr marL="790035" indent="0">
              <a:buNone/>
              <a:defRPr sz="1575" b="1"/>
            </a:lvl3pPr>
            <a:lvl4pPr marL="1185053" indent="0">
              <a:buNone/>
              <a:defRPr sz="1350" b="1"/>
            </a:lvl4pPr>
            <a:lvl5pPr marL="1580070" indent="0">
              <a:buNone/>
              <a:defRPr sz="1350" b="1"/>
            </a:lvl5pPr>
            <a:lvl6pPr marL="1975088" indent="0">
              <a:buNone/>
              <a:defRPr sz="1350" b="1"/>
            </a:lvl6pPr>
            <a:lvl7pPr marL="2370105" indent="0">
              <a:buNone/>
              <a:defRPr sz="1350" b="1"/>
            </a:lvl7pPr>
            <a:lvl8pPr marL="2765123" indent="0">
              <a:buNone/>
              <a:defRPr sz="1350" b="1"/>
            </a:lvl8pPr>
            <a:lvl9pPr marL="3160140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5" cy="3951287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8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5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2700"/>
            </a:lvl1pPr>
            <a:lvl2pPr>
              <a:defRPr sz="2475"/>
            </a:lvl2pPr>
            <a:lvl3pPr>
              <a:defRPr sz="210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3" cy="4691063"/>
          </a:xfrm>
        </p:spPr>
        <p:txBody>
          <a:bodyPr/>
          <a:lstStyle>
            <a:lvl1pPr marL="0" indent="0">
              <a:buNone/>
              <a:defRPr sz="1275"/>
            </a:lvl1pPr>
            <a:lvl2pPr marL="395018" indent="0">
              <a:buNone/>
              <a:defRPr sz="975"/>
            </a:lvl2pPr>
            <a:lvl3pPr marL="790035" indent="0">
              <a:buNone/>
              <a:defRPr sz="825"/>
            </a:lvl3pPr>
            <a:lvl4pPr marL="1185053" indent="0">
              <a:buNone/>
              <a:defRPr sz="825"/>
            </a:lvl4pPr>
            <a:lvl5pPr marL="1580070" indent="0">
              <a:buNone/>
              <a:defRPr sz="825"/>
            </a:lvl5pPr>
            <a:lvl6pPr marL="1975088" indent="0">
              <a:buNone/>
              <a:defRPr sz="825"/>
            </a:lvl6pPr>
            <a:lvl7pPr marL="2370105" indent="0">
              <a:buNone/>
              <a:defRPr sz="825"/>
            </a:lvl7pPr>
            <a:lvl8pPr marL="2765123" indent="0">
              <a:buNone/>
              <a:defRPr sz="825"/>
            </a:lvl8pPr>
            <a:lvl9pPr marL="316014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CBDA-4643-9876-9469-2FF89A5D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CEE2-F1F6-E9BB-863F-7A756869F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5DF5F-B034-6202-A983-DF3CE4BA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4717F-3908-9E2A-B09B-A16395BA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B9192-DA9D-5035-F2E2-31AAFAF7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78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95018" indent="0">
              <a:buNone/>
              <a:defRPr sz="2475"/>
            </a:lvl2pPr>
            <a:lvl3pPr marL="790035" indent="0">
              <a:buNone/>
              <a:defRPr sz="2100"/>
            </a:lvl3pPr>
            <a:lvl4pPr marL="1185053" indent="0">
              <a:buNone/>
              <a:defRPr sz="1725"/>
            </a:lvl4pPr>
            <a:lvl5pPr marL="1580070" indent="0">
              <a:buNone/>
              <a:defRPr sz="1725"/>
            </a:lvl5pPr>
            <a:lvl6pPr marL="1975088" indent="0">
              <a:buNone/>
              <a:defRPr sz="1725"/>
            </a:lvl6pPr>
            <a:lvl7pPr marL="2370105" indent="0">
              <a:buNone/>
              <a:defRPr sz="1725"/>
            </a:lvl7pPr>
            <a:lvl8pPr marL="2765123" indent="0">
              <a:buNone/>
              <a:defRPr sz="1725"/>
            </a:lvl8pPr>
            <a:lvl9pPr marL="3160140" indent="0">
              <a:buNone/>
              <a:defRPr sz="17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395018" indent="0">
              <a:buNone/>
              <a:defRPr sz="975"/>
            </a:lvl2pPr>
            <a:lvl3pPr marL="790035" indent="0">
              <a:buNone/>
              <a:defRPr sz="825"/>
            </a:lvl3pPr>
            <a:lvl4pPr marL="1185053" indent="0">
              <a:buNone/>
              <a:defRPr sz="825"/>
            </a:lvl4pPr>
            <a:lvl5pPr marL="1580070" indent="0">
              <a:buNone/>
              <a:defRPr sz="825"/>
            </a:lvl5pPr>
            <a:lvl6pPr marL="1975088" indent="0">
              <a:buNone/>
              <a:defRPr sz="825"/>
            </a:lvl6pPr>
            <a:lvl7pPr marL="2370105" indent="0">
              <a:buNone/>
              <a:defRPr sz="825"/>
            </a:lvl7pPr>
            <a:lvl8pPr marL="2765123" indent="0">
              <a:buNone/>
              <a:defRPr sz="825"/>
            </a:lvl8pPr>
            <a:lvl9pPr marL="316014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2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7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31DCDED-C705-45D1-953C-2020CE691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6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60446" indent="0" algn="ctr">
              <a:buNone/>
              <a:defRPr/>
            </a:lvl2pPr>
            <a:lvl3pPr marL="920892" indent="0" algn="ctr">
              <a:buNone/>
              <a:defRPr/>
            </a:lvl3pPr>
            <a:lvl4pPr marL="1381338" indent="0" algn="ctr">
              <a:buNone/>
              <a:defRPr/>
            </a:lvl4pPr>
            <a:lvl5pPr marL="1841785" indent="0" algn="ctr">
              <a:buNone/>
              <a:defRPr/>
            </a:lvl5pPr>
            <a:lvl6pPr marL="2302231" indent="0" algn="ctr">
              <a:buNone/>
              <a:defRPr/>
            </a:lvl6pPr>
            <a:lvl7pPr marL="2762677" indent="0" algn="ctr">
              <a:buNone/>
              <a:defRPr/>
            </a:lvl7pPr>
            <a:lvl8pPr marL="3223123" indent="0" algn="ctr">
              <a:buNone/>
              <a:defRPr/>
            </a:lvl8pPr>
            <a:lvl9pPr marL="36835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E90E4-D9AD-44DA-B63B-BE7ACC6E3D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9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37E0-B09D-4B27-B0BF-36D8C448C1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0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25"/>
            </a:lvl1pPr>
            <a:lvl2pPr marL="460446" indent="0">
              <a:buNone/>
              <a:defRPr sz="1800"/>
            </a:lvl2pPr>
            <a:lvl3pPr marL="920892" indent="0">
              <a:buNone/>
              <a:defRPr sz="1575"/>
            </a:lvl3pPr>
            <a:lvl4pPr marL="1381338" indent="0">
              <a:buNone/>
              <a:defRPr sz="1425"/>
            </a:lvl4pPr>
            <a:lvl5pPr marL="1841785" indent="0">
              <a:buNone/>
              <a:defRPr sz="1425"/>
            </a:lvl5pPr>
            <a:lvl6pPr marL="2302231" indent="0">
              <a:buNone/>
              <a:defRPr sz="1425"/>
            </a:lvl6pPr>
            <a:lvl7pPr marL="2762677" indent="0">
              <a:buNone/>
              <a:defRPr sz="1425"/>
            </a:lvl7pPr>
            <a:lvl8pPr marL="3223123" indent="0">
              <a:buNone/>
              <a:defRPr sz="1425"/>
            </a:lvl8pPr>
            <a:lvl9pPr marL="3683569" indent="0">
              <a:buNone/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714AA-064D-434B-9FBE-C8DBED873A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38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CD8E8-21B1-472D-BDDD-E1CC9A5F4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3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446" indent="0">
              <a:buNone/>
              <a:defRPr sz="2025" b="1"/>
            </a:lvl2pPr>
            <a:lvl3pPr marL="920892" indent="0">
              <a:buNone/>
              <a:defRPr sz="1800" b="1"/>
            </a:lvl3pPr>
            <a:lvl4pPr marL="1381338" indent="0">
              <a:buNone/>
              <a:defRPr sz="1575" b="1"/>
            </a:lvl4pPr>
            <a:lvl5pPr marL="1841785" indent="0">
              <a:buNone/>
              <a:defRPr sz="1575" b="1"/>
            </a:lvl5pPr>
            <a:lvl6pPr marL="2302231" indent="0">
              <a:buNone/>
              <a:defRPr sz="1575" b="1"/>
            </a:lvl6pPr>
            <a:lvl7pPr marL="2762677" indent="0">
              <a:buNone/>
              <a:defRPr sz="1575" b="1"/>
            </a:lvl7pPr>
            <a:lvl8pPr marL="3223123" indent="0">
              <a:buNone/>
              <a:defRPr sz="1575" b="1"/>
            </a:lvl8pPr>
            <a:lvl9pPr marL="368356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446" indent="0">
              <a:buNone/>
              <a:defRPr sz="2025" b="1"/>
            </a:lvl2pPr>
            <a:lvl3pPr marL="920892" indent="0">
              <a:buNone/>
              <a:defRPr sz="1800" b="1"/>
            </a:lvl3pPr>
            <a:lvl4pPr marL="1381338" indent="0">
              <a:buNone/>
              <a:defRPr sz="1575" b="1"/>
            </a:lvl4pPr>
            <a:lvl5pPr marL="1841785" indent="0">
              <a:buNone/>
              <a:defRPr sz="1575" b="1"/>
            </a:lvl5pPr>
            <a:lvl6pPr marL="2302231" indent="0">
              <a:buNone/>
              <a:defRPr sz="1575" b="1"/>
            </a:lvl6pPr>
            <a:lvl7pPr marL="2762677" indent="0">
              <a:buNone/>
              <a:defRPr sz="1575" b="1"/>
            </a:lvl7pPr>
            <a:lvl8pPr marL="3223123" indent="0">
              <a:buNone/>
              <a:defRPr sz="1575" b="1"/>
            </a:lvl8pPr>
            <a:lvl9pPr marL="368356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39FA2-4C04-43D7-9BA7-35DB338FC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28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665C-5A8B-46E5-BA2B-B39EC22AF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3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5D32-55EA-E264-1832-5B58CDC5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366D8-9FF4-0381-7529-4ECF3A70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80D01-16ED-B5E7-5D0F-9325D50E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9535-44D3-D519-9949-13DE2BDA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FBC66-EC2A-23AC-6C71-F74C54A9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EF657-8909-4F00-95E8-9FE443D0CA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1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25"/>
            </a:lvl1pPr>
            <a:lvl2pPr>
              <a:defRPr sz="2850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60446" indent="0">
              <a:buNone/>
              <a:defRPr sz="1200"/>
            </a:lvl2pPr>
            <a:lvl3pPr marL="920892" indent="0">
              <a:buNone/>
              <a:defRPr sz="975"/>
            </a:lvl3pPr>
            <a:lvl4pPr marL="1381338" indent="0">
              <a:buNone/>
              <a:defRPr sz="900"/>
            </a:lvl4pPr>
            <a:lvl5pPr marL="1841785" indent="0">
              <a:buNone/>
              <a:defRPr sz="900"/>
            </a:lvl5pPr>
            <a:lvl6pPr marL="2302231" indent="0">
              <a:buNone/>
              <a:defRPr sz="900"/>
            </a:lvl6pPr>
            <a:lvl7pPr marL="2762677" indent="0">
              <a:buNone/>
              <a:defRPr sz="900"/>
            </a:lvl7pPr>
            <a:lvl8pPr marL="3223123" indent="0">
              <a:buNone/>
              <a:defRPr sz="900"/>
            </a:lvl8pPr>
            <a:lvl9pPr marL="36835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DA74-FCD6-40E8-8B90-F2A6219AB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4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60446" indent="0">
              <a:buNone/>
              <a:defRPr sz="2850"/>
            </a:lvl2pPr>
            <a:lvl3pPr marL="920892" indent="0">
              <a:buNone/>
              <a:defRPr sz="2400"/>
            </a:lvl3pPr>
            <a:lvl4pPr marL="1381338" indent="0">
              <a:buNone/>
              <a:defRPr sz="2025"/>
            </a:lvl4pPr>
            <a:lvl5pPr marL="1841785" indent="0">
              <a:buNone/>
              <a:defRPr sz="2025"/>
            </a:lvl5pPr>
            <a:lvl6pPr marL="2302231" indent="0">
              <a:buNone/>
              <a:defRPr sz="2025"/>
            </a:lvl6pPr>
            <a:lvl7pPr marL="2762677" indent="0">
              <a:buNone/>
              <a:defRPr sz="2025"/>
            </a:lvl7pPr>
            <a:lvl8pPr marL="3223123" indent="0">
              <a:buNone/>
              <a:defRPr sz="2025"/>
            </a:lvl8pPr>
            <a:lvl9pPr marL="3683569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25"/>
            </a:lvl1pPr>
            <a:lvl2pPr marL="460446" indent="0">
              <a:buNone/>
              <a:defRPr sz="1200"/>
            </a:lvl2pPr>
            <a:lvl3pPr marL="920892" indent="0">
              <a:buNone/>
              <a:defRPr sz="975"/>
            </a:lvl3pPr>
            <a:lvl4pPr marL="1381338" indent="0">
              <a:buNone/>
              <a:defRPr sz="900"/>
            </a:lvl4pPr>
            <a:lvl5pPr marL="1841785" indent="0">
              <a:buNone/>
              <a:defRPr sz="900"/>
            </a:lvl5pPr>
            <a:lvl6pPr marL="2302231" indent="0">
              <a:buNone/>
              <a:defRPr sz="900"/>
            </a:lvl6pPr>
            <a:lvl7pPr marL="2762677" indent="0">
              <a:buNone/>
              <a:defRPr sz="900"/>
            </a:lvl7pPr>
            <a:lvl8pPr marL="3223123" indent="0">
              <a:buNone/>
              <a:defRPr sz="900"/>
            </a:lvl8pPr>
            <a:lvl9pPr marL="36835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9E35A-B6F5-4E78-A1EA-811D4E05A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4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64A7-D1ED-4DF2-8C53-27C697881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71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038F-54D6-426D-996B-778739FEC5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2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31DCDED-C705-45D1-953C-2020CE691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6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32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82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7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0160-4C02-6B6B-716F-0CD54385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9335-E62D-6B28-E23E-6427C5B87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75269-79C9-2CD2-9A9A-874791301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20648-DD5B-0074-DE6E-7CE5224D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128F9-B629-FD26-58F3-DB05F00F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9DF55-25CF-EDAB-F106-A0F6B1D6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87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9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3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3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2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29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46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D743-3A27-16DA-5463-BA6EB82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51C3E-F45D-1557-8DA0-03CFC0555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3F831-069F-A3CB-7038-39AD10389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09001-0845-1F7C-7DD2-9F5B09200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15457-AAF5-399D-EBA9-2CB5B31A3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E62C2-8898-EEDE-03BD-98F90929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075DA-5BCC-086C-0030-D00B3701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6AD48-6A81-E7E3-D0DD-319C009D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FFEF-FB62-6781-8D08-C42CF532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2226A-11CD-2737-26C9-1F265B5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84D6-0373-A433-36C4-9261339D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CA21D-91A6-6245-7127-CC62C282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7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9FA07-06B8-B992-85B3-7DE0AA14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B36B5-BDBC-6E15-2BB5-087007BA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A7558-789A-25C0-F2A9-687A2385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E8A7-7182-6E06-E088-57409C6D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ACF2-E6BC-2411-FC91-F4A60E4E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73547-EE15-D6A4-9EB2-358CBD93C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66BDB-351A-C685-EE20-485B5D9C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2840-7734-59D5-745F-E21135DC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6720-9D71-88ED-7394-48F29211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0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8F0F-EDE3-218C-4717-802399DE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21A37-16BE-D8AD-1E4C-3CF1984CD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D8EC2-E4C5-5FA5-C6C5-DE587CF69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0CC34-A526-E6F2-8FE8-B380BFD5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6934F-E4DA-4601-9026-F1F538F5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E95E1-91D4-367B-98D3-109EFC52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E20DF-57A0-505C-54A8-84F23061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23372-DD95-06C1-DAE9-B8AE5C73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C7476-CDBC-2355-0C5E-87693E35D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AA75-5F33-49DF-BB33-7D9A2F587F7F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792B-36E7-2365-A4A8-B8EE5E29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AB48E-0922-6712-99C5-7B5F3D468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08EF-97E5-4884-B34C-1DF9CA70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05338" tIns="52669" rIns="105338" bIns="526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4"/>
          </a:xfrm>
          <a:prstGeom prst="rect">
            <a:avLst/>
          </a:prstGeom>
        </p:spPr>
        <p:txBody>
          <a:bodyPr vert="horz" lIns="105338" tIns="52669" rIns="105338" bIns="526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AE83-632B-45BB-8AEF-44666529CDEF}" type="datetimeFigureOut">
              <a:rPr lang="en-US" smtClean="0"/>
              <a:pPr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4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790035" rtl="0" eaLnBrk="1" latinLnBrk="0" hangingPunct="1">
        <a:spcBef>
          <a:spcPct val="0"/>
        </a:spcBef>
        <a:buNone/>
        <a:defRPr sz="3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264" indent="-296264" algn="l" defTabSz="7900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1903" indent="-246887" algn="l" defTabSz="790035" rtl="0" eaLnBrk="1" latinLnBrk="0" hangingPunct="1">
        <a:spcBef>
          <a:spcPct val="20000"/>
        </a:spcBef>
        <a:buFont typeface="Arial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987544" indent="-197509" algn="l" defTabSz="79003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561" indent="-197509" algn="l" defTabSz="790035" rtl="0" eaLnBrk="1" latinLnBrk="0" hangingPunct="1">
        <a:spcBef>
          <a:spcPct val="20000"/>
        </a:spcBef>
        <a:buFont typeface="Arial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77579" indent="-197509" algn="l" defTabSz="790035" rtl="0" eaLnBrk="1" latinLnBrk="0" hangingPunct="1">
        <a:spcBef>
          <a:spcPct val="20000"/>
        </a:spcBef>
        <a:buFont typeface="Arial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72596" indent="-197509" algn="l" defTabSz="790035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67614" indent="-197509" algn="l" defTabSz="790035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62631" indent="-197509" algn="l" defTabSz="790035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57649" indent="-197509" algn="l" defTabSz="790035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95018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90035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185053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580070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75088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70105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5123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60140" algn="l" defTabSz="79003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>
              <a:defRPr sz="1425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 algn="ctr">
              <a:defRPr sz="1425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 algn="r">
              <a:defRPr sz="1425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212E39E-17DC-4858-84E6-07ED7D4994BB}" type="slidenum">
              <a:rPr 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7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5pPr>
      <a:lvl6pPr marL="460446"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6pPr>
      <a:lvl7pPr marL="920892"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7pPr>
      <a:lvl8pPr marL="1381338"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8pPr>
      <a:lvl9pPr marL="1841785" algn="ctr" rtl="0" fontAlgn="base">
        <a:spcBef>
          <a:spcPct val="0"/>
        </a:spcBef>
        <a:spcAft>
          <a:spcPct val="0"/>
        </a:spcAft>
        <a:defRPr sz="4425">
          <a:solidFill>
            <a:schemeClr val="tx2"/>
          </a:solidFill>
          <a:latin typeface="Arial" charset="0"/>
        </a:defRPr>
      </a:lvl9pPr>
    </p:titleStyle>
    <p:bodyStyle>
      <a:lvl1pPr marL="345335" indent="-345335" algn="l" rtl="0" fontAlgn="base">
        <a:spcBef>
          <a:spcPct val="20000"/>
        </a:spcBef>
        <a:spcAft>
          <a:spcPct val="0"/>
        </a:spcAft>
        <a:buChar char="•"/>
        <a:defRPr sz="3225">
          <a:solidFill>
            <a:schemeClr val="tx1"/>
          </a:solidFill>
          <a:latin typeface="+mn-lt"/>
          <a:ea typeface="+mn-ea"/>
          <a:cs typeface="+mn-cs"/>
        </a:defRPr>
      </a:lvl1pPr>
      <a:lvl2pPr marL="748225" indent="-287779" algn="l" rtl="0" fontAlgn="base">
        <a:spcBef>
          <a:spcPct val="20000"/>
        </a:spcBef>
        <a:spcAft>
          <a:spcPct val="0"/>
        </a:spcAft>
        <a:buChar char="–"/>
        <a:defRPr sz="2850">
          <a:solidFill>
            <a:schemeClr val="tx1"/>
          </a:solidFill>
          <a:latin typeface="+mn-lt"/>
        </a:defRPr>
      </a:lvl2pPr>
      <a:lvl3pPr marL="1151115" indent="-23022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11562" indent="-230223" algn="l" rtl="0" fontAlgn="base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</a:defRPr>
      </a:lvl4pPr>
      <a:lvl5pPr marL="2072008" indent="-230223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+mn-lt"/>
        </a:defRPr>
      </a:lvl5pPr>
      <a:lvl6pPr marL="2532454" indent="-230223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+mn-lt"/>
        </a:defRPr>
      </a:lvl6pPr>
      <a:lvl7pPr marL="2992900" indent="-230223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+mn-lt"/>
        </a:defRPr>
      </a:lvl7pPr>
      <a:lvl8pPr marL="3453346" indent="-230223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+mn-lt"/>
        </a:defRPr>
      </a:lvl8pPr>
      <a:lvl9pPr marL="3913792" indent="-230223" algn="l" rtl="0" fontAlgn="base">
        <a:spcBef>
          <a:spcPct val="20000"/>
        </a:spcBef>
        <a:spcAft>
          <a:spcPct val="0"/>
        </a:spcAft>
        <a:buChar char="»"/>
        <a:defRPr sz="20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446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0892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338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785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2231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2677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3123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569" algn="l" defTabSz="920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5A9D-9684-438B-91EF-619C9343CB8C}" type="datetimeFigureOut">
              <a:rPr lang="en-US" smtClean="0"/>
              <a:t>18/1/2025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99A4-22B8-4B00-A9A3-44C03738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3.jpeg"/><Relationship Id="rId5" Type="http://schemas.openxmlformats.org/officeDocument/2006/relationships/image" Target="../media/image6.jpe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13.jpeg"/><Relationship Id="rId10" Type="http://schemas.openxmlformats.org/officeDocument/2006/relationships/image" Target="../media/image35.jpeg"/><Relationship Id="rId4" Type="http://schemas.openxmlformats.org/officeDocument/2006/relationships/image" Target="../media/image12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13.jpeg"/><Relationship Id="rId10" Type="http://schemas.openxmlformats.org/officeDocument/2006/relationships/image" Target="../media/image35.jpeg"/><Relationship Id="rId4" Type="http://schemas.openxmlformats.org/officeDocument/2006/relationships/image" Target="../media/image12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5.wav"/><Relationship Id="rId11" Type="http://schemas.openxmlformats.org/officeDocument/2006/relationships/image" Target="../media/image30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4.png"/><Relationship Id="rId1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4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8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4.pn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3.png"/><Relationship Id="rId1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12" Type="http://schemas.openxmlformats.org/officeDocument/2006/relationships/image" Target="../media/image2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11" Type="http://schemas.openxmlformats.org/officeDocument/2006/relationships/image" Target="../media/image2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3.wav"/><Relationship Id="rId9" Type="http://schemas.openxmlformats.org/officeDocument/2006/relationships/image" Target="../media/image43.png"/><Relationship Id="rId1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14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16BF-5F1D-F44C-39D7-9E47BC181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59A96-ECE8-DA38-6AA7-D5092859C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20FAD-C522-E620-19B1-4F292C3A6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550"/>
            <a:ext cx="12192000" cy="7131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074537-027F-480F-E347-A6334F66EB17}"/>
              </a:ext>
            </a:extLst>
          </p:cNvPr>
          <p:cNvSpPr txBox="1"/>
          <p:nvPr/>
        </p:nvSpPr>
        <p:spPr>
          <a:xfrm>
            <a:off x="3188752" y="49740"/>
            <a:ext cx="6167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UỶ BAN NHÂN DÂN QUẬN LONG BIÊN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TRƯỜNG MẦM NON ĐỨC GIANG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5032F-6582-E4D9-F3CE-3F3C6DA7C35D}"/>
              </a:ext>
            </a:extLst>
          </p:cNvPr>
          <p:cNvSpPr txBox="1"/>
          <p:nvPr/>
        </p:nvSpPr>
        <p:spPr>
          <a:xfrm>
            <a:off x="1939461" y="2049150"/>
            <a:ext cx="8846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20A94-922C-B166-A90B-5B5727B12FF4}"/>
              </a:ext>
            </a:extLst>
          </p:cNvPr>
          <p:cNvSpPr txBox="1"/>
          <p:nvPr/>
        </p:nvSpPr>
        <p:spPr>
          <a:xfrm>
            <a:off x="3188751" y="4545597"/>
            <a:ext cx="69943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5- 6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Nguyễn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Bích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07746E-F438-F1D2-F11A-97D33AE51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12" y="1084181"/>
            <a:ext cx="999788" cy="10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67101" y="157118"/>
            <a:ext cx="760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Ngoài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còn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bay?</a:t>
            </a:r>
          </a:p>
        </p:txBody>
      </p:sp>
      <p:pic>
        <p:nvPicPr>
          <p:cNvPr id="2053" name="Picture 5" descr="E: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628650"/>
            <a:ext cx="4286250" cy="3000375"/>
          </a:xfrm>
          <a:prstGeom prst="rect">
            <a:avLst/>
          </a:prstGeom>
          <a:noFill/>
        </p:spPr>
      </p:pic>
      <p:pic>
        <p:nvPicPr>
          <p:cNvPr id="2055" name="Picture 7" descr="C:\Users\dell\Desktop\các con vật\con-ruoi-bay-co-tao-ra-tieng-ke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3771900"/>
            <a:ext cx="4229100" cy="2800350"/>
          </a:xfrm>
          <a:prstGeom prst="rect">
            <a:avLst/>
          </a:prstGeom>
          <a:noFill/>
        </p:spPr>
      </p:pic>
      <p:pic>
        <p:nvPicPr>
          <p:cNvPr id="2056" name="Picture 8" descr="C:\Users\dell\Desktop\các con vật\1416hinh-nen-doi-chim-bo-cau-trang-bay-von-trong-na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3771900"/>
            <a:ext cx="4400550" cy="2814638"/>
          </a:xfrm>
          <a:prstGeom prst="rect">
            <a:avLst/>
          </a:prstGeom>
          <a:noFill/>
        </p:spPr>
      </p:pic>
      <p:pic>
        <p:nvPicPr>
          <p:cNvPr id="20482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0300" y="628650"/>
            <a:ext cx="428625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612D8C-3495-5BD2-82C4-4B655DB84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99" y="-647700"/>
            <a:ext cx="12306300" cy="75338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ECE0A4-58E2-7025-F647-ECFD2D59D127}"/>
              </a:ext>
            </a:extLst>
          </p:cNvPr>
          <p:cNvSpPr/>
          <p:nvPr/>
        </p:nvSpPr>
        <p:spPr>
          <a:xfrm>
            <a:off x="3684445" y="1087903"/>
            <a:ext cx="589456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72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72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72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kumimoji="0" lang="en-US" sz="72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A716-C3C6-C5D9-D5A9-F99DC68F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DE4640C-2411-06A3-EE6B-7ACFA4133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" y="139144"/>
            <a:ext cx="12124664" cy="678729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69ACD0-5BD7-1675-DC20-9EC5E1EB6ED8}"/>
              </a:ext>
            </a:extLst>
          </p:cNvPr>
          <p:cNvSpPr txBox="1"/>
          <p:nvPr/>
        </p:nvSpPr>
        <p:spPr>
          <a:xfrm>
            <a:off x="1336345" y="1525770"/>
            <a:ext cx="8791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8305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FD4B8-2BD4-5714-57D3-38FD4857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53DB84D-1B15-AA33-EADF-73FB117938CC}"/>
              </a:ext>
            </a:extLst>
          </p:cNvPr>
          <p:cNvSpPr txBox="1"/>
          <p:nvPr/>
        </p:nvSpPr>
        <p:spPr>
          <a:xfrm>
            <a:off x="381663" y="313149"/>
            <a:ext cx="1181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6D8270-444C-CEC1-5264-1ED5FFFED763}"/>
              </a:ext>
            </a:extLst>
          </p:cNvPr>
          <p:cNvGrpSpPr/>
          <p:nvPr/>
        </p:nvGrpSpPr>
        <p:grpSpPr>
          <a:xfrm>
            <a:off x="919401" y="1142359"/>
            <a:ext cx="4276624" cy="3202661"/>
            <a:chOff x="919401" y="1142359"/>
            <a:chExt cx="4276624" cy="3202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2A82C0-05D7-25F5-67AB-6CDD84AF661B}"/>
                </a:ext>
              </a:extLst>
            </p:cNvPr>
            <p:cNvGrpSpPr/>
            <p:nvPr/>
          </p:nvGrpSpPr>
          <p:grpSpPr>
            <a:xfrm>
              <a:off x="919401" y="1142359"/>
              <a:ext cx="4276624" cy="2591441"/>
              <a:chOff x="1089126" y="240659"/>
              <a:chExt cx="9534424" cy="609029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A91209A-4220-8711-2F3B-0307545342CF}"/>
                  </a:ext>
                </a:extLst>
              </p:cNvPr>
              <p:cNvGrpSpPr/>
              <p:nvPr/>
            </p:nvGrpSpPr>
            <p:grpSpPr>
              <a:xfrm>
                <a:off x="1089126" y="240659"/>
                <a:ext cx="9534424" cy="6090291"/>
                <a:chOff x="1089126" y="240659"/>
                <a:chExt cx="9534424" cy="6090291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5F21FF65-64E5-9B7D-03B5-E0279B568D18}"/>
                    </a:ext>
                  </a:extLst>
                </p:cNvPr>
                <p:cNvGrpSpPr/>
                <p:nvPr/>
              </p:nvGrpSpPr>
              <p:grpSpPr>
                <a:xfrm>
                  <a:off x="1089126" y="240659"/>
                  <a:ext cx="9534424" cy="3088643"/>
                  <a:chOff x="1089126" y="240659"/>
                  <a:chExt cx="9534424" cy="3088643"/>
                </a:xfrm>
              </p:grpSpPr>
              <p:pic>
                <p:nvPicPr>
                  <p:cNvPr id="4" name="Picture 2" descr="C:\Users\dell\Desktop\các con vật\Taka_Shiba-30406.jpg">
                    <a:extLst>
                      <a:ext uri="{FF2B5EF4-FFF2-40B4-BE49-F238E27FC236}">
                        <a16:creationId xmlns:a16="http://schemas.microsoft.com/office/drawing/2014/main" id="{F9FA8D93-2138-15AC-BC9F-24B55527FC3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089126" y="240659"/>
                    <a:ext cx="4234196" cy="308864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" name="Picture 6" descr="E:\maxresdefault (1).jpg">
                    <a:extLst>
                      <a:ext uri="{FF2B5EF4-FFF2-40B4-BE49-F238E27FC236}">
                        <a16:creationId xmlns:a16="http://schemas.microsoft.com/office/drawing/2014/main" id="{B91588B6-5AFC-3CE6-DF6F-FCA745CF9B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891990" y="240659"/>
                    <a:ext cx="4731560" cy="2997304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026" name="Picture 2" descr="Khủng hoảng vì 'con thỏ 5 chân' - Edu Plus">
                  <a:extLst>
                    <a:ext uri="{FF2B5EF4-FFF2-40B4-BE49-F238E27FC236}">
                      <a16:creationId xmlns:a16="http://schemas.microsoft.com/office/drawing/2014/main" id="{4D2EB279-C20D-1E83-CEE8-C4E2F8DED3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9126" y="3485844"/>
                  <a:ext cx="4136924" cy="28451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8" name="Picture 4" descr="Hơn 266.300 Lợn Bức ảnh ảnh, hình chụp &amp; hình ảnh trả phí bản quyền một lần  sẵn có - iStock">
                <a:extLst>
                  <a:ext uri="{FF2B5EF4-FFF2-40B4-BE49-F238E27FC236}">
                    <a16:creationId xmlns:a16="http://schemas.microsoft.com/office/drawing/2014/main" id="{1855A305-1801-C74A-170A-A8483FC51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1990" y="3422345"/>
                <a:ext cx="4598209" cy="2845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E84E59-52BF-724C-9862-B325451743C1}"/>
                </a:ext>
              </a:extLst>
            </p:cNvPr>
            <p:cNvSpPr txBox="1"/>
            <p:nvPr/>
          </p:nvSpPr>
          <p:spPr>
            <a:xfrm>
              <a:off x="2775000" y="3575579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044B36-3049-AA71-82BC-B6A38DB3542D}"/>
              </a:ext>
            </a:extLst>
          </p:cNvPr>
          <p:cNvGrpSpPr/>
          <p:nvPr/>
        </p:nvGrpSpPr>
        <p:grpSpPr>
          <a:xfrm>
            <a:off x="6610349" y="1236614"/>
            <a:ext cx="4166949" cy="2439948"/>
            <a:chOff x="6610349" y="1236614"/>
            <a:chExt cx="4166949" cy="243994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CD74C1D-45F3-AF8B-B0C8-ADF1E21E6EAF}"/>
                </a:ext>
              </a:extLst>
            </p:cNvPr>
            <p:cNvGrpSpPr/>
            <p:nvPr/>
          </p:nvGrpSpPr>
          <p:grpSpPr>
            <a:xfrm>
              <a:off x="6610349" y="1236614"/>
              <a:ext cx="4166949" cy="2439948"/>
              <a:chOff x="794492" y="0"/>
              <a:chExt cx="10584078" cy="6772096"/>
            </a:xfrm>
          </p:grpSpPr>
          <p:pic>
            <p:nvPicPr>
              <p:cNvPr id="8" name="Picture 3" descr="C:\Users\dell\Desktop\các con vật\tom-bop.jpg">
                <a:extLst>
                  <a:ext uri="{FF2B5EF4-FFF2-40B4-BE49-F238E27FC236}">
                    <a16:creationId xmlns:a16="http://schemas.microsoft.com/office/drawing/2014/main" id="{6B1F0685-3969-4739-FD4F-6F60EFF6E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992566" y="0"/>
                <a:ext cx="5386004" cy="3427457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C:\Users\dell\Desktop\các con vật\maxresdefault (5).jpg">
                <a:extLst>
                  <a:ext uri="{FF2B5EF4-FFF2-40B4-BE49-F238E27FC236}">
                    <a16:creationId xmlns:a16="http://schemas.microsoft.com/office/drawing/2014/main" id="{F63546F4-6AD6-BE68-1EA4-7DADED169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94492" y="0"/>
                <a:ext cx="4888313" cy="3446261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Users\dell\Desktop\các con vật\cua.jpg">
                <a:extLst>
                  <a:ext uri="{FF2B5EF4-FFF2-40B4-BE49-F238E27FC236}">
                    <a16:creationId xmlns:a16="http://schemas.microsoft.com/office/drawing/2014/main" id="{873C4CCB-4039-C2F4-AAE0-A95B24B326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533485" y="3791555"/>
                <a:ext cx="5261062" cy="298054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FACCC2-5A47-015C-6450-F74591DAD159}"/>
                </a:ext>
              </a:extLst>
            </p:cNvPr>
            <p:cNvSpPr txBox="1"/>
            <p:nvPr/>
          </p:nvSpPr>
          <p:spPr>
            <a:xfrm>
              <a:off x="6869927" y="2806138"/>
              <a:ext cx="6917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DE9C11-2918-5F2E-9A5C-67AC933E81B3}"/>
              </a:ext>
            </a:extLst>
          </p:cNvPr>
          <p:cNvGrpSpPr/>
          <p:nvPr/>
        </p:nvGrpSpPr>
        <p:grpSpPr>
          <a:xfrm>
            <a:off x="3467100" y="4288894"/>
            <a:ext cx="6957082" cy="2334762"/>
            <a:chOff x="3467100" y="4288894"/>
            <a:chExt cx="6957082" cy="233476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6DE7EC-0331-9434-53D0-868DD0B3C6F1}"/>
                </a:ext>
              </a:extLst>
            </p:cNvPr>
            <p:cNvGrpSpPr/>
            <p:nvPr/>
          </p:nvGrpSpPr>
          <p:grpSpPr>
            <a:xfrm>
              <a:off x="3467100" y="4288894"/>
              <a:ext cx="6957082" cy="1590744"/>
              <a:chOff x="3467100" y="4288894"/>
              <a:chExt cx="6957082" cy="159074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7A2302D-9A97-BE3F-5390-973D68A34DE7}"/>
                  </a:ext>
                </a:extLst>
              </p:cNvPr>
              <p:cNvGrpSpPr/>
              <p:nvPr/>
            </p:nvGrpSpPr>
            <p:grpSpPr>
              <a:xfrm>
                <a:off x="3467100" y="4321106"/>
                <a:ext cx="4590333" cy="1502406"/>
                <a:chOff x="3467100" y="4321106"/>
                <a:chExt cx="4590333" cy="1502406"/>
              </a:xfrm>
            </p:grpSpPr>
            <p:pic>
              <p:nvPicPr>
                <p:cNvPr id="11" name="Picture 5" descr="C:\Users\dell\Desktop\các con vật\maxresdefault (4).jpg">
                  <a:extLst>
                    <a:ext uri="{FF2B5EF4-FFF2-40B4-BE49-F238E27FC236}">
                      <a16:creationId xmlns:a16="http://schemas.microsoft.com/office/drawing/2014/main" id="{10B66C8C-08F6-E72F-F16F-964EA898FE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467100" y="4345020"/>
                  <a:ext cx="2419350" cy="147849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2" descr="C:\Users\dell\Desktop\các con vật\202795129-bai-hoc_huou_cao_co.jpg">
                  <a:extLst>
                    <a:ext uri="{FF2B5EF4-FFF2-40B4-BE49-F238E27FC236}">
                      <a16:creationId xmlns:a16="http://schemas.microsoft.com/office/drawing/2014/main" id="{EA3E7871-94A5-AAE7-5D5A-CA056C12BD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5916794" y="4321106"/>
                  <a:ext cx="2140639" cy="150240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3" name="Picture 4" descr="C:\Users\dell\Desktop\các con vật\maxresdefault (3).jpg">
                <a:extLst>
                  <a:ext uri="{FF2B5EF4-FFF2-40B4-BE49-F238E27FC236}">
                    <a16:creationId xmlns:a16="http://schemas.microsoft.com/office/drawing/2014/main" id="{DE399E42-53AA-C5E9-2F1D-2F0277E053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087777" y="4288894"/>
                <a:ext cx="2336405" cy="1590744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D1E94C-B85D-C96C-8CBA-F930D578AD65}"/>
                </a:ext>
              </a:extLst>
            </p:cNvPr>
            <p:cNvSpPr txBox="1"/>
            <p:nvPr/>
          </p:nvSpPr>
          <p:spPr>
            <a:xfrm>
              <a:off x="6869927" y="591577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4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F780-5133-5E02-F022-91C387759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AEC3A9-292E-FFE2-783A-F928DCDDB1EB}"/>
              </a:ext>
            </a:extLst>
          </p:cNvPr>
          <p:cNvSpPr txBox="1"/>
          <p:nvPr/>
        </p:nvSpPr>
        <p:spPr>
          <a:xfrm>
            <a:off x="381663" y="313149"/>
            <a:ext cx="1181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B96C3E-B273-A07E-34AC-B9642B21010B}"/>
              </a:ext>
            </a:extLst>
          </p:cNvPr>
          <p:cNvGrpSpPr/>
          <p:nvPr/>
        </p:nvGrpSpPr>
        <p:grpSpPr>
          <a:xfrm>
            <a:off x="6171483" y="1070441"/>
            <a:ext cx="5380841" cy="3508923"/>
            <a:chOff x="821176" y="882472"/>
            <a:chExt cx="4736786" cy="35089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F28ED-B6C9-A228-E77E-DD97EA0AE454}"/>
                </a:ext>
              </a:extLst>
            </p:cNvPr>
            <p:cNvGrpSpPr/>
            <p:nvPr/>
          </p:nvGrpSpPr>
          <p:grpSpPr>
            <a:xfrm>
              <a:off x="821176" y="882472"/>
              <a:ext cx="4736786" cy="2888571"/>
              <a:chOff x="1227505" y="19519"/>
              <a:chExt cx="10244764" cy="6809599"/>
            </a:xfrm>
          </p:grpSpPr>
          <p:pic>
            <p:nvPicPr>
              <p:cNvPr id="7" name="Picture 5" descr="C:\Users\dell\Desktop\các con vật\ngong.jpg">
                <a:extLst>
                  <a:ext uri="{FF2B5EF4-FFF2-40B4-BE49-F238E27FC236}">
                    <a16:creationId xmlns:a16="http://schemas.microsoft.com/office/drawing/2014/main" id="{0D2BF973-1CA1-1796-F134-FAE51FABC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88100" y="3514596"/>
                <a:ext cx="5084169" cy="3121326"/>
              </a:xfrm>
              <a:prstGeom prst="rect">
                <a:avLst/>
              </a:prstGeom>
              <a:noFill/>
            </p:spPr>
          </p:pic>
          <p:pic>
            <p:nvPicPr>
              <p:cNvPr id="2" name="Picture 1" descr="C:\Users\dell\Desktop\các con vật\cb7d5a30c02b667c3c8b1d6fc0376319.jpg">
                <a:extLst>
                  <a:ext uri="{FF2B5EF4-FFF2-40B4-BE49-F238E27FC236}">
                    <a16:creationId xmlns:a16="http://schemas.microsoft.com/office/drawing/2014/main" id="{BE85502D-42C3-FF42-94C3-EC97D49D96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37360" y="19519"/>
                <a:ext cx="4936346" cy="3230349"/>
              </a:xfrm>
              <a:prstGeom prst="rect">
                <a:avLst/>
              </a:prstGeom>
              <a:noFill/>
            </p:spPr>
          </p:pic>
          <p:pic>
            <p:nvPicPr>
              <p:cNvPr id="3" name="Picture 9" descr="C:\Users\dell\Desktop\các con vật\15414-Buff-Bantam-Hen-and-chicks-white-background-1.jpg">
                <a:extLst>
                  <a:ext uri="{FF2B5EF4-FFF2-40B4-BE49-F238E27FC236}">
                    <a16:creationId xmlns:a16="http://schemas.microsoft.com/office/drawing/2014/main" id="{314F31A4-3D7A-424D-9533-A8BB68E6B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14081" y="19519"/>
                <a:ext cx="5084169" cy="3323887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dell\Desktop\các con vật\1_74590.jpg">
                <a:extLst>
                  <a:ext uri="{FF2B5EF4-FFF2-40B4-BE49-F238E27FC236}">
                    <a16:creationId xmlns:a16="http://schemas.microsoft.com/office/drawing/2014/main" id="{5013FE13-6AA4-AAA7-E2BF-3AEFFA0FE3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27505" y="3381820"/>
                <a:ext cx="4946201" cy="3447298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8264A-EC68-8E3F-8D00-785CDFB7465A}"/>
                </a:ext>
              </a:extLst>
            </p:cNvPr>
            <p:cNvSpPr txBox="1"/>
            <p:nvPr/>
          </p:nvSpPr>
          <p:spPr>
            <a:xfrm>
              <a:off x="2973788" y="374506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8CCC4E-211A-65CF-628A-6D9289BE22DE}"/>
              </a:ext>
            </a:extLst>
          </p:cNvPr>
          <p:cNvGrpSpPr/>
          <p:nvPr/>
        </p:nvGrpSpPr>
        <p:grpSpPr>
          <a:xfrm>
            <a:off x="2703774" y="4523238"/>
            <a:ext cx="6957082" cy="2334762"/>
            <a:chOff x="3467100" y="4288894"/>
            <a:chExt cx="6957082" cy="23347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E06376-330A-9D14-087C-29C860954859}"/>
                </a:ext>
              </a:extLst>
            </p:cNvPr>
            <p:cNvGrpSpPr/>
            <p:nvPr/>
          </p:nvGrpSpPr>
          <p:grpSpPr>
            <a:xfrm>
              <a:off x="3467100" y="4288894"/>
              <a:ext cx="6957082" cy="1590744"/>
              <a:chOff x="3467100" y="4288894"/>
              <a:chExt cx="6957082" cy="159074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CB6D1A1-6308-6650-0143-5814AC5D4C67}"/>
                  </a:ext>
                </a:extLst>
              </p:cNvPr>
              <p:cNvGrpSpPr/>
              <p:nvPr/>
            </p:nvGrpSpPr>
            <p:grpSpPr>
              <a:xfrm>
                <a:off x="3467100" y="4321106"/>
                <a:ext cx="4590333" cy="1502406"/>
                <a:chOff x="3467100" y="4321106"/>
                <a:chExt cx="4590333" cy="1502406"/>
              </a:xfrm>
            </p:grpSpPr>
            <p:pic>
              <p:nvPicPr>
                <p:cNvPr id="18" name="Picture 5" descr="C:\Users\dell\Desktop\các con vật\maxresdefault (4).jpg">
                  <a:extLst>
                    <a:ext uri="{FF2B5EF4-FFF2-40B4-BE49-F238E27FC236}">
                      <a16:creationId xmlns:a16="http://schemas.microsoft.com/office/drawing/2014/main" id="{B7A7B4C3-6AA5-E12B-9FC1-DF9ED13B16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467100" y="4345020"/>
                  <a:ext cx="2419350" cy="147849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C:\Users\dell\Desktop\các con vật\202795129-bai-hoc_huou_cao_co.jpg">
                  <a:extLst>
                    <a:ext uri="{FF2B5EF4-FFF2-40B4-BE49-F238E27FC236}">
                      <a16:creationId xmlns:a16="http://schemas.microsoft.com/office/drawing/2014/main" id="{1BD24AD6-9525-DB6C-43D2-4A26FCB111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16794" y="4321106"/>
                  <a:ext cx="2140639" cy="150240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4" descr="C:\Users\dell\Desktop\các con vật\maxresdefault (3).jpg">
                <a:extLst>
                  <a:ext uri="{FF2B5EF4-FFF2-40B4-BE49-F238E27FC236}">
                    <a16:creationId xmlns:a16="http://schemas.microsoft.com/office/drawing/2014/main" id="{75AF6719-D7A5-EA5B-AD6E-2041B1B15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87777" y="4288894"/>
                <a:ext cx="2336405" cy="1590744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296871-8B04-93E5-A639-3C67BD4B2AE6}"/>
                </a:ext>
              </a:extLst>
            </p:cNvPr>
            <p:cNvSpPr txBox="1"/>
            <p:nvPr/>
          </p:nvSpPr>
          <p:spPr>
            <a:xfrm>
              <a:off x="6869927" y="591577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CEA9952-E67E-2832-2112-BB77130B4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76" y="1164750"/>
            <a:ext cx="5181523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C5AE9-18C1-563B-99A8-2AC5507B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A76D0F-B6E2-3BB5-0DCF-EBFDBE137B16}"/>
              </a:ext>
            </a:extLst>
          </p:cNvPr>
          <p:cNvSpPr txBox="1"/>
          <p:nvPr/>
        </p:nvSpPr>
        <p:spPr>
          <a:xfrm>
            <a:off x="381663" y="313149"/>
            <a:ext cx="1181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452B65-EE77-51C0-722C-D4EC66EE6C97}"/>
              </a:ext>
            </a:extLst>
          </p:cNvPr>
          <p:cNvGrpSpPr/>
          <p:nvPr/>
        </p:nvGrpSpPr>
        <p:grpSpPr>
          <a:xfrm>
            <a:off x="6609725" y="1000398"/>
            <a:ext cx="5380841" cy="3508923"/>
            <a:chOff x="821176" y="882472"/>
            <a:chExt cx="4736786" cy="35089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B21F47-108C-96F9-6294-F7FD62C5FE71}"/>
                </a:ext>
              </a:extLst>
            </p:cNvPr>
            <p:cNvGrpSpPr/>
            <p:nvPr/>
          </p:nvGrpSpPr>
          <p:grpSpPr>
            <a:xfrm>
              <a:off x="821176" y="882472"/>
              <a:ext cx="4736786" cy="2806619"/>
              <a:chOff x="1227505" y="19519"/>
              <a:chExt cx="10244764" cy="6616403"/>
            </a:xfrm>
          </p:grpSpPr>
          <p:pic>
            <p:nvPicPr>
              <p:cNvPr id="7" name="Picture 5" descr="C:\Users\dell\Desktop\các con vật\ngong.jpg">
                <a:extLst>
                  <a:ext uri="{FF2B5EF4-FFF2-40B4-BE49-F238E27FC236}">
                    <a16:creationId xmlns:a16="http://schemas.microsoft.com/office/drawing/2014/main" id="{3ECC7C28-D1D1-6492-D19A-87DE71EDB0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88100" y="3514596"/>
                <a:ext cx="5084169" cy="3121326"/>
              </a:xfrm>
              <a:prstGeom prst="rect">
                <a:avLst/>
              </a:prstGeom>
              <a:noFill/>
            </p:spPr>
          </p:pic>
          <p:pic>
            <p:nvPicPr>
              <p:cNvPr id="2" name="Picture 1" descr="C:\Users\dell\Desktop\các con vật\cb7d5a30c02b667c3c8b1d6fc0376319.jpg">
                <a:extLst>
                  <a:ext uri="{FF2B5EF4-FFF2-40B4-BE49-F238E27FC236}">
                    <a16:creationId xmlns:a16="http://schemas.microsoft.com/office/drawing/2014/main" id="{DC7162AD-2793-70FB-D3CC-D89FC20F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37360" y="19519"/>
                <a:ext cx="4936346" cy="3230349"/>
              </a:xfrm>
              <a:prstGeom prst="rect">
                <a:avLst/>
              </a:prstGeom>
              <a:noFill/>
            </p:spPr>
          </p:pic>
          <p:pic>
            <p:nvPicPr>
              <p:cNvPr id="3" name="Picture 9" descr="C:\Users\dell\Desktop\các con vật\15414-Buff-Bantam-Hen-and-chicks-white-background-1.jpg">
                <a:extLst>
                  <a:ext uri="{FF2B5EF4-FFF2-40B4-BE49-F238E27FC236}">
                    <a16:creationId xmlns:a16="http://schemas.microsoft.com/office/drawing/2014/main" id="{74EDA618-648F-8B4A-6BF5-63546C2C7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14081" y="19519"/>
                <a:ext cx="5084169" cy="3323887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dell\Desktop\các con vật\1_74590.jpg">
                <a:extLst>
                  <a:ext uri="{FF2B5EF4-FFF2-40B4-BE49-F238E27FC236}">
                    <a16:creationId xmlns:a16="http://schemas.microsoft.com/office/drawing/2014/main" id="{0D2FF627-DF7C-614E-7249-8462FEC70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27505" y="3188624"/>
                <a:ext cx="4946201" cy="3447298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36B8F6-A2A9-17BE-C12A-D140669BAC8B}"/>
                </a:ext>
              </a:extLst>
            </p:cNvPr>
            <p:cNvSpPr txBox="1"/>
            <p:nvPr/>
          </p:nvSpPr>
          <p:spPr>
            <a:xfrm>
              <a:off x="2973788" y="374506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C4A366-2A47-2925-6590-1E80032AF1F6}"/>
              </a:ext>
            </a:extLst>
          </p:cNvPr>
          <p:cNvGrpSpPr/>
          <p:nvPr/>
        </p:nvGrpSpPr>
        <p:grpSpPr>
          <a:xfrm>
            <a:off x="2703774" y="4523238"/>
            <a:ext cx="6957082" cy="2334762"/>
            <a:chOff x="3467100" y="4288894"/>
            <a:chExt cx="6957082" cy="23347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610431-3D83-DED7-1D45-61FE019D7290}"/>
                </a:ext>
              </a:extLst>
            </p:cNvPr>
            <p:cNvGrpSpPr/>
            <p:nvPr/>
          </p:nvGrpSpPr>
          <p:grpSpPr>
            <a:xfrm>
              <a:off x="3467100" y="4288894"/>
              <a:ext cx="6957082" cy="1590744"/>
              <a:chOff x="3467100" y="4288894"/>
              <a:chExt cx="6957082" cy="159074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94904E4-5DB6-9446-B444-25DF717DE6DB}"/>
                  </a:ext>
                </a:extLst>
              </p:cNvPr>
              <p:cNvGrpSpPr/>
              <p:nvPr/>
            </p:nvGrpSpPr>
            <p:grpSpPr>
              <a:xfrm>
                <a:off x="3467100" y="4321106"/>
                <a:ext cx="4590333" cy="1502406"/>
                <a:chOff x="3467100" y="4321106"/>
                <a:chExt cx="4590333" cy="1502406"/>
              </a:xfrm>
            </p:grpSpPr>
            <p:pic>
              <p:nvPicPr>
                <p:cNvPr id="18" name="Picture 5" descr="C:\Users\dell\Desktop\các con vật\maxresdefault (4).jpg">
                  <a:extLst>
                    <a:ext uri="{FF2B5EF4-FFF2-40B4-BE49-F238E27FC236}">
                      <a16:creationId xmlns:a16="http://schemas.microsoft.com/office/drawing/2014/main" id="{925BACC7-1F9A-94E4-63B4-133540FA9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467100" y="4345020"/>
                  <a:ext cx="2419350" cy="147849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C:\Users\dell\Desktop\các con vật\202795129-bai-hoc_huou_cao_co.jpg">
                  <a:extLst>
                    <a:ext uri="{FF2B5EF4-FFF2-40B4-BE49-F238E27FC236}">
                      <a16:creationId xmlns:a16="http://schemas.microsoft.com/office/drawing/2014/main" id="{5643A0BA-6601-9316-4FA5-9A0762E1DB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16794" y="4321106"/>
                  <a:ext cx="2140639" cy="150240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4" descr="C:\Users\dell\Desktop\các con vật\maxresdefault (3).jpg">
                <a:extLst>
                  <a:ext uri="{FF2B5EF4-FFF2-40B4-BE49-F238E27FC236}">
                    <a16:creationId xmlns:a16="http://schemas.microsoft.com/office/drawing/2014/main" id="{FF52F856-C44A-56E5-F1A0-3CC93CD9FF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087777" y="4288894"/>
                <a:ext cx="2336405" cy="1590744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7D14C6-AF4F-5D4E-EF48-75358C311B9A}"/>
                </a:ext>
              </a:extLst>
            </p:cNvPr>
            <p:cNvSpPr txBox="1"/>
            <p:nvPr/>
          </p:nvSpPr>
          <p:spPr>
            <a:xfrm>
              <a:off x="6869927" y="591577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F3D15DB-B043-619E-3974-46675AD942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76" y="1164750"/>
            <a:ext cx="5181523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634E6-929A-5A9C-552E-905566F8A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5EBF-96EF-00B6-8CC7-7EA842C010A4}"/>
              </a:ext>
            </a:extLst>
          </p:cNvPr>
          <p:cNvSpPr txBox="1"/>
          <p:nvPr/>
        </p:nvSpPr>
        <p:spPr>
          <a:xfrm>
            <a:off x="381663" y="313149"/>
            <a:ext cx="1181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4CE33-BA28-F3E5-1ABB-607C1CC26FE4}"/>
              </a:ext>
            </a:extLst>
          </p:cNvPr>
          <p:cNvGrpSpPr/>
          <p:nvPr/>
        </p:nvGrpSpPr>
        <p:grpSpPr>
          <a:xfrm>
            <a:off x="6171483" y="1070441"/>
            <a:ext cx="5380841" cy="3508923"/>
            <a:chOff x="821176" y="882472"/>
            <a:chExt cx="4736786" cy="35089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AD6CD9-8E56-5B47-378E-DEDFC7B4A3A3}"/>
                </a:ext>
              </a:extLst>
            </p:cNvPr>
            <p:cNvGrpSpPr/>
            <p:nvPr/>
          </p:nvGrpSpPr>
          <p:grpSpPr>
            <a:xfrm>
              <a:off x="821176" y="882472"/>
              <a:ext cx="4736786" cy="2888571"/>
              <a:chOff x="1227505" y="19519"/>
              <a:chExt cx="10244764" cy="6809599"/>
            </a:xfrm>
          </p:grpSpPr>
          <p:pic>
            <p:nvPicPr>
              <p:cNvPr id="7" name="Picture 5" descr="C:\Users\dell\Desktop\các con vật\ngong.jpg">
                <a:extLst>
                  <a:ext uri="{FF2B5EF4-FFF2-40B4-BE49-F238E27FC236}">
                    <a16:creationId xmlns:a16="http://schemas.microsoft.com/office/drawing/2014/main" id="{BB4AD101-B331-4456-0940-A0E1DFB5B7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88100" y="3514596"/>
                <a:ext cx="5084169" cy="3121326"/>
              </a:xfrm>
              <a:prstGeom prst="rect">
                <a:avLst/>
              </a:prstGeom>
              <a:noFill/>
            </p:spPr>
          </p:pic>
          <p:pic>
            <p:nvPicPr>
              <p:cNvPr id="2" name="Picture 1" descr="C:\Users\dell\Desktop\các con vật\cb7d5a30c02b667c3c8b1d6fc0376319.jpg">
                <a:extLst>
                  <a:ext uri="{FF2B5EF4-FFF2-40B4-BE49-F238E27FC236}">
                    <a16:creationId xmlns:a16="http://schemas.microsoft.com/office/drawing/2014/main" id="{B4E95564-6596-A2D5-33EA-70235D16D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37360" y="19519"/>
                <a:ext cx="4936346" cy="3230349"/>
              </a:xfrm>
              <a:prstGeom prst="rect">
                <a:avLst/>
              </a:prstGeom>
              <a:noFill/>
            </p:spPr>
          </p:pic>
          <p:pic>
            <p:nvPicPr>
              <p:cNvPr id="3" name="Picture 9" descr="C:\Users\dell\Desktop\các con vật\15414-Buff-Bantam-Hen-and-chicks-white-background-1.jpg">
                <a:extLst>
                  <a:ext uri="{FF2B5EF4-FFF2-40B4-BE49-F238E27FC236}">
                    <a16:creationId xmlns:a16="http://schemas.microsoft.com/office/drawing/2014/main" id="{EBF5E7C2-B3AC-F325-772E-BEC8B2BD9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14081" y="19519"/>
                <a:ext cx="5084169" cy="3323887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dell\Desktop\các con vật\1_74590.jpg">
                <a:extLst>
                  <a:ext uri="{FF2B5EF4-FFF2-40B4-BE49-F238E27FC236}">
                    <a16:creationId xmlns:a16="http://schemas.microsoft.com/office/drawing/2014/main" id="{6A13140B-4AC2-6F9D-320C-1B8BBF929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27505" y="3381820"/>
                <a:ext cx="4946201" cy="3447298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9D3A4B-3010-82ED-F18F-E2D45122184A}"/>
                </a:ext>
              </a:extLst>
            </p:cNvPr>
            <p:cNvSpPr txBox="1"/>
            <p:nvPr/>
          </p:nvSpPr>
          <p:spPr>
            <a:xfrm>
              <a:off x="2973788" y="374506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B471F5-0E34-7113-361F-F0C234C62902}"/>
              </a:ext>
            </a:extLst>
          </p:cNvPr>
          <p:cNvGrpSpPr/>
          <p:nvPr/>
        </p:nvGrpSpPr>
        <p:grpSpPr>
          <a:xfrm>
            <a:off x="2677099" y="4549914"/>
            <a:ext cx="6988767" cy="2302550"/>
            <a:chOff x="3467100" y="4321106"/>
            <a:chExt cx="6988767" cy="2302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05B001-0C92-2D04-7762-1917D241BDA0}"/>
                </a:ext>
              </a:extLst>
            </p:cNvPr>
            <p:cNvGrpSpPr/>
            <p:nvPr/>
          </p:nvGrpSpPr>
          <p:grpSpPr>
            <a:xfrm>
              <a:off x="3467100" y="4321106"/>
              <a:ext cx="6988767" cy="1794631"/>
              <a:chOff x="3467100" y="4321106"/>
              <a:chExt cx="6988767" cy="179463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516F4BD-68AA-9E68-298F-234D94331C4F}"/>
                  </a:ext>
                </a:extLst>
              </p:cNvPr>
              <p:cNvGrpSpPr/>
              <p:nvPr/>
            </p:nvGrpSpPr>
            <p:grpSpPr>
              <a:xfrm>
                <a:off x="3467100" y="4321106"/>
                <a:ext cx="4606175" cy="1758496"/>
                <a:chOff x="3467100" y="4321106"/>
                <a:chExt cx="4606175" cy="1758496"/>
              </a:xfrm>
            </p:grpSpPr>
            <p:pic>
              <p:nvPicPr>
                <p:cNvPr id="18" name="Picture 5" descr="C:\Users\dell\Desktop\các con vật\maxresdefault (4).jpg">
                  <a:extLst>
                    <a:ext uri="{FF2B5EF4-FFF2-40B4-BE49-F238E27FC236}">
                      <a16:creationId xmlns:a16="http://schemas.microsoft.com/office/drawing/2014/main" id="{F71BD846-B193-28EB-AA10-F1691D001E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467100" y="4345020"/>
                  <a:ext cx="2419350" cy="173458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C:\Users\dell\Desktop\các con vật\202795129-bai-hoc_huou_cao_co.jpg">
                  <a:extLst>
                    <a:ext uri="{FF2B5EF4-FFF2-40B4-BE49-F238E27FC236}">
                      <a16:creationId xmlns:a16="http://schemas.microsoft.com/office/drawing/2014/main" id="{1A59FFCB-077C-32C5-F3E8-CDB2C2649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32636" y="4321106"/>
                  <a:ext cx="2140639" cy="175849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4" descr="C:\Users\dell\Desktop\các con vật\maxresdefault (3).jpg">
                <a:extLst>
                  <a:ext uri="{FF2B5EF4-FFF2-40B4-BE49-F238E27FC236}">
                    <a16:creationId xmlns:a16="http://schemas.microsoft.com/office/drawing/2014/main" id="{38B9D007-03CB-CE5E-8F43-3E47D2D0A4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119462" y="4345020"/>
                <a:ext cx="2336405" cy="1770717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4930BB-D974-8E94-7853-E3DD23BB2DED}"/>
                </a:ext>
              </a:extLst>
            </p:cNvPr>
            <p:cNvSpPr txBox="1"/>
            <p:nvPr/>
          </p:nvSpPr>
          <p:spPr>
            <a:xfrm>
              <a:off x="6869927" y="591577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5B1F8F-7D72-BF67-6DEB-10F1D0462C1D}"/>
              </a:ext>
            </a:extLst>
          </p:cNvPr>
          <p:cNvGrpSpPr/>
          <p:nvPr/>
        </p:nvGrpSpPr>
        <p:grpSpPr>
          <a:xfrm>
            <a:off x="701831" y="981465"/>
            <a:ext cx="5313511" cy="3272484"/>
            <a:chOff x="1638300" y="60721"/>
            <a:chExt cx="8876110" cy="6625829"/>
          </a:xfrm>
        </p:grpSpPr>
        <p:pic>
          <p:nvPicPr>
            <p:cNvPr id="5" name="Picture 3" descr="C:\Users\dell\Desktop\các con vật\20151216_phongthuy_bieu-tuong-cua-loai-buom-hinh-anh-6-e1450251938516.jpg">
              <a:extLst>
                <a:ext uri="{FF2B5EF4-FFF2-40B4-BE49-F238E27FC236}">
                  <a16:creationId xmlns:a16="http://schemas.microsoft.com/office/drawing/2014/main" id="{FF73B050-CC96-115D-82AE-A3FC42F94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38300" y="85497"/>
              <a:ext cx="4343400" cy="3172054"/>
            </a:xfrm>
            <a:prstGeom prst="rect">
              <a:avLst/>
            </a:prstGeom>
            <a:noFill/>
          </p:spPr>
        </p:pic>
        <p:pic>
          <p:nvPicPr>
            <p:cNvPr id="6" name="Picture 4" descr="C:\Users\dell\Desktop\các con vật\Chuon.jpg">
              <a:extLst>
                <a:ext uri="{FF2B5EF4-FFF2-40B4-BE49-F238E27FC236}">
                  <a16:creationId xmlns:a16="http://schemas.microsoft.com/office/drawing/2014/main" id="{DE36C2AB-3ADA-BCAF-B6C9-5D5AB0DC1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38900" y="60721"/>
              <a:ext cx="4075510" cy="3196829"/>
            </a:xfrm>
            <a:prstGeom prst="rect">
              <a:avLst/>
            </a:prstGeom>
            <a:noFill/>
          </p:spPr>
        </p:pic>
        <p:pic>
          <p:nvPicPr>
            <p:cNvPr id="21" name="Picture 2" descr="C:\Users\dell\Desktop\các con vật\maxresdefault.jpg">
              <a:extLst>
                <a:ext uri="{FF2B5EF4-FFF2-40B4-BE49-F238E27FC236}">
                  <a16:creationId xmlns:a16="http://schemas.microsoft.com/office/drawing/2014/main" id="{7CB44EC1-733A-CB67-58C3-33975D6BC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09975" y="3543300"/>
              <a:ext cx="4743450" cy="3143250"/>
            </a:xfrm>
            <a:prstGeom prst="rect">
              <a:avLst/>
            </a:prstGeom>
            <a:noFill/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58A958-BE4B-C7CD-5CB1-3C06F6F0CA27}"/>
              </a:ext>
            </a:extLst>
          </p:cNvPr>
          <p:cNvSpPr txBox="1"/>
          <p:nvPr/>
        </p:nvSpPr>
        <p:spPr>
          <a:xfrm>
            <a:off x="5148001" y="3262756"/>
            <a:ext cx="26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20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B0ACE-8903-A807-7617-5709A67DE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63835D3-E0DD-7839-5663-7CB65A917624}"/>
              </a:ext>
            </a:extLst>
          </p:cNvPr>
          <p:cNvSpPr txBox="1"/>
          <p:nvPr/>
        </p:nvSpPr>
        <p:spPr>
          <a:xfrm>
            <a:off x="381663" y="313149"/>
            <a:ext cx="1181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B78B91-8C00-77E0-9236-05444063DC37}"/>
              </a:ext>
            </a:extLst>
          </p:cNvPr>
          <p:cNvGrpSpPr/>
          <p:nvPr/>
        </p:nvGrpSpPr>
        <p:grpSpPr>
          <a:xfrm>
            <a:off x="6171483" y="1070441"/>
            <a:ext cx="5380841" cy="3508923"/>
            <a:chOff x="821176" y="882472"/>
            <a:chExt cx="4736786" cy="35089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8B33AC-C848-6202-982E-9345BF00B80F}"/>
                </a:ext>
              </a:extLst>
            </p:cNvPr>
            <p:cNvGrpSpPr/>
            <p:nvPr/>
          </p:nvGrpSpPr>
          <p:grpSpPr>
            <a:xfrm>
              <a:off x="821176" y="882472"/>
              <a:ext cx="4736786" cy="2888571"/>
              <a:chOff x="1227505" y="19519"/>
              <a:chExt cx="10244764" cy="6809599"/>
            </a:xfrm>
          </p:grpSpPr>
          <p:pic>
            <p:nvPicPr>
              <p:cNvPr id="7" name="Picture 5" descr="C:\Users\dell\Desktop\các con vật\ngong.jpg">
                <a:extLst>
                  <a:ext uri="{FF2B5EF4-FFF2-40B4-BE49-F238E27FC236}">
                    <a16:creationId xmlns:a16="http://schemas.microsoft.com/office/drawing/2014/main" id="{0049DC2F-17C3-9B92-2697-65B78157D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88100" y="3514596"/>
                <a:ext cx="5084169" cy="3121326"/>
              </a:xfrm>
              <a:prstGeom prst="rect">
                <a:avLst/>
              </a:prstGeom>
              <a:noFill/>
            </p:spPr>
          </p:pic>
          <p:pic>
            <p:nvPicPr>
              <p:cNvPr id="2" name="Picture 1" descr="C:\Users\dell\Desktop\các con vật\cb7d5a30c02b667c3c8b1d6fc0376319.jpg">
                <a:extLst>
                  <a:ext uri="{FF2B5EF4-FFF2-40B4-BE49-F238E27FC236}">
                    <a16:creationId xmlns:a16="http://schemas.microsoft.com/office/drawing/2014/main" id="{58BB6D61-A43D-28FC-C853-A2C288FB3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37360" y="19519"/>
                <a:ext cx="4936346" cy="3230349"/>
              </a:xfrm>
              <a:prstGeom prst="rect">
                <a:avLst/>
              </a:prstGeom>
              <a:noFill/>
            </p:spPr>
          </p:pic>
          <p:pic>
            <p:nvPicPr>
              <p:cNvPr id="3" name="Picture 9" descr="C:\Users\dell\Desktop\các con vật\15414-Buff-Bantam-Hen-and-chicks-white-background-1.jpg">
                <a:extLst>
                  <a:ext uri="{FF2B5EF4-FFF2-40B4-BE49-F238E27FC236}">
                    <a16:creationId xmlns:a16="http://schemas.microsoft.com/office/drawing/2014/main" id="{ACCC2886-0EF8-D551-CD74-967DCF2AF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14081" y="19519"/>
                <a:ext cx="5084169" cy="3323887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dell\Desktop\các con vật\1_74590.jpg">
                <a:extLst>
                  <a:ext uri="{FF2B5EF4-FFF2-40B4-BE49-F238E27FC236}">
                    <a16:creationId xmlns:a16="http://schemas.microsoft.com/office/drawing/2014/main" id="{2922F6F4-AA33-7670-19B7-B77FD7DD1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27505" y="3381820"/>
                <a:ext cx="4946201" cy="3447298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47824C-A43C-B707-EE47-CC4EEF2DC95C}"/>
                </a:ext>
              </a:extLst>
            </p:cNvPr>
            <p:cNvSpPr txBox="1"/>
            <p:nvPr/>
          </p:nvSpPr>
          <p:spPr>
            <a:xfrm>
              <a:off x="2973788" y="374506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E82F17-0019-A370-23BE-F922C92754C8}"/>
              </a:ext>
            </a:extLst>
          </p:cNvPr>
          <p:cNvGrpSpPr/>
          <p:nvPr/>
        </p:nvGrpSpPr>
        <p:grpSpPr>
          <a:xfrm>
            <a:off x="2677099" y="4549914"/>
            <a:ext cx="6988767" cy="2302550"/>
            <a:chOff x="3467100" y="4321106"/>
            <a:chExt cx="6988767" cy="2302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C00C5C-EAB3-5746-5F96-C7C8D920462C}"/>
                </a:ext>
              </a:extLst>
            </p:cNvPr>
            <p:cNvGrpSpPr/>
            <p:nvPr/>
          </p:nvGrpSpPr>
          <p:grpSpPr>
            <a:xfrm>
              <a:off x="3467100" y="4321106"/>
              <a:ext cx="6988767" cy="1794631"/>
              <a:chOff x="3467100" y="4321106"/>
              <a:chExt cx="6988767" cy="179463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64805F2-ACCF-9B6E-A104-7776E7997466}"/>
                  </a:ext>
                </a:extLst>
              </p:cNvPr>
              <p:cNvGrpSpPr/>
              <p:nvPr/>
            </p:nvGrpSpPr>
            <p:grpSpPr>
              <a:xfrm>
                <a:off x="3467100" y="4321106"/>
                <a:ext cx="4606175" cy="1758496"/>
                <a:chOff x="3467100" y="4321106"/>
                <a:chExt cx="4606175" cy="1758496"/>
              </a:xfrm>
            </p:grpSpPr>
            <p:pic>
              <p:nvPicPr>
                <p:cNvPr id="18" name="Picture 5" descr="C:\Users\dell\Desktop\các con vật\maxresdefault (4).jpg">
                  <a:extLst>
                    <a:ext uri="{FF2B5EF4-FFF2-40B4-BE49-F238E27FC236}">
                      <a16:creationId xmlns:a16="http://schemas.microsoft.com/office/drawing/2014/main" id="{F9689F21-D422-F670-9880-F40780F41B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467100" y="4345020"/>
                  <a:ext cx="2419350" cy="173458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 descr="C:\Users\dell\Desktop\các con vật\202795129-bai-hoc_huou_cao_co.jpg">
                  <a:extLst>
                    <a:ext uri="{FF2B5EF4-FFF2-40B4-BE49-F238E27FC236}">
                      <a16:creationId xmlns:a16="http://schemas.microsoft.com/office/drawing/2014/main" id="{2F0D338A-04CD-D30D-1354-16861CB2C8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32636" y="4321106"/>
                  <a:ext cx="2140639" cy="175849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4" descr="C:\Users\dell\Desktop\các con vật\maxresdefault (3).jpg">
                <a:extLst>
                  <a:ext uri="{FF2B5EF4-FFF2-40B4-BE49-F238E27FC236}">
                    <a16:creationId xmlns:a16="http://schemas.microsoft.com/office/drawing/2014/main" id="{484B2136-B4DD-076D-6A34-F237C4AC2B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119462" y="4345020"/>
                <a:ext cx="2336405" cy="1770717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0D6DF3-B394-16AE-1EB3-FCFBE4249446}"/>
                </a:ext>
              </a:extLst>
            </p:cNvPr>
            <p:cNvSpPr txBox="1"/>
            <p:nvPr/>
          </p:nvSpPr>
          <p:spPr>
            <a:xfrm>
              <a:off x="6869927" y="591577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C1CABB-0B69-80B2-E8CA-99489FA311BC}"/>
              </a:ext>
            </a:extLst>
          </p:cNvPr>
          <p:cNvGrpSpPr/>
          <p:nvPr/>
        </p:nvGrpSpPr>
        <p:grpSpPr>
          <a:xfrm>
            <a:off x="701831" y="981465"/>
            <a:ext cx="5313511" cy="3272484"/>
            <a:chOff x="1638300" y="60721"/>
            <a:chExt cx="8876110" cy="6625829"/>
          </a:xfrm>
        </p:grpSpPr>
        <p:pic>
          <p:nvPicPr>
            <p:cNvPr id="5" name="Picture 3" descr="C:\Users\dell\Desktop\các con vật\20151216_phongthuy_bieu-tuong-cua-loai-buom-hinh-anh-6-e1450251938516.jpg">
              <a:extLst>
                <a:ext uri="{FF2B5EF4-FFF2-40B4-BE49-F238E27FC236}">
                  <a16:creationId xmlns:a16="http://schemas.microsoft.com/office/drawing/2014/main" id="{F059E499-3BC2-B9AE-7DE7-D4AA820EA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38300" y="85497"/>
              <a:ext cx="4343400" cy="3172054"/>
            </a:xfrm>
            <a:prstGeom prst="rect">
              <a:avLst/>
            </a:prstGeom>
            <a:noFill/>
          </p:spPr>
        </p:pic>
        <p:pic>
          <p:nvPicPr>
            <p:cNvPr id="6" name="Picture 4" descr="C:\Users\dell\Desktop\các con vật\Chuon.jpg">
              <a:extLst>
                <a:ext uri="{FF2B5EF4-FFF2-40B4-BE49-F238E27FC236}">
                  <a16:creationId xmlns:a16="http://schemas.microsoft.com/office/drawing/2014/main" id="{49D4E98B-D0C2-E8DD-269F-613A12E26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38900" y="60721"/>
              <a:ext cx="4075510" cy="3196829"/>
            </a:xfrm>
            <a:prstGeom prst="rect">
              <a:avLst/>
            </a:prstGeom>
            <a:noFill/>
          </p:spPr>
        </p:pic>
        <p:pic>
          <p:nvPicPr>
            <p:cNvPr id="21" name="Picture 2" descr="C:\Users\dell\Desktop\các con vật\maxresdefault.jpg">
              <a:extLst>
                <a:ext uri="{FF2B5EF4-FFF2-40B4-BE49-F238E27FC236}">
                  <a16:creationId xmlns:a16="http://schemas.microsoft.com/office/drawing/2014/main" id="{9BD72664-341A-296B-B008-F1674F4E0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09975" y="3543300"/>
              <a:ext cx="4743450" cy="3143250"/>
            </a:xfrm>
            <a:prstGeom prst="rect">
              <a:avLst/>
            </a:prstGeom>
            <a:noFill/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7558690-ABFF-8632-9936-B70CBDA39E21}"/>
              </a:ext>
            </a:extLst>
          </p:cNvPr>
          <p:cNvSpPr txBox="1"/>
          <p:nvPr/>
        </p:nvSpPr>
        <p:spPr>
          <a:xfrm>
            <a:off x="5148001" y="3262756"/>
            <a:ext cx="26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80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at cuo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8300" y="6117166"/>
            <a:ext cx="771525" cy="7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3784" y="3059372"/>
            <a:ext cx="742950" cy="7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7650" y="2706526"/>
            <a:ext cx="814717" cy="7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6078376"/>
            <a:ext cx="814717" cy="7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410200" y="22288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22860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7350" y="22288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67350" y="22288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10200" y="25146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32" name="Explosion 1 31"/>
          <p:cNvSpPr/>
          <p:nvPr/>
        </p:nvSpPr>
        <p:spPr>
          <a:xfrm>
            <a:off x="5181600" y="2743200"/>
            <a:ext cx="1657350" cy="108585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3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571750"/>
            <a:ext cx="1237901" cy="1485900"/>
          </a:xfrm>
          <a:prstGeom prst="rect">
            <a:avLst/>
          </a:prstGeom>
          <a:noFill/>
        </p:spPr>
      </p:pic>
      <p:pic>
        <p:nvPicPr>
          <p:cNvPr id="17" name="Picture 3" descr="C:\Users\dell\Desktop\các con vật\tom-bop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3657600"/>
            <a:ext cx="3600450" cy="2389909"/>
          </a:xfrm>
          <a:prstGeom prst="rect">
            <a:avLst/>
          </a:prstGeom>
          <a:noFill/>
        </p:spPr>
      </p:pic>
      <p:pic>
        <p:nvPicPr>
          <p:cNvPr id="21" name="Picture 6" descr="E:\maxresdefault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95450" y="3714751"/>
            <a:ext cx="3486150" cy="2400300"/>
          </a:xfrm>
          <a:prstGeom prst="rect">
            <a:avLst/>
          </a:prstGeom>
          <a:noFill/>
        </p:spPr>
      </p:pic>
      <p:pic>
        <p:nvPicPr>
          <p:cNvPr id="20" name="Picture 2" descr="Kết quả hình ảnh cho con cá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32184" y="457199"/>
            <a:ext cx="3486149" cy="2571750"/>
          </a:xfrm>
          <a:prstGeom prst="rect">
            <a:avLst/>
          </a:prstGeom>
          <a:noFill/>
        </p:spPr>
      </p:pic>
      <p:pic>
        <p:nvPicPr>
          <p:cNvPr id="22" name="Picture 4" descr="Kết quả hình ảnh cho con vị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67357" y="457199"/>
            <a:ext cx="3521009" cy="25146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1DE049-04DF-C858-6DF4-B8561A98723A}"/>
              </a:ext>
            </a:extLst>
          </p:cNvPr>
          <p:cNvSpPr txBox="1"/>
          <p:nvPr/>
        </p:nvSpPr>
        <p:spPr>
          <a:xfrm>
            <a:off x="2356261" y="-16041"/>
            <a:ext cx="610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19115542"/>
      </p:ext>
    </p:extLst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9" grpId="0"/>
      <p:bldP spid="30" grpId="0"/>
      <p:bldP spid="31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at cuo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24150" y="6117166"/>
            <a:ext cx="771525" cy="7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2750" y="2603752"/>
            <a:ext cx="742950" cy="7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96300" y="2535076"/>
            <a:ext cx="814717" cy="7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6078376"/>
            <a:ext cx="814717" cy="7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524500" y="18859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24500" y="19431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81650" y="18859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81650" y="18859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24500" y="21717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41" name="Explosion 1 40"/>
          <p:cNvSpPr/>
          <p:nvPr/>
        </p:nvSpPr>
        <p:spPr>
          <a:xfrm>
            <a:off x="5295900" y="2400300"/>
            <a:ext cx="1657350" cy="108585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42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24500" y="2228850"/>
            <a:ext cx="1237901" cy="1485900"/>
          </a:xfrm>
          <a:prstGeom prst="rect">
            <a:avLst/>
          </a:prstGeom>
          <a:noFill/>
        </p:spPr>
      </p:pic>
      <p:pic>
        <p:nvPicPr>
          <p:cNvPr id="20" name="Picture 4" descr="C:\Users\dell\Desktop\các con vật\maxresdefault (2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3486150"/>
            <a:ext cx="3657600" cy="2571750"/>
          </a:xfrm>
          <a:prstGeom prst="rect">
            <a:avLst/>
          </a:prstGeom>
          <a:noFill/>
        </p:spPr>
      </p:pic>
      <p:pic>
        <p:nvPicPr>
          <p:cNvPr id="21" name="Picture 2" descr="Kết quả hình ảnh cho con bướ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38300" y="171450"/>
            <a:ext cx="3657601" cy="2400300"/>
          </a:xfrm>
          <a:prstGeom prst="rect">
            <a:avLst/>
          </a:prstGeom>
          <a:noFill/>
        </p:spPr>
      </p:pic>
      <p:pic>
        <p:nvPicPr>
          <p:cNvPr id="22" name="Picture 3" descr="C:\Users\dell\Desktop\các con vật\1460386257-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67550" y="171450"/>
            <a:ext cx="3429000" cy="2286000"/>
          </a:xfrm>
          <a:prstGeom prst="rect">
            <a:avLst/>
          </a:prstGeom>
          <a:noFill/>
        </p:spPr>
      </p:pic>
      <p:pic>
        <p:nvPicPr>
          <p:cNvPr id="23" name="Picture 2" descr="E:\hqdefaul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67550" y="3429000"/>
            <a:ext cx="3376754" cy="26289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A24341-5E45-8525-A58C-657557F44078}"/>
              </a:ext>
            </a:extLst>
          </p:cNvPr>
          <p:cNvSpPr txBox="1"/>
          <p:nvPr/>
        </p:nvSpPr>
        <p:spPr>
          <a:xfrm>
            <a:off x="3556411" y="6256750"/>
            <a:ext cx="610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07352693"/>
      </p:ext>
    </p:extLst>
  </p:cSld>
  <p:clrMapOvr>
    <a:masterClrMapping/>
  </p:clrMapOvr>
  <p:transition>
    <p:pull dir="l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8" grpId="0"/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các con vật\Taka_Shiba-30406.jpg">
            <a:extLst>
              <a:ext uri="{FF2B5EF4-FFF2-40B4-BE49-F238E27FC236}">
                <a16:creationId xmlns:a16="http://schemas.microsoft.com/office/drawing/2014/main" id="{47FA5F34-86B5-B4E7-3E50-98A85B1E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860" y="683593"/>
            <a:ext cx="4234196" cy="3088643"/>
          </a:xfrm>
          <a:prstGeom prst="rect">
            <a:avLst/>
          </a:prstGeom>
          <a:noFill/>
        </p:spPr>
      </p:pic>
      <p:pic>
        <p:nvPicPr>
          <p:cNvPr id="5" name="Picture 6" descr="E:\maxresdefault (1).jpg">
            <a:extLst>
              <a:ext uri="{FF2B5EF4-FFF2-40B4-BE49-F238E27FC236}">
                <a16:creationId xmlns:a16="http://schemas.microsoft.com/office/drawing/2014/main" id="{E69F195E-8D13-F063-0615-3E94CA46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639" y="774932"/>
            <a:ext cx="4731560" cy="2997304"/>
          </a:xfrm>
          <a:prstGeom prst="rect">
            <a:avLst/>
          </a:prstGeom>
          <a:noFill/>
        </p:spPr>
      </p:pic>
      <p:pic>
        <p:nvPicPr>
          <p:cNvPr id="1026" name="Picture 2" descr="Khủng hoảng vì 'con thỏ 5 chân' - Edu Plus">
            <a:extLst>
              <a:ext uri="{FF2B5EF4-FFF2-40B4-BE49-F238E27FC236}">
                <a16:creationId xmlns:a16="http://schemas.microsoft.com/office/drawing/2014/main" id="{E4050BD2-E95D-94F4-3154-EEE1AA82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60" y="3851604"/>
            <a:ext cx="4136924" cy="28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ơn 266.300 Lợn Bức ảnh ảnh, hình chụp &amp; hình ảnh trả phí bản quyền một lần  sẵn có - iStock">
            <a:extLst>
              <a:ext uri="{FF2B5EF4-FFF2-40B4-BE49-F238E27FC236}">
                <a16:creationId xmlns:a16="http://schemas.microsoft.com/office/drawing/2014/main" id="{D5B750B6-F610-299F-DCA9-9D10E5CE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14" y="3851605"/>
            <a:ext cx="4598209" cy="28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86B11-1B34-EB85-FB3F-E9EDF9D1F0B7}"/>
              </a:ext>
            </a:extLst>
          </p:cNvPr>
          <p:cNvSpPr txBox="1"/>
          <p:nvPr/>
        </p:nvSpPr>
        <p:spPr>
          <a:xfrm>
            <a:off x="2340702" y="59133"/>
            <a:ext cx="863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súc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1350" y="2775202"/>
            <a:ext cx="742950" cy="7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1778" y="6066060"/>
            <a:ext cx="742950" cy="7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6300" y="6057900"/>
            <a:ext cx="814717" cy="7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mat cuo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3450" y="2688166"/>
            <a:ext cx="771525" cy="7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5467350" y="18288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67350" y="18859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24500" y="18288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24500" y="18288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67350" y="21145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42" name="Explosion 1 41"/>
          <p:cNvSpPr/>
          <p:nvPr/>
        </p:nvSpPr>
        <p:spPr>
          <a:xfrm>
            <a:off x="5238750" y="2343150"/>
            <a:ext cx="1657350" cy="108585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43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7350" y="2171700"/>
            <a:ext cx="1237901" cy="1485900"/>
          </a:xfrm>
          <a:prstGeom prst="rect">
            <a:avLst/>
          </a:prstGeom>
          <a:noFill/>
        </p:spPr>
      </p:pic>
      <p:pic>
        <p:nvPicPr>
          <p:cNvPr id="18" name="Picture 3" descr="C:\Users\dell\Desktop\các con vật\cb7d5a30c02b667c3c8b1d6fc037631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95450" y="3664363"/>
            <a:ext cx="3657600" cy="2393537"/>
          </a:xfrm>
          <a:prstGeom prst="rect">
            <a:avLst/>
          </a:prstGeom>
          <a:noFill/>
        </p:spPr>
      </p:pic>
      <p:pic>
        <p:nvPicPr>
          <p:cNvPr id="20" name="Picture 4" descr="C:\Users\dell\Desktop\các con vật\maxresdefault (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53250" y="228600"/>
            <a:ext cx="3486150" cy="2457451"/>
          </a:xfrm>
          <a:prstGeom prst="rect">
            <a:avLst/>
          </a:prstGeom>
          <a:noFill/>
        </p:spPr>
      </p:pic>
      <p:pic>
        <p:nvPicPr>
          <p:cNvPr id="21" name="Picture 4" descr="Kết quả hình ảnh cho con vị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171450"/>
            <a:ext cx="3657600" cy="2514600"/>
          </a:xfrm>
          <a:prstGeom prst="rect">
            <a:avLst/>
          </a:prstGeom>
          <a:noFill/>
        </p:spPr>
      </p:pic>
      <p:pic>
        <p:nvPicPr>
          <p:cNvPr id="22" name="Picture 2" descr="C:\Users\dell\Desktop\các con vật\ngon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10400" y="3657600"/>
            <a:ext cx="3486150" cy="24003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CAAC0-DF44-1748-163B-E67D2D48106C}"/>
              </a:ext>
            </a:extLst>
          </p:cNvPr>
          <p:cNvSpPr txBox="1"/>
          <p:nvPr/>
        </p:nvSpPr>
        <p:spPr>
          <a:xfrm>
            <a:off x="3381205" y="6354257"/>
            <a:ext cx="610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68162179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9" grpId="0"/>
      <p:bldP spid="40" grpId="0"/>
      <p:bldP spid="41" grpId="0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7050" y="2571751"/>
            <a:ext cx="742950" cy="7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1123" y="6135526"/>
            <a:ext cx="814717" cy="7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53450" y="2628900"/>
            <a:ext cx="814717" cy="7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mat cuo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7700" y="6117166"/>
            <a:ext cx="771525" cy="7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5810250" y="18859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10250" y="19431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67400" y="18859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67400" y="188595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10250" y="2171700"/>
            <a:ext cx="1085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1125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36" name="Explosion 1 35"/>
          <p:cNvSpPr/>
          <p:nvPr/>
        </p:nvSpPr>
        <p:spPr>
          <a:xfrm>
            <a:off x="5581650" y="2400300"/>
            <a:ext cx="1657350" cy="108585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7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10250" y="2228850"/>
            <a:ext cx="1237901" cy="1485900"/>
          </a:xfrm>
          <a:prstGeom prst="rect">
            <a:avLst/>
          </a:prstGeom>
          <a:noFill/>
        </p:spPr>
      </p:pic>
      <p:pic>
        <p:nvPicPr>
          <p:cNvPr id="17" name="Picture 4" descr="C:\Users\dell\Desktop\các con vật\maxresdefault (3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81851" y="171450"/>
            <a:ext cx="3394409" cy="2402909"/>
          </a:xfrm>
          <a:prstGeom prst="rect">
            <a:avLst/>
          </a:prstGeom>
          <a:noFill/>
        </p:spPr>
      </p:pic>
      <p:pic>
        <p:nvPicPr>
          <p:cNvPr id="18" name="Picture 5" descr="C:\Users\dell\Desktop\các con vật\maxresdefault (4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3429000"/>
            <a:ext cx="3657600" cy="2628900"/>
          </a:xfrm>
          <a:prstGeom prst="rect">
            <a:avLst/>
          </a:prstGeom>
          <a:noFill/>
        </p:spPr>
      </p:pic>
      <p:pic>
        <p:nvPicPr>
          <p:cNvPr id="19" name="Picture 9" descr="C:\Users\dell\Desktop\các con vật\5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171450"/>
            <a:ext cx="3657600" cy="2400300"/>
          </a:xfrm>
          <a:prstGeom prst="rect">
            <a:avLst/>
          </a:prstGeom>
          <a:noFill/>
        </p:spPr>
      </p:pic>
      <p:pic>
        <p:nvPicPr>
          <p:cNvPr id="20" name="Picture 4" descr="C:\Users\dell\Desktop\các con vật\cu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10400" y="3600450"/>
            <a:ext cx="3714750" cy="24574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61F0B-033E-EC19-415B-AC7475274DEB}"/>
              </a:ext>
            </a:extLst>
          </p:cNvPr>
          <p:cNvSpPr txBox="1"/>
          <p:nvPr/>
        </p:nvSpPr>
        <p:spPr>
          <a:xfrm>
            <a:off x="3185840" y="6396335"/>
            <a:ext cx="610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nhóm</a:t>
            </a:r>
            <a:r>
              <a:rPr lang="en-US" sz="2400" b="1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96067778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1440-AD2E-8FD3-636C-73685B4C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0D404F-9A63-3107-F2EA-8EB1C5AE3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04"/>
            <a:ext cx="12192000" cy="69897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BD250-E729-5259-93FD-277082311397}"/>
              </a:ext>
            </a:extLst>
          </p:cNvPr>
          <p:cNvSpPr txBox="1"/>
          <p:nvPr/>
        </p:nvSpPr>
        <p:spPr>
          <a:xfrm>
            <a:off x="1486894" y="2472856"/>
            <a:ext cx="9363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XEM  ĐỘI NÀO NHANH</a:t>
            </a:r>
          </a:p>
        </p:txBody>
      </p:sp>
    </p:spTree>
    <p:extLst>
      <p:ext uri="{BB962C8B-B14F-4D97-AF65-F5344CB8AC3E}">
        <p14:creationId xmlns:p14="http://schemas.microsoft.com/office/powerpoint/2010/main" val="199435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9255-C925-5F13-2C8D-1E444574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AC0DB5-3FDA-ECE1-8FCE-B43E3707D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5" y="95416"/>
            <a:ext cx="12227805" cy="6847571"/>
          </a:xfrm>
        </p:spPr>
      </p:pic>
    </p:spTree>
    <p:extLst>
      <p:ext uri="{BB962C8B-B14F-4D97-AF65-F5344CB8AC3E}">
        <p14:creationId xmlns:p14="http://schemas.microsoft.com/office/powerpoint/2010/main" val="35390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dell\Desktop\các con vật\maxresdefault (2).jpg">
            <a:extLst>
              <a:ext uri="{FF2B5EF4-FFF2-40B4-BE49-F238E27FC236}">
                <a16:creationId xmlns:a16="http://schemas.microsoft.com/office/drawing/2014/main" id="{F0EB72E6-AB63-0780-D88B-32DA1F53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314" y="3568745"/>
            <a:ext cx="4670738" cy="2999856"/>
          </a:xfrm>
          <a:prstGeom prst="rect">
            <a:avLst/>
          </a:prstGeom>
          <a:noFill/>
        </p:spPr>
      </p:pic>
      <p:pic>
        <p:nvPicPr>
          <p:cNvPr id="2050" name="Picture 2" descr="Nền Hình ảnh Một Con Trâu Nhỏ Trên Bãi Cỏ Bên Sông Và Hình ảnh Để Tải Về  Miễn Phí - Pngtree">
            <a:extLst>
              <a:ext uri="{FF2B5EF4-FFF2-40B4-BE49-F238E27FC236}">
                <a16:creationId xmlns:a16="http://schemas.microsoft.com/office/drawing/2014/main" id="{DB6650D5-C36E-EACD-CCF3-CD3D83DC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7" y="289399"/>
            <a:ext cx="4726533" cy="31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ơn 2.300 Ngựa Hoang Mông Cổ Bức ảnh ảnh, hình chụp &amp; hình ảnh trả phí bản  quyền một lần sẵn có - iStock">
            <a:extLst>
              <a:ext uri="{FF2B5EF4-FFF2-40B4-BE49-F238E27FC236}">
                <a16:creationId xmlns:a16="http://schemas.microsoft.com/office/drawing/2014/main" id="{60694910-7355-5056-273B-F08FAE40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06" y="289399"/>
            <a:ext cx="5647544" cy="31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on dê đẹp và đáng yêu - Ảnh động vật">
            <a:extLst>
              <a:ext uri="{FF2B5EF4-FFF2-40B4-BE49-F238E27FC236}">
                <a16:creationId xmlns:a16="http://schemas.microsoft.com/office/drawing/2014/main" id="{9863048A-CF3E-66D6-9578-607651D0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06" y="3594101"/>
            <a:ext cx="5647544" cy="29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ll\Desktop\các con vật\cb7d5a30c02b667c3c8b1d6fc0376319.jpg">
            <a:extLst>
              <a:ext uri="{FF2B5EF4-FFF2-40B4-BE49-F238E27FC236}">
                <a16:creationId xmlns:a16="http://schemas.microsoft.com/office/drawing/2014/main" id="{2F18419E-7380-66A3-F2A5-472E2FB6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872" y="631588"/>
            <a:ext cx="4344279" cy="2842900"/>
          </a:xfrm>
          <a:prstGeom prst="rect">
            <a:avLst/>
          </a:prstGeom>
          <a:noFill/>
        </p:spPr>
      </p:pic>
      <p:pic>
        <p:nvPicPr>
          <p:cNvPr id="5" name="Picture 9" descr="C:\Users\dell\Desktop\các con vật\15414-Buff-Bantam-Hen-and-chicks-white-background-1.jpg">
            <a:extLst>
              <a:ext uri="{FF2B5EF4-FFF2-40B4-BE49-F238E27FC236}">
                <a16:creationId xmlns:a16="http://schemas.microsoft.com/office/drawing/2014/main" id="{97D3F846-5C4A-476E-50A1-34ACF14C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274" y="631588"/>
            <a:ext cx="5084170" cy="2842900"/>
          </a:xfrm>
          <a:prstGeom prst="rect">
            <a:avLst/>
          </a:prstGeom>
          <a:noFill/>
        </p:spPr>
      </p:pic>
      <p:pic>
        <p:nvPicPr>
          <p:cNvPr id="6" name="Picture 3" descr="C:\Users\dell\Desktop\các con vật\1_74590.jpg">
            <a:extLst>
              <a:ext uri="{FF2B5EF4-FFF2-40B4-BE49-F238E27FC236}">
                <a16:creationId xmlns:a16="http://schemas.microsoft.com/office/drawing/2014/main" id="{380752C9-9FCC-3CED-AB7D-1170F2A4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505" y="3608136"/>
            <a:ext cx="4344279" cy="3027785"/>
          </a:xfrm>
          <a:prstGeom prst="rect">
            <a:avLst/>
          </a:prstGeom>
          <a:noFill/>
        </p:spPr>
      </p:pic>
      <p:pic>
        <p:nvPicPr>
          <p:cNvPr id="7" name="Picture 5" descr="C:\Users\dell\Desktop\các con vật\ngong.jpg">
            <a:extLst>
              <a:ext uri="{FF2B5EF4-FFF2-40B4-BE49-F238E27FC236}">
                <a16:creationId xmlns:a16="http://schemas.microsoft.com/office/drawing/2014/main" id="{864130EF-4415-E535-973D-19FF25B87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2274" y="3685392"/>
            <a:ext cx="5084169" cy="295052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3B1E37-E246-4F3C-012C-F6B32D399F3B}"/>
              </a:ext>
            </a:extLst>
          </p:cNvPr>
          <p:cNvSpPr txBox="1"/>
          <p:nvPr/>
        </p:nvSpPr>
        <p:spPr>
          <a:xfrm>
            <a:off x="2123206" y="-40868"/>
            <a:ext cx="8974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r>
              <a:rPr lang="en-US" sz="3200" b="1" dirty="0">
                <a:solidFill>
                  <a:srgbClr val="FF0000"/>
                </a:solidFill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6139" y="-4435"/>
            <a:ext cx="760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0035"/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mỏ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cánh</a:t>
            </a:r>
            <a:endParaRPr lang="en-US" sz="28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147" name="Picture 3" descr="C:\Users\dell\Desktop\các con vật\1_74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572000"/>
            <a:ext cx="2743200" cy="2228850"/>
          </a:xfrm>
          <a:prstGeom prst="rect">
            <a:avLst/>
          </a:prstGeom>
          <a:noFill/>
        </p:spPr>
      </p:pic>
      <p:pic>
        <p:nvPicPr>
          <p:cNvPr id="6148" name="Picture 4" descr="C:\Users\dell\Desktop\các con vật\146038625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008" y="457200"/>
            <a:ext cx="2971800" cy="1943100"/>
          </a:xfrm>
          <a:prstGeom prst="rect">
            <a:avLst/>
          </a:prstGeom>
          <a:noFill/>
        </p:spPr>
      </p:pic>
      <p:pic>
        <p:nvPicPr>
          <p:cNvPr id="6149" name="Picture 5" descr="C:\Users\dell\Desktop\các con vật\ng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1" y="4572000"/>
            <a:ext cx="3028949" cy="2228850"/>
          </a:xfrm>
          <a:prstGeom prst="rect">
            <a:avLst/>
          </a:prstGeom>
          <a:noFill/>
        </p:spPr>
      </p:pic>
      <p:pic>
        <p:nvPicPr>
          <p:cNvPr id="6150" name="Picture 6" descr="C:\Users\dell\Desktop\các con vật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9050" y="4572000"/>
            <a:ext cx="2857500" cy="2228850"/>
          </a:xfrm>
          <a:prstGeom prst="rect">
            <a:avLst/>
          </a:prstGeom>
          <a:noFill/>
        </p:spPr>
      </p:pic>
      <p:pic>
        <p:nvPicPr>
          <p:cNvPr id="6151" name="Picture 7" descr="C:\Users\dell\Desktop\các con vật\Straty_z_powodu_ptasiej_grypy_szacuje_się_na_80_mln_eu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100" y="481678"/>
            <a:ext cx="2793206" cy="1894143"/>
          </a:xfrm>
          <a:prstGeom prst="rect">
            <a:avLst/>
          </a:prstGeom>
          <a:noFill/>
        </p:spPr>
      </p:pic>
      <p:pic>
        <p:nvPicPr>
          <p:cNvPr id="6152" name="Picture 8" descr="C:\Users\dell\Desktop\các con vật\10-dong-vat-tuyet-chung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8922" y="2400300"/>
            <a:ext cx="2974028" cy="2061560"/>
          </a:xfrm>
          <a:prstGeom prst="rect">
            <a:avLst/>
          </a:prstGeom>
          <a:noFill/>
        </p:spPr>
      </p:pic>
      <p:pic>
        <p:nvPicPr>
          <p:cNvPr id="6154" name="Picture 10" descr="C:\Users\dell\Desktop\các con vật\conco-thu-thieu-nhi-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81900" y="518785"/>
            <a:ext cx="2914650" cy="1885950"/>
          </a:xfrm>
          <a:prstGeom prst="rect">
            <a:avLst/>
          </a:prstGeom>
          <a:noFill/>
        </p:spPr>
      </p:pic>
      <p:pic>
        <p:nvPicPr>
          <p:cNvPr id="6155" name="Picture 11" descr="C:\Users\dell\Desktop\các con vật\da die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81900" y="2457450"/>
            <a:ext cx="2914650" cy="2000250"/>
          </a:xfrm>
          <a:prstGeom prst="rect">
            <a:avLst/>
          </a:prstGeom>
          <a:noFill/>
        </p:spPr>
      </p:pic>
      <p:pic>
        <p:nvPicPr>
          <p:cNvPr id="12" name="Picture 3" descr="C:\Users\dell\Desktop\các con vật\cb7d5a30c02b667c3c8b1d6fc03763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7250" y="2457450"/>
            <a:ext cx="2800351" cy="20002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các con vật\202795129-bai-hoc_huou_cao_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00351"/>
            <a:ext cx="2743200" cy="1925312"/>
          </a:xfrm>
          <a:prstGeom prst="rect">
            <a:avLst/>
          </a:prstGeom>
          <a:noFill/>
        </p:spPr>
      </p:pic>
      <p:pic>
        <p:nvPicPr>
          <p:cNvPr id="7171" name="Picture 3" descr="C:\Users\dell\Desktop\các con vật\giaimagiacm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857750"/>
            <a:ext cx="3028950" cy="1803654"/>
          </a:xfrm>
          <a:prstGeom prst="rect">
            <a:avLst/>
          </a:prstGeom>
          <a:noFill/>
        </p:spPr>
      </p:pic>
      <p:pic>
        <p:nvPicPr>
          <p:cNvPr id="7172" name="Picture 4" descr="C:\Users\dell\Desktop\các con vật\maxresdefault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57750"/>
            <a:ext cx="2686050" cy="1828800"/>
          </a:xfrm>
          <a:prstGeom prst="rect">
            <a:avLst/>
          </a:prstGeom>
          <a:noFill/>
        </p:spPr>
      </p:pic>
      <p:pic>
        <p:nvPicPr>
          <p:cNvPr id="7173" name="Picture 5" descr="C:\Users\dell\Desktop\các con vật\maxresdefault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743200"/>
            <a:ext cx="3086100" cy="1885950"/>
          </a:xfrm>
          <a:prstGeom prst="rect">
            <a:avLst/>
          </a:prstGeom>
          <a:noFill/>
        </p:spPr>
      </p:pic>
      <p:pic>
        <p:nvPicPr>
          <p:cNvPr id="7174" name="Picture 6" descr="C:\Users\dell\Desktop\các con vật\maxresdefault(3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57751"/>
            <a:ext cx="3143250" cy="1885950"/>
          </a:xfrm>
          <a:prstGeom prst="rect">
            <a:avLst/>
          </a:prstGeom>
          <a:noFill/>
        </p:spPr>
      </p:pic>
      <p:pic>
        <p:nvPicPr>
          <p:cNvPr id="7175" name="Picture 7" descr="C:\Users\dell\Desktop\các con vật\Sciur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81900" y="2800350"/>
            <a:ext cx="2914650" cy="1943101"/>
          </a:xfrm>
          <a:prstGeom prst="rect">
            <a:avLst/>
          </a:prstGeom>
          <a:noFill/>
        </p:spPr>
      </p:pic>
      <p:pic>
        <p:nvPicPr>
          <p:cNvPr id="7176" name="Picture 8" descr="C:\Users\dell\Desktop\các con vật\4-1-1428931203040-14289746456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628650"/>
            <a:ext cx="3886200" cy="2000250"/>
          </a:xfrm>
          <a:prstGeom prst="rect">
            <a:avLst/>
          </a:prstGeom>
          <a:noFill/>
        </p:spPr>
      </p:pic>
      <p:pic>
        <p:nvPicPr>
          <p:cNvPr id="7177" name="Picture 9" descr="C:\Users\dell\Desktop\các con vật\5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9750" y="628650"/>
            <a:ext cx="4343400" cy="200025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F0A86-BF3E-F135-53D9-F557CCE79EFD}"/>
              </a:ext>
            </a:extLst>
          </p:cNvPr>
          <p:cNvSpPr txBox="1"/>
          <p:nvPr/>
        </p:nvSpPr>
        <p:spPr>
          <a:xfrm>
            <a:off x="1637969" y="-42046"/>
            <a:ext cx="9986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2234750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ell\Desktop\các con vật\maxresdefault (5).jpg">
            <a:extLst>
              <a:ext uri="{FF2B5EF4-FFF2-40B4-BE49-F238E27FC236}">
                <a16:creationId xmlns:a16="http://schemas.microsoft.com/office/drawing/2014/main" id="{7E48A96F-03E9-BF0D-48C7-83F76DE5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303" y="752028"/>
            <a:ext cx="4888313" cy="3446261"/>
          </a:xfrm>
          <a:prstGeom prst="rect">
            <a:avLst/>
          </a:prstGeom>
          <a:noFill/>
        </p:spPr>
      </p:pic>
      <p:pic>
        <p:nvPicPr>
          <p:cNvPr id="5" name="Picture 3" descr="C:\Users\dell\Desktop\các con vật\tom-bop.jpg">
            <a:extLst>
              <a:ext uri="{FF2B5EF4-FFF2-40B4-BE49-F238E27FC236}">
                <a16:creationId xmlns:a16="http://schemas.microsoft.com/office/drawing/2014/main" id="{F563F38F-2731-1BF4-6DC1-F26FD12E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725" y="770832"/>
            <a:ext cx="5386004" cy="3427457"/>
          </a:xfrm>
          <a:prstGeom prst="rect">
            <a:avLst/>
          </a:prstGeom>
          <a:noFill/>
        </p:spPr>
      </p:pic>
      <p:pic>
        <p:nvPicPr>
          <p:cNvPr id="6" name="Picture 4" descr="C:\Users\dell\Desktop\các con vật\cua.jpg">
            <a:extLst>
              <a:ext uri="{FF2B5EF4-FFF2-40B4-BE49-F238E27FC236}">
                <a16:creationId xmlns:a16="http://schemas.microsoft.com/office/drawing/2014/main" id="{70E764D4-9FA2-14D8-CBAB-4FA9F5F1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3485" y="4198289"/>
            <a:ext cx="5261062" cy="257380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37083-CD26-5445-0A7A-68503A1740ED}"/>
              </a:ext>
            </a:extLst>
          </p:cNvPr>
          <p:cNvSpPr txBox="1"/>
          <p:nvPr/>
        </p:nvSpPr>
        <p:spPr>
          <a:xfrm>
            <a:off x="3048663" y="-32685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4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các con vật\Taka_Shiba-30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3643312"/>
            <a:ext cx="4171950" cy="3043238"/>
          </a:xfrm>
          <a:prstGeom prst="rect">
            <a:avLst/>
          </a:prstGeom>
          <a:noFill/>
        </p:spPr>
      </p:pic>
      <p:pic>
        <p:nvPicPr>
          <p:cNvPr id="4101" name="Picture 5" descr="C:\Users\dell\Desktop\các con vật\ng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457200"/>
            <a:ext cx="4488186" cy="2882504"/>
          </a:xfrm>
          <a:prstGeom prst="rect">
            <a:avLst/>
          </a:prstGeom>
          <a:noFill/>
        </p:spPr>
      </p:pic>
      <p:pic>
        <p:nvPicPr>
          <p:cNvPr id="13" name="Picture 5" descr="C:\Users\dell\Desktop\các con vật\Straty_z_powodu_ptasiej_grypy_szacuje_się_na_80_mln_eu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00" y="454989"/>
            <a:ext cx="4000500" cy="2884715"/>
          </a:xfrm>
          <a:prstGeom prst="rect">
            <a:avLst/>
          </a:prstGeom>
          <a:noFill/>
        </p:spPr>
      </p:pic>
      <p:pic>
        <p:nvPicPr>
          <p:cNvPr id="7" name="Picture 4" descr="Kết quả hình ảnh cho con ng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8850" y="3600450"/>
            <a:ext cx="4457700" cy="30861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E313F-5F3C-9DE8-E8D5-6463DA0AD1AB}"/>
              </a:ext>
            </a:extLst>
          </p:cNvPr>
          <p:cNvSpPr txBox="1"/>
          <p:nvPr/>
        </p:nvSpPr>
        <p:spPr>
          <a:xfrm>
            <a:off x="1502963" y="-141007"/>
            <a:ext cx="8993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các con vật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3486150"/>
            <a:ext cx="4743450" cy="3143250"/>
          </a:xfrm>
          <a:prstGeom prst="rect">
            <a:avLst/>
          </a:prstGeom>
          <a:noFill/>
        </p:spPr>
      </p:pic>
      <p:pic>
        <p:nvPicPr>
          <p:cNvPr id="1027" name="Picture 3" descr="C:\Users\dell\Desktop\các con vật\20151216_phongthuy_bieu-tuong-cua-loai-buom-hinh-anh-6-e1450251938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256946"/>
            <a:ext cx="4343400" cy="3172054"/>
          </a:xfrm>
          <a:prstGeom prst="rect">
            <a:avLst/>
          </a:prstGeom>
          <a:noFill/>
        </p:spPr>
      </p:pic>
      <p:pic>
        <p:nvPicPr>
          <p:cNvPr id="1028" name="Picture 4" descr="C:\Users\dell\Desktop\các con vật\Chu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1395" y="171450"/>
            <a:ext cx="4075510" cy="31968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C234F-D46E-992B-C0A4-0E0BB6B6C365}"/>
              </a:ext>
            </a:extLst>
          </p:cNvPr>
          <p:cNvSpPr txBox="1"/>
          <p:nvPr/>
        </p:nvSpPr>
        <p:spPr>
          <a:xfrm>
            <a:off x="8611263" y="4351443"/>
            <a:ext cx="3267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39404522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293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1_Office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Administrator</cp:lastModifiedBy>
  <cp:revision>17</cp:revision>
  <dcterms:created xsi:type="dcterms:W3CDTF">2024-12-22T13:07:11Z</dcterms:created>
  <dcterms:modified xsi:type="dcterms:W3CDTF">2025-01-18T08:01:49Z</dcterms:modified>
</cp:coreProperties>
</file>