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6" r:id="rId2"/>
    <p:sldId id="302" r:id="rId3"/>
    <p:sldId id="275" r:id="rId4"/>
    <p:sldId id="257" r:id="rId5"/>
    <p:sldId id="298" r:id="rId6"/>
    <p:sldId id="292" r:id="rId7"/>
    <p:sldId id="299" r:id="rId8"/>
    <p:sldId id="309" r:id="rId9"/>
    <p:sldId id="300" r:id="rId10"/>
    <p:sldId id="304" r:id="rId11"/>
    <p:sldId id="280" r:id="rId12"/>
    <p:sldId id="306" r:id="rId13"/>
    <p:sldId id="270" r:id="rId14"/>
    <p:sldId id="282" r:id="rId15"/>
    <p:sldId id="287" r:id="rId16"/>
    <p:sldId id="288" r:id="rId17"/>
    <p:sldId id="283" r:id="rId18"/>
    <p:sldId id="290" r:id="rId19"/>
    <p:sldId id="30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66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6E20A-BD21-479F-ADE9-00ED124B7E1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26300-8C29-4BC7-B530-F21619F15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3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CA59F-CD5C-401E-BF39-CBA573F6E8CB}" type="slidenum">
              <a:rPr lang="vi-VN" smtClean="0"/>
              <a:pPr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77A7DD-C4B1-4521-B1BA-130E484B1CB6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3AD87-82EC-420B-9965-C8A10DCAE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77F423-DB28-4F8D-BD8A-909ACE2F7BD7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5A5AE-B0CC-44E7-A09A-1489DDD875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0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67A30-3D76-43F3-9906-D6073041FAEE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152E3-C42A-4483-BA83-67AEE6E8B2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7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14BB19-5D14-4094-AAC1-5931C471BFE7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43EAF-3AA8-4D86-9AD2-B4632335FF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6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4634C9-8911-4366-A6FE-721E213D894A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76EEC4-4741-4D67-8F09-B6C646BAEF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3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5C74C2-FF02-4F98-8686-7892B37D183C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14601-F16D-4831-BACC-BDEF3C8A2F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6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796EDA-8E04-42AB-8BEB-797596DEBB24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D1A4-BC8C-455C-842E-5E4E605B66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0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29459-04F7-49E6-B484-4545A06A368B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92BF8-5B8D-4BE6-864E-B1388BA1EC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6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BECEAB-3900-4474-BC71-96F57BC86450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C4969A-46A9-4C39-B123-2C024AEBF6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1072B4-3131-4B25-A777-53FF2E699C6A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4A622-CC34-4817-A8D6-1DC98562F7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8793EF-3121-41DC-9D07-CD27A92AEF40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D25C7-97D0-4C3D-A8F7-053D4F35DB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4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BD6AC9-ACDE-44E6-8700-9C4A5502A62A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C2250B-C4C9-4785-9C2D-05865C5C89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2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DOWNLOAD\Den%20Truong%20-%20Thanh%20Hue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2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OWNLOAD\Tieng%20chuong%20va%20ngon%20co%20-%20dang%20cap%20nhat%20(1).mp3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48" y="29774"/>
            <a:ext cx="9144000" cy="6849173"/>
          </a:xfrm>
          <a:prstGeom prst="rect">
            <a:avLst/>
          </a:prstGeom>
          <a:noFill/>
        </p:spPr>
      </p:pic>
      <p:sp>
        <p:nvSpPr>
          <p:cNvPr id="227331" name="Rectangle 3"/>
          <p:cNvSpPr>
            <a:spLocks noChangeArrowheads="1"/>
          </p:cNvSpPr>
          <p:nvPr/>
        </p:nvSpPr>
        <p:spPr bwMode="auto">
          <a:xfrm>
            <a:off x="266700" y="876300"/>
            <a:ext cx="8991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KNS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7332" name="Picture 4" descr="kimhuon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952500" cy="1524000"/>
          </a:xfrm>
          <a:prstGeom prst="rect">
            <a:avLst/>
          </a:prstGeom>
          <a:noFill/>
        </p:spPr>
      </p:pic>
      <p:pic>
        <p:nvPicPr>
          <p:cNvPr id="227333" name="Picture 5" descr="9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3" y="4572000"/>
            <a:ext cx="1004887" cy="1447800"/>
          </a:xfrm>
          <a:prstGeom prst="rect">
            <a:avLst/>
          </a:prstGeom>
          <a:noFill/>
        </p:spPr>
      </p:pic>
      <p:pic>
        <p:nvPicPr>
          <p:cNvPr id="227334" name="Picture 7" descr="hinh don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9600" y="5486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5" name="Picture 9" descr="3d butterfly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 flipV="1">
            <a:off x="7162800" y="5029200"/>
            <a:ext cx="13827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6" name="Picture 8" descr="natures1%20(12)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81900" y="178738"/>
            <a:ext cx="1295400" cy="888062"/>
          </a:xfrm>
          <a:prstGeom prst="rect">
            <a:avLst/>
          </a:prstGeom>
          <a:noFill/>
        </p:spPr>
      </p:pic>
      <p:pic>
        <p:nvPicPr>
          <p:cNvPr id="227339" name="Den Truong - Thanh Hu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032068"/>
      </p:ext>
    </p:extLst>
  </p:cSld>
  <p:clrMapOvr>
    <a:masterClrMapping/>
  </p:clrMapOvr>
  <p:transition spd="med">
    <p:plus/>
    <p:sndAc>
      <p:stSnd>
        <p:snd r:embed="rId3" name="j021409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7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73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4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8291" fill="hold"/>
                                        <p:tgtEl>
                                          <p:spTgt spid="227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339"/>
                </p:tgtEl>
              </p:cMediaNode>
            </p:audio>
          </p:childTnLst>
        </p:cTn>
      </p:par>
    </p:tnLst>
    <p:bldLst>
      <p:bldP spid="2273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44740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1" name="Picture 5" descr="Pla019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4742" name="WordArt 6"/>
          <p:cNvSpPr>
            <a:spLocks noChangeArrowheads="1" noChangeShapeType="1" noTextEdit="1"/>
          </p:cNvSpPr>
          <p:nvPr/>
        </p:nvSpPr>
        <p:spPr bwMode="auto">
          <a:xfrm>
            <a:off x="1371600" y="1752600"/>
            <a:ext cx="59436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Mời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xem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clip</a:t>
            </a:r>
          </a:p>
        </p:txBody>
      </p:sp>
      <p:pic>
        <p:nvPicPr>
          <p:cNvPr id="27655" name="Picture 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14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15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16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1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4" name="Picture 7" descr="Bellcoll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0"/>
            <a:ext cx="198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5" name="Picture 19" descr="KITTY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04800" y="4495800"/>
            <a:ext cx="2209800" cy="2590800"/>
          </a:xfrm>
          <a:prstGeom prst="rect">
            <a:avLst/>
          </a:prstGeom>
          <a:noFill/>
        </p:spPr>
      </p:pic>
      <p:pic>
        <p:nvPicPr>
          <p:cNvPr id="244756" name="Picture 20" descr="SOCCER~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6400800"/>
            <a:ext cx="8382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467709"/>
      </p:ext>
    </p:extLst>
  </p:cSld>
  <p:clrMapOvr>
    <a:masterClrMapping/>
  </p:clrMapOvr>
  <p:transition advClick="0">
    <p:cover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 toàn cho trẻ em - An toàn với đồ điệ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86800" cy="5638800"/>
          </a:xfrm>
        </p:spPr>
      </p:pic>
    </p:spTree>
    <p:extLst>
      <p:ext uri="{BB962C8B-B14F-4D97-AF65-F5344CB8AC3E}">
        <p14:creationId xmlns:p14="http://schemas.microsoft.com/office/powerpoint/2010/main" val="27356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30350" cy="6838950"/>
          </a:xfrm>
          <a:noFill/>
          <a:ln/>
        </p:spPr>
      </p:pic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1258868" y="916568"/>
            <a:ext cx="64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192" name="AutoShape 8"/>
          <p:cNvSpPr>
            <a:spLocks noChangeArrowheads="1"/>
          </p:cNvSpPr>
          <p:nvPr/>
        </p:nvSpPr>
        <p:spPr bwMode="auto">
          <a:xfrm>
            <a:off x="119281" y="2359730"/>
            <a:ext cx="8679975" cy="3355269"/>
          </a:xfrm>
          <a:prstGeom prst="bevel">
            <a:avLst>
              <a:gd name="adj" fmla="val 125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en-US" sz="2800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85" name="Text Box 49"/>
          <p:cNvSpPr txBox="1">
            <a:spLocks noChangeArrowheads="1"/>
          </p:cNvSpPr>
          <p:nvPr/>
        </p:nvSpPr>
        <p:spPr bwMode="auto">
          <a:xfrm>
            <a:off x="0" y="1676400"/>
            <a:ext cx="784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.VnTime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778922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2" grpId="0" animBg="1"/>
      <p:bldP spid="143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eaLnBrk="1" hangingPunct="1">
              <a:buFont typeface="Arial" charset="0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HOẠT ĐỘNG 2: BÉ LUYỆN TẬP</a:t>
            </a:r>
          </a:p>
          <a:p>
            <a:pPr marL="0" indent="0" eaLnBrk="1" hangingPunct="1">
              <a:buFont typeface="Arial" charset="0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42900" y="589082"/>
            <a:ext cx="830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CHO CÔ BIẾT ĐỒ VẬT GÌ RẤT SẮC NHỌN CÓ THỂ LÀM CHÚNG TA BỊ TH</a:t>
            </a:r>
            <a:r>
              <a:rPr lang="vi-VN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0" y="2862334"/>
            <a:ext cx="19503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A. DAO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19400" y="2862334"/>
            <a:ext cx="1678131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B. GỐI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49684" y="2862334"/>
            <a:ext cx="2579916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C. NỒI</a:t>
            </a:r>
          </a:p>
        </p:txBody>
      </p:sp>
      <p:pic>
        <p:nvPicPr>
          <p:cNvPr id="3" name="dung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278" y="2953041"/>
            <a:ext cx="609600" cy="609600"/>
          </a:xfrm>
          <a:prstGeom prst="rect">
            <a:avLst/>
          </a:prstGeom>
        </p:spPr>
      </p:pic>
      <p:pic>
        <p:nvPicPr>
          <p:cNvPr id="4" name="sa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5200" y="2911477"/>
            <a:ext cx="609600" cy="609600"/>
          </a:xfrm>
          <a:prstGeom prst="rect">
            <a:avLst/>
          </a:prstGeom>
        </p:spPr>
      </p:pic>
      <p:pic>
        <p:nvPicPr>
          <p:cNvPr id="5" name="sa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4842" y="2960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84119"/>
            <a:ext cx="9171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2. VẬY KHI Ở NHÀ CHÚNG TA SẼ CH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VỚI DAO ĐÚNG HAY SAI?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5056" y="3202026"/>
            <a:ext cx="1669143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A. ĐÚNG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1327" y="3202026"/>
            <a:ext cx="1440873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B. SAI</a:t>
            </a:r>
          </a:p>
        </p:txBody>
      </p:sp>
      <p:pic>
        <p:nvPicPr>
          <p:cNvPr id="9" name="Nhac hieu thua cu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4827" y="3218948"/>
            <a:ext cx="609600" cy="609600"/>
          </a:xfrm>
          <a:prstGeom prst="rect">
            <a:avLst/>
          </a:prstGeom>
        </p:spPr>
      </p:pic>
      <p:pic>
        <p:nvPicPr>
          <p:cNvPr id="10" name="Tieng vo t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963" y="3218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9906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 3. KHI BỊ ĐỨT TAY CHÚNG TA SẼ?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681094"/>
            <a:ext cx="68579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CHO NGÓN TAY LÊN MIỆNG ĐỂ MÚT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370147"/>
            <a:ext cx="8382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LẠI NGAY CHỖ NG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LỚN ĐỂ XỬ LÍ VẾT TH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ƯƠN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127682"/>
            <a:ext cx="685799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KHÓC</a:t>
            </a:r>
          </a:p>
        </p:txBody>
      </p:sp>
      <p:pic>
        <p:nvPicPr>
          <p:cNvPr id="11" name="sa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199" y="1642645"/>
            <a:ext cx="609600" cy="609600"/>
          </a:xfrm>
          <a:prstGeom prst="rect">
            <a:avLst/>
          </a:prstGeom>
        </p:spPr>
      </p:pic>
      <p:pic>
        <p:nvPicPr>
          <p:cNvPr id="12" name="dungr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2370147"/>
            <a:ext cx="609600" cy="609600"/>
          </a:xfrm>
          <a:prstGeom prst="rect">
            <a:avLst/>
          </a:prstGeom>
        </p:spPr>
      </p:pic>
      <p:pic>
        <p:nvPicPr>
          <p:cNvPr id="13" name="sa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9800" y="3053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5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8199" y="533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5. KHI NGHỊCH CÁC Ổ ĐIỆN SẼ GÂY RA HẬU QUẢ GÌ?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1307022"/>
            <a:ext cx="4495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BỊ ĐỨT TAY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409" y="1999749"/>
            <a:ext cx="44958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BỊ ĐIỆN GIẬT</a:t>
            </a:r>
          </a:p>
        </p:txBody>
      </p:sp>
      <p:pic>
        <p:nvPicPr>
          <p:cNvPr id="2" name="dung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600" y="1999749"/>
            <a:ext cx="609600" cy="609600"/>
          </a:xfrm>
          <a:prstGeom prst="rect">
            <a:avLst/>
          </a:prstGeom>
        </p:spPr>
      </p:pic>
      <p:pic>
        <p:nvPicPr>
          <p:cNvPr id="3" name="sa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1400" y="1258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6. CHÚNG TA PHẢI LÀM GÌ ĐỂ PHÒNG CHỐNG BỊ ĐIỆN GIẬT?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872" y="1712764"/>
            <a:ext cx="5334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KHÔNG CH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 GẦN Ổ ĐIỆN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236" y="1205070"/>
            <a:ext cx="533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KHÔNG ĐỤNG VÀO Ổ  ĐIỆN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454" y="2149595"/>
            <a:ext cx="653934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CẢ 2 PH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NG ÁN TRÊN </a:t>
            </a:r>
          </a:p>
        </p:txBody>
      </p:sp>
      <p:pic>
        <p:nvPicPr>
          <p:cNvPr id="8" name="Nhac hieu thua cu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7800" y="1105626"/>
            <a:ext cx="609600" cy="609600"/>
          </a:xfrm>
          <a:prstGeom prst="rect">
            <a:avLst/>
          </a:prstGeom>
        </p:spPr>
      </p:pic>
      <p:pic>
        <p:nvPicPr>
          <p:cNvPr id="9" name="Nhac hieu thua cu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1763900"/>
            <a:ext cx="609600" cy="609600"/>
          </a:xfrm>
          <a:prstGeom prst="rect">
            <a:avLst/>
          </a:prstGeom>
        </p:spPr>
      </p:pic>
      <p:pic>
        <p:nvPicPr>
          <p:cNvPr id="10" name="Tieng vo t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1273" y="2174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8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7092" name="Picture 2" descr="attach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2202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WaterLily-02-june"/>
          <p:cNvPicPr>
            <a:picLocks noChangeAspect="1" noChangeArrowheads="1" noCrop="1"/>
          </p:cNvPicPr>
          <p:nvPr/>
        </p:nvPicPr>
        <p:blipFill>
          <a:blip r:embed="rId6" cstate="print">
            <a:lum bright="4000"/>
          </a:blip>
          <a:srcRect/>
          <a:stretch>
            <a:fillRect/>
          </a:stretch>
        </p:blipFill>
        <p:spPr bwMode="auto">
          <a:xfrm>
            <a:off x="7162800" y="4953000"/>
            <a:ext cx="22098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2" descr="WaterLily-02-june"/>
          <p:cNvPicPr>
            <a:picLocks noChangeAspect="1" noChangeArrowheads="1" noCrop="1"/>
          </p:cNvPicPr>
          <p:nvPr/>
        </p:nvPicPr>
        <p:blipFill>
          <a:blip r:embed="rId6" cstate="print">
            <a:lum bright="4000"/>
          </a:blip>
          <a:srcRect/>
          <a:stretch>
            <a:fillRect/>
          </a:stretch>
        </p:blipFill>
        <p:spPr bwMode="auto">
          <a:xfrm rot="14622006">
            <a:off x="7144544" y="-438944"/>
            <a:ext cx="22098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7" name="Picture 9" descr="22982eh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4953000"/>
            <a:ext cx="1295400" cy="1905000"/>
          </a:xfrm>
          <a:prstGeom prst="rect">
            <a:avLst/>
          </a:prstGeom>
          <a:noFill/>
        </p:spPr>
      </p:pic>
      <p:pic>
        <p:nvPicPr>
          <p:cNvPr id="217099" name="Picture 11" descr="miscellaneous_54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609600"/>
            <a:ext cx="2171700" cy="2495550"/>
          </a:xfrm>
          <a:prstGeom prst="rect">
            <a:avLst/>
          </a:prstGeom>
          <a:noFill/>
        </p:spPr>
      </p:pic>
      <p:pic>
        <p:nvPicPr>
          <p:cNvPr id="217100" name="Picture 12" descr="kimhuong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4648200"/>
            <a:ext cx="1524000" cy="2438400"/>
          </a:xfrm>
          <a:prstGeom prst="rect">
            <a:avLst/>
          </a:prstGeom>
          <a:noFill/>
        </p:spPr>
      </p:pic>
      <p:sp>
        <p:nvSpPr>
          <p:cNvPr id="135172" name="WordArt 4"/>
          <p:cNvSpPr>
            <a:spLocks noChangeArrowheads="1" noChangeShapeType="1" noTextEdit="1"/>
          </p:cNvSpPr>
          <p:nvPr/>
        </p:nvSpPr>
        <p:spPr bwMode="auto">
          <a:xfrm>
            <a:off x="122289" y="685800"/>
            <a:ext cx="8382000" cy="20177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52400" h="50800" prst="softRound"/>
          </a:sp3d>
        </p:spPr>
        <p:txBody>
          <a:bodyPr wrap="none" fromWordArt="1">
            <a:prstTxWarp prst="textDeflateBottom">
              <a:avLst>
                <a:gd name="adj" fmla="val 31968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Xin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tạm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biệt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Bé</a:t>
            </a:r>
            <a:endParaRPr lang="en-US" sz="3600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5173" name="WordArt 5"/>
          <p:cNvSpPr>
            <a:spLocks noChangeArrowheads="1" noChangeShapeType="1" noTextEdit="1"/>
          </p:cNvSpPr>
          <p:nvPr/>
        </p:nvSpPr>
        <p:spPr bwMode="auto">
          <a:xfrm>
            <a:off x="457200" y="2507462"/>
            <a:ext cx="8534400" cy="2847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45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con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ngoan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ngoãn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mạnh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khỏe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an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toàn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17103" name="Tieng chuong va ngon co - dang cap nhat (1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3168436"/>
      </p:ext>
    </p:extLst>
  </p:cSld>
  <p:clrMapOvr>
    <a:masterClrMapping/>
  </p:clrMapOvr>
  <p:transition>
    <p:wheel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351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6136" fill="hold"/>
                                        <p:tgtEl>
                                          <p:spTgt spid="217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103"/>
                </p:tgtEl>
              </p:cMediaNode>
            </p:audio>
          </p:childTnLst>
        </p:cTn>
      </p:par>
    </p:tnLst>
    <p:bldLst>
      <p:bldP spid="135172" grpId="0" animBg="1"/>
      <p:bldP spid="135172" grpId="1" animBg="1"/>
      <p:bldP spid="135173" grpId="0" animBg="1"/>
      <p:bldP spid="1351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44740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1" name="Picture 5" descr="Pla019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4742" name="WordArt 6"/>
          <p:cNvSpPr>
            <a:spLocks noChangeArrowheads="1" noChangeShapeType="1" noTextEdit="1"/>
          </p:cNvSpPr>
          <p:nvPr/>
        </p:nvSpPr>
        <p:spPr bwMode="auto">
          <a:xfrm>
            <a:off x="1371600" y="1752600"/>
            <a:ext cx="59436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Mời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xem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clip</a:t>
            </a:r>
          </a:p>
        </p:txBody>
      </p:sp>
      <p:pic>
        <p:nvPicPr>
          <p:cNvPr id="27655" name="Picture 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14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15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16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1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4" name="Picture 7" descr="Bellcoll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0"/>
            <a:ext cx="198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5" name="Picture 19" descr="KITTY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04800" y="4495800"/>
            <a:ext cx="2209800" cy="2590800"/>
          </a:xfrm>
          <a:prstGeom prst="rect">
            <a:avLst/>
          </a:prstGeom>
          <a:noFill/>
        </p:spPr>
      </p:pic>
      <p:pic>
        <p:nvPicPr>
          <p:cNvPr id="244756" name="Picture 20" descr="SOCCER~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6400800"/>
            <a:ext cx="8382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9512149"/>
      </p:ext>
    </p:extLst>
  </p:cSld>
  <p:clrMapOvr>
    <a:masterClrMapping/>
  </p:clrMapOvr>
  <p:transition advClick="0">
    <p:cover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ỹ năng sống Mầm non Tập 2 Không chơi những vật có thể gây nguy hiể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152400"/>
            <a:ext cx="8026400" cy="6019800"/>
          </a:xfrm>
        </p:spPr>
      </p:pic>
    </p:spTree>
    <p:extLst>
      <p:ext uri="{BB962C8B-B14F-4D97-AF65-F5344CB8AC3E}">
        <p14:creationId xmlns:p14="http://schemas.microsoft.com/office/powerpoint/2010/main" val="20121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3276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0"/>
            <a:ext cx="9149892" cy="6853587"/>
          </a:xfrm>
          <a:prstGeom prst="rect">
            <a:avLst/>
          </a:prstGeom>
        </p:spPr>
      </p:pic>
      <p:grpSp>
        <p:nvGrpSpPr>
          <p:cNvPr id="230415" name="Group 15"/>
          <p:cNvGrpSpPr>
            <a:grpSpLocks/>
          </p:cNvGrpSpPr>
          <p:nvPr/>
        </p:nvGrpSpPr>
        <p:grpSpPr bwMode="auto">
          <a:xfrm>
            <a:off x="304800" y="2133600"/>
            <a:ext cx="1371600" cy="1295400"/>
            <a:chOff x="192" y="1248"/>
            <a:chExt cx="288" cy="336"/>
          </a:xfrm>
        </p:grpSpPr>
        <p:pic>
          <p:nvPicPr>
            <p:cNvPr id="230416" name="Picture 16" descr="dau hoi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1272"/>
              <a:ext cx="1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0417" name="Rectangle 17"/>
            <p:cNvSpPr>
              <a:spLocks noChangeArrowheads="1"/>
            </p:cNvSpPr>
            <p:nvPr/>
          </p:nvSpPr>
          <p:spPr bwMode="auto">
            <a:xfrm>
              <a:off x="192" y="1248"/>
              <a:ext cx="288" cy="33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0418" name="Title 1"/>
          <p:cNvSpPr>
            <a:spLocks/>
          </p:cNvSpPr>
          <p:nvPr/>
        </p:nvSpPr>
        <p:spPr bwMode="auto">
          <a:xfrm>
            <a:off x="2971800" y="1828800"/>
            <a:ext cx="487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en-US" sz="36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395413" y="2438400"/>
            <a:ext cx="703291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0422" name="Rectangle 22"/>
          <p:cNvSpPr>
            <a:spLocks noChangeArrowheads="1"/>
          </p:cNvSpPr>
          <p:nvPr/>
        </p:nvSpPr>
        <p:spPr bwMode="auto">
          <a:xfrm>
            <a:off x="1143000" y="1000254"/>
            <a:ext cx="72853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95044219"/>
      </p:ext>
    </p:extLst>
  </p:cSld>
  <p:clrMapOvr>
    <a:masterClrMapping/>
  </p:clrMapOvr>
  <p:transition>
    <p:blind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18" grpId="0"/>
      <p:bldP spid="30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792162"/>
          </a:xfrm>
        </p:spPr>
        <p:txBody>
          <a:bodyPr/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257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69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8991600" cy="5105400"/>
          </a:xfrm>
        </p:spPr>
      </p:pic>
    </p:spTree>
    <p:extLst>
      <p:ext uri="{BB962C8B-B14F-4D97-AF65-F5344CB8AC3E}">
        <p14:creationId xmlns:p14="http://schemas.microsoft.com/office/powerpoint/2010/main" val="52704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ùng băng dán sai cách, bé gái 4 tuổi phải cắt bỏ 2 đốt ngón tay -  VietNam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7638"/>
            <a:ext cx="8534400" cy="521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21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ỹ năng quan trọng cho trẻ 2 tuổi mà mẹ đừng quên: Tập dùng ké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4" y="1417639"/>
            <a:ext cx="8502445" cy="5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685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857</TotalTime>
  <Words>422</Words>
  <Application>Microsoft Office PowerPoint</Application>
  <PresentationFormat>On-screen Show (4:3)</PresentationFormat>
  <Paragraphs>44</Paragraphs>
  <Slides>19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 HOẠT ĐỘNG 1: Trò chuyện cùng bé      </vt:lpstr>
      <vt:lpstr>PowerPoint Presentation</vt:lpstr>
      <vt:lpstr>Một số đồ vật Bé không được sử dụng khi ở nhà</vt:lpstr>
      <vt:lpstr>Các Bé không được sử dụng dao vì có thể sẽ gây đứt tay</vt:lpstr>
      <vt:lpstr>Khi không may bị đứt tay các bé phải gọi ngay cho người lớn để xử lí vết thương.</vt:lpstr>
      <vt:lpstr>Cũng không được tự ý sử dụng kéo nếu chưa có sự hướng dẫn và cho phép của người lớn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113</cp:revision>
  <dcterms:created xsi:type="dcterms:W3CDTF">2015-11-02T13:56:31Z</dcterms:created>
  <dcterms:modified xsi:type="dcterms:W3CDTF">2025-02-19T05:36:35Z</dcterms:modified>
</cp:coreProperties>
</file>