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6248400" cy="70802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CỰ KHỐI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81099"/>
            <a:ext cx="7315200" cy="1066800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641721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: NBPB To –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: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24 - 36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: Mai Loan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602856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2024 - 2025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DBD536-C95C-6FAC-209B-B14A8A35E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99" y="944607"/>
            <a:ext cx="1579001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371600"/>
            <a:ext cx="7239000" cy="11430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743200"/>
            <a:ext cx="7429500" cy="91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</p:spTree>
    <p:extLst>
      <p:ext uri="{BB962C8B-B14F-4D97-AF65-F5344CB8AC3E}">
        <p14:creationId xmlns:p14="http://schemas.microsoft.com/office/powerpoint/2010/main" val="32172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</a:p>
        </p:txBody>
      </p:sp>
    </p:spTree>
    <p:extLst>
      <p:ext uri="{BB962C8B-B14F-4D97-AF65-F5344CB8AC3E}">
        <p14:creationId xmlns:p14="http://schemas.microsoft.com/office/powerpoint/2010/main" val="349985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4525963"/>
          </a:xfrm>
        </p:spPr>
        <p:txBody>
          <a:bodyPr>
            <a:norm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1.Kiến thức:</a:t>
            </a:r>
            <a:b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nhận biết được kích thước to, nhỏ của hai đối tượng</a:t>
            </a:r>
            <a:b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Trẻ biết một số đồ dùng trong gia đình qua bài học.</a:t>
            </a:r>
            <a:b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Kĩ năng:</a:t>
            </a:r>
            <a:b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Rèn khả năng quan sát và ghi nhớ có chủ định cho trẻ</a:t>
            </a:r>
            <a:b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có kỹ năng phân biệt các đồ dùng, đồ chơi to, nhỏ</a:t>
            </a:r>
            <a:b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chọn và nói được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nhỏ,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</a:t>
            </a: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cốc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ỏ,cái ghế to,cái ghế nhỏ.</a:t>
            </a:r>
            <a:b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Thái độ:</a:t>
            </a:r>
            <a:b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Hứng thú tích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cực tham gia hoạt động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Chăm chú học bài,có nề nếp.</a:t>
            </a:r>
          </a:p>
        </p:txBody>
      </p:sp>
    </p:spTree>
    <p:extLst>
      <p:ext uri="{BB962C8B-B14F-4D97-AF65-F5344CB8AC3E}">
        <p14:creationId xmlns:p14="http://schemas.microsoft.com/office/powerpoint/2010/main" val="21756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6858000" cy="4297363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 khi vào bài học,cô mời các con quan sát lên màn hình lắng nghe bài hát “Trái cây” và hát theo nhé!</a:t>
            </a:r>
          </a:p>
        </p:txBody>
      </p:sp>
    </p:spTree>
    <p:extLst>
      <p:ext uri="{BB962C8B-B14F-4D97-AF65-F5344CB8AC3E}">
        <p14:creationId xmlns:p14="http://schemas.microsoft.com/office/powerpoint/2010/main" val="1157607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148178561115921708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8" y="-1"/>
            <a:ext cx="9137591" cy="6910783"/>
          </a:xfrm>
        </p:spPr>
      </p:pic>
    </p:spTree>
    <p:extLst>
      <p:ext uri="{BB962C8B-B14F-4D97-AF65-F5344CB8AC3E}">
        <p14:creationId xmlns:p14="http://schemas.microsoft.com/office/powerpoint/2010/main" val="27892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133600"/>
            <a:ext cx="5410200" cy="1714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solidFill>
                  <a:srgbClr val="FF0000"/>
                </a:solidFill>
              </a:rPr>
              <a:t>Nhận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biết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phân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biệt</a:t>
            </a:r>
            <a:r>
              <a:rPr lang="en-US" sz="4400" dirty="0">
                <a:solidFill>
                  <a:srgbClr val="FF0000"/>
                </a:solidFill>
              </a:rPr>
              <a:t>: To – </a:t>
            </a:r>
            <a:r>
              <a:rPr lang="en-US" sz="4400" dirty="0" err="1">
                <a:solidFill>
                  <a:srgbClr val="FF0000"/>
                </a:solidFill>
              </a:rPr>
              <a:t>nhỏ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9600" y="5410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 tròn 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6250" y="5410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 tròn nhỏ</a:t>
            </a:r>
          </a:p>
        </p:txBody>
      </p:sp>
    </p:spTree>
    <p:extLst>
      <p:ext uri="{BB962C8B-B14F-4D97-AF65-F5344CB8AC3E}">
        <p14:creationId xmlns:p14="http://schemas.microsoft.com/office/powerpoint/2010/main" val="13288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07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8570" y="5452217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nhỏ</a:t>
            </a:r>
          </a:p>
        </p:txBody>
      </p:sp>
    </p:spTree>
    <p:extLst>
      <p:ext uri="{BB962C8B-B14F-4D97-AF65-F5344CB8AC3E}">
        <p14:creationId xmlns:p14="http://schemas.microsoft.com/office/powerpoint/2010/main" val="28785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64136" y="549565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ghế nhỏ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5486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ghế to</a:t>
            </a:r>
          </a:p>
        </p:txBody>
      </p:sp>
    </p:spTree>
    <p:extLst>
      <p:ext uri="{BB962C8B-B14F-4D97-AF65-F5344CB8AC3E}">
        <p14:creationId xmlns:p14="http://schemas.microsoft.com/office/powerpoint/2010/main" val="22658498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676400"/>
            <a:ext cx="6629400" cy="1143000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895600"/>
            <a:ext cx="6096000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–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5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73</TotalTime>
  <Words>286</Words>
  <Application>Microsoft Office PowerPoint</Application>
  <PresentationFormat>On-screen Show (4:3)</PresentationFormat>
  <Paragraphs>21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UBND QUẬN LONG BIÊN TRƯỜNG MẦM NON CỰ KHỐI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“Bác tài xế giỏi”</vt:lpstr>
      <vt:lpstr>Trò chơi: “Đôi chân khéo léo”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TUỔI HOA</dc:title>
  <dc:creator>TRAN MINH TUAN</dc:creator>
  <cp:lastModifiedBy>MNCK-D1</cp:lastModifiedBy>
  <cp:revision>10</cp:revision>
  <dcterms:created xsi:type="dcterms:W3CDTF">2022-04-23T14:54:05Z</dcterms:created>
  <dcterms:modified xsi:type="dcterms:W3CDTF">2025-05-19T09:24:41Z</dcterms:modified>
</cp:coreProperties>
</file>