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1" r:id="rId4"/>
    <p:sldId id="262" r:id="rId5"/>
    <p:sldId id="263" r:id="rId6"/>
    <p:sldId id="260" r:id="rId7"/>
    <p:sldId id="265" r:id="rId8"/>
    <p:sldId id="268" r:id="rId9"/>
    <p:sldId id="269" r:id="rId10"/>
    <p:sldId id="267" r:id="rId11"/>
    <p:sldId id="270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C0504D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66552-5E2C-49FC-9DE9-09A84AC0A7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B9A09-E458-4FB9-A7F7-A290ED3AF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2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AC120-413C-80B7-4A41-9FEF55E3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9BB193-C99C-80AB-DE79-6789DA158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F6E4B-59DA-0974-4C7C-FA228A153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5E97D-B99D-1901-5BDA-324CEC3B8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53250-F7C9-F99D-94A2-CD8E5BF1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2D3E32-3009-D628-49A2-1C5D4F387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91755-8BF8-305B-66D2-E651DEDCF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6B63D-1FA1-FA93-5186-2DB8DA2B8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0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DDB1E-73F2-FB54-7C1D-C17B63043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E6213-BF25-9DA0-2287-8463BE22C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5FE38F-3BF9-D967-78B5-54DE013B4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53AC-B1C9-729D-B8D3-C906546A4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5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10C62-827C-D5CD-C8D1-611586AC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C48FA-618C-8E34-091E-70AE1A919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879A5-AE77-67EC-568A-93B468563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0D79B-FA46-4ACF-662A-932E44AF5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0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46572-685F-1B7C-AD52-BB349693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E980A-0A6A-63D2-EDB0-E8E20CD87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8A5C8-BF9A-FE2E-1702-04E2B29DB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B67AD-C8E5-DE2A-386C-87EDA63A3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4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10C62-827C-D5CD-C8D1-611586ACE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C48FA-618C-8E34-091E-70AE1A919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879A5-AE77-67EC-568A-93B468563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0D79B-FA46-4ACF-662A-932E44AF5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B9A09-E458-4FB9-A7F7-A290ED3AFB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6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111A-DB70-5693-8C54-D29A021B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B9A18-EBF5-2974-F117-75A0485F3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D6399-56DD-A916-4C48-16D7606A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A76AF-9DB5-4A92-A345-7590B726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04E03-70D3-143F-A6B7-3E99DB5E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7337F-5BCE-74EE-3805-BC84220C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09E7F-0953-5A43-491D-96A594966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9E6A-8CB8-5DD1-4ADC-3F6F6D00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B03EE-9C48-6C83-D877-1D693F30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4D29-01E3-5010-CCD7-8292FE04D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83141-9C16-7A04-92E9-098C53955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2A3A8-B2AB-4CB9-9D5B-0F6BB6CC5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55BD0-C3DB-07CA-36F8-98C77846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DC870-3098-4C7C-2F83-434B6FBC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D9DDD-8995-687C-8CB4-70A43836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3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13A6B-C788-4B5D-5EE1-EE7121E1E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2B4A1-9FEA-02D6-2257-3C96AD5BD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9A5F4-DBAC-F776-D3EF-2E8B0DCC6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078A-E014-751D-BFFA-8670DB91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8E5F6-394A-3A0D-27F2-7C1BD790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9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260A-01BB-00A1-ECA2-0903069B1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09291-E8C9-63A7-77C6-C8F731377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15CD6-2A8B-0E10-6F17-56B31BE9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990B5-9753-9112-7B73-6D19D50AF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4187-956D-CEDF-2AA4-36D7818A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6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CB2F-5DBD-43C1-5692-CFA00F74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AC51D-77EE-074D-BE3E-896393A42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E7D46-DEAB-C102-48F5-CA4CEFF39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C2060-8627-3D9F-4654-7600A1C0D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8D8C7-B560-7A34-2915-B1ECF9071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65330-834B-2262-37F9-F43E4B80C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A82E4-4A02-8A5F-9D6C-D52E4BFD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45309-48AC-5B2A-1A9D-37B8722C0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A5077-3E29-C8C9-59E2-B7DA680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6097D-08E7-0BBD-FE4D-064D1C1D9A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DF883-9D15-A9E9-9471-C51C5A578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3D513-3C4F-EA73-5DEB-F6F148C5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B5A4EE-B275-7BB4-FDC8-AD8AB00E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BEC38-CC4F-E68B-34B6-D4972709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8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CFFB-D67D-3908-AEF7-D7D5BBA1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8652C-304A-02FD-1045-ECB173EB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FAF85-B93B-39E9-359B-946C6D77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8B2C4-30E0-4CC8-9203-9E2EFCA5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6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A4E9B-3D0C-E3D7-C4CC-03E0F695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FDCF4A-025F-82D0-DEDB-5A8CD377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3C28A-2D9A-378C-D94B-C1ADECB3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9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E2D5-E6C6-E917-9FD5-1F2C3A1A1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A62A1-F7A8-632A-5292-48A6597EE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19CAD-1337-1060-9CAC-44808052C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9316-33DB-F3CC-3FDD-8582C778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D864F-DCF2-1428-F89C-7649CE82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1358F-3930-3D83-4C9B-40E172BC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2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AEE8-D8D1-C1DA-D48C-D438D113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EC84A-859F-ED4B-EF61-6C1541D0E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266A8-5A8D-AF3C-93CF-4CDA955C1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87EA5-5DAE-EE8A-4069-0BD40CBD4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A4AC2-7917-65B1-48B2-E4C21566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69EC2-E4D3-8A1D-CFFF-348D727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4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0854A-CB78-78B1-9293-ECB8985E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B7FE1-6212-EE34-7882-23A2D3784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DC069-A936-8870-3B7B-3DC33491A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8DF2B-2580-400A-8962-121E87C1050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F7A04-F95C-EB9C-6D2B-BE6FF5EE0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C4059-5D1F-D5E1-D4A4-90C6D46DF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5C0B0-AFAA-4C4F-B818-14C63AE3D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BE4EECE-0542-6CAD-6559-8B812E3AFC3A}"/>
              </a:ext>
            </a:extLst>
          </p:cNvPr>
          <p:cNvGrpSpPr/>
          <p:nvPr/>
        </p:nvGrpSpPr>
        <p:grpSpPr>
          <a:xfrm>
            <a:off x="4549115" y="55421"/>
            <a:ext cx="4446474" cy="738664"/>
            <a:chOff x="3015879" y="286330"/>
            <a:chExt cx="4446474" cy="7386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45C116-26B7-7B35-8DC0-FA455D79E5D2}"/>
                </a:ext>
              </a:extLst>
            </p:cNvPr>
            <p:cNvSpPr txBox="1"/>
            <p:nvPr/>
          </p:nvSpPr>
          <p:spPr>
            <a:xfrm>
              <a:off x="3015879" y="286330"/>
              <a:ext cx="444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QUẬN LONG BIÊN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642484-B605-6BFA-D5AF-3D00960637EF}"/>
                </a:ext>
              </a:extLst>
            </p:cNvPr>
            <p:cNvSpPr txBox="1"/>
            <p:nvPr/>
          </p:nvSpPr>
          <p:spPr>
            <a:xfrm>
              <a:off x="3563943" y="655662"/>
              <a:ext cx="3541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CỰ KHỐI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3C06720-FCD6-AF69-F4F3-EBC37E6B73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16" y="924985"/>
            <a:ext cx="1452418" cy="145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07C610-CE25-E236-3759-AABBEE6DFFF2}"/>
              </a:ext>
            </a:extLst>
          </p:cNvPr>
          <p:cNvSpPr txBox="1"/>
          <p:nvPr/>
        </p:nvSpPr>
        <p:spPr>
          <a:xfrm>
            <a:off x="2921743" y="2520541"/>
            <a:ext cx="7892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ABD8A-F6D7-1FEB-4DC3-7A22A9A06DD4}"/>
              </a:ext>
            </a:extLst>
          </p:cNvPr>
          <p:cNvSpPr txBox="1"/>
          <p:nvPr/>
        </p:nvSpPr>
        <p:spPr>
          <a:xfrm>
            <a:off x="4387050" y="3427057"/>
            <a:ext cx="49616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24 - 36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Mai Loan</a:t>
            </a:r>
          </a:p>
        </p:txBody>
      </p:sp>
    </p:spTree>
    <p:extLst>
      <p:ext uri="{BB962C8B-B14F-4D97-AF65-F5344CB8AC3E}">
        <p14:creationId xmlns:p14="http://schemas.microsoft.com/office/powerpoint/2010/main" val="3073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49DC8-7788-B7E8-DF85-EACBEBAA0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E55B73C-7FF3-9494-8088-BCA5D1CCB1EE}"/>
              </a:ext>
            </a:extLst>
          </p:cNvPr>
          <p:cNvGrpSpPr/>
          <p:nvPr/>
        </p:nvGrpSpPr>
        <p:grpSpPr>
          <a:xfrm>
            <a:off x="1905149" y="794072"/>
            <a:ext cx="8381701" cy="4690891"/>
            <a:chOff x="1905149" y="794072"/>
            <a:chExt cx="8381701" cy="469089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6BC0CB87-5CBB-F1E7-E9E9-E93C07DB0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05149" y="794072"/>
              <a:ext cx="8381701" cy="469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C9AB15-5CA7-68B2-A496-59F182E00955}"/>
                </a:ext>
              </a:extLst>
            </p:cNvPr>
            <p:cNvSpPr txBox="1"/>
            <p:nvPr/>
          </p:nvSpPr>
          <p:spPr>
            <a:xfrm>
              <a:off x="4356486" y="3048000"/>
              <a:ext cx="399340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4</a:t>
              </a:r>
            </a:p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6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7EBACF-2FC4-5EB4-94E7-A82621CF0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/>
          <a:stretch/>
        </p:blipFill>
        <p:spPr>
          <a:xfrm>
            <a:off x="6381126" y="223833"/>
            <a:ext cx="4146831" cy="28930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17E21-A085-1765-C65D-D0DA2A1BF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r="28865"/>
          <a:stretch/>
        </p:blipFill>
        <p:spPr>
          <a:xfrm>
            <a:off x="6381126" y="3620530"/>
            <a:ext cx="4233330" cy="30536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C7AF77-49F3-D52A-2498-DE057B697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2188" r="31643" b="12913"/>
          <a:stretch/>
        </p:blipFill>
        <p:spPr>
          <a:xfrm>
            <a:off x="1489211" y="3620530"/>
            <a:ext cx="4321664" cy="30536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E0532-50AE-A125-3E6B-177B0E2EE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32544"/>
          <a:stretch/>
        </p:blipFill>
        <p:spPr>
          <a:xfrm>
            <a:off x="1489211" y="263859"/>
            <a:ext cx="4321664" cy="28129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717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0A76E-2497-7B8D-5D43-61DA624D0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A86B61-D9FF-FBBD-55B9-4CFF79AC7ABF}"/>
              </a:ext>
            </a:extLst>
          </p:cNvPr>
          <p:cNvSpPr txBox="1"/>
          <p:nvPr/>
        </p:nvSpPr>
        <p:spPr>
          <a:xfrm>
            <a:off x="3020291" y="2549236"/>
            <a:ext cx="7828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</a:p>
        </p:txBody>
      </p:sp>
    </p:spTree>
    <p:extLst>
      <p:ext uri="{BB962C8B-B14F-4D97-AF65-F5344CB8AC3E}">
        <p14:creationId xmlns:p14="http://schemas.microsoft.com/office/powerpoint/2010/main" val="89786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C86AAF5-1824-DEE8-A7C9-A76D42EEBA71}"/>
              </a:ext>
            </a:extLst>
          </p:cNvPr>
          <p:cNvGrpSpPr/>
          <p:nvPr/>
        </p:nvGrpSpPr>
        <p:grpSpPr>
          <a:xfrm>
            <a:off x="4059381" y="184726"/>
            <a:ext cx="4073237" cy="618838"/>
            <a:chOff x="3971636" y="184726"/>
            <a:chExt cx="4073237" cy="61883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C15883-D13E-C8A0-E60F-4BDC6897D4F3}"/>
                </a:ext>
              </a:extLst>
            </p:cNvPr>
            <p:cNvSpPr/>
            <p:nvPr/>
          </p:nvSpPr>
          <p:spPr>
            <a:xfrm>
              <a:off x="3971636" y="184726"/>
              <a:ext cx="4073237" cy="61883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Target">
              <a:extLst>
                <a:ext uri="{FF2B5EF4-FFF2-40B4-BE49-F238E27FC236}">
                  <a16:creationId xmlns:a16="http://schemas.microsoft.com/office/drawing/2014/main" id="{294F10E8-EA9E-179F-F687-6EF30771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6256" y="184726"/>
              <a:ext cx="618838" cy="61883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CE8AC-6023-85E3-C73E-E8A12AC6A23D}"/>
                </a:ext>
              </a:extLst>
            </p:cNvPr>
            <p:cNvSpPr txBox="1"/>
            <p:nvPr/>
          </p:nvSpPr>
          <p:spPr>
            <a:xfrm>
              <a:off x="4494388" y="263311"/>
              <a:ext cx="34433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ĐÍCH - YÊU CẦU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AEA8D7-077A-8378-7941-2AAD47D868FF}"/>
              </a:ext>
            </a:extLst>
          </p:cNvPr>
          <p:cNvGrpSpPr/>
          <p:nvPr/>
        </p:nvGrpSpPr>
        <p:grpSpPr>
          <a:xfrm>
            <a:off x="1818698" y="1360632"/>
            <a:ext cx="2429163" cy="4860521"/>
            <a:chOff x="1542473" y="808182"/>
            <a:chExt cx="2429163" cy="486052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AEDE07-BBE3-AF2D-D985-865646167E75}"/>
                </a:ext>
              </a:extLst>
            </p:cNvPr>
            <p:cNvGrpSpPr/>
            <p:nvPr/>
          </p:nvGrpSpPr>
          <p:grpSpPr>
            <a:xfrm>
              <a:off x="1542473" y="808182"/>
              <a:ext cx="2429163" cy="4860521"/>
              <a:chOff x="1542473" y="808182"/>
              <a:chExt cx="2429163" cy="486052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4CFF4B7-D3D9-B644-81BB-13ED7982481F}"/>
                  </a:ext>
                </a:extLst>
              </p:cNvPr>
              <p:cNvSpPr/>
              <p:nvPr/>
            </p:nvSpPr>
            <p:spPr>
              <a:xfrm>
                <a:off x="1542473" y="1644072"/>
                <a:ext cx="2429163" cy="40246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AB1EA1C-D9C5-92E4-65E5-FF45A5131A63}"/>
                  </a:ext>
                </a:extLst>
              </p:cNvPr>
              <p:cNvSpPr/>
              <p:nvPr/>
            </p:nvSpPr>
            <p:spPr>
              <a:xfrm>
                <a:off x="1921163" y="808182"/>
                <a:ext cx="1671782" cy="1671782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D9969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34DEC-67A7-223A-0EFD-025ED56D2AD1}"/>
                  </a:ext>
                </a:extLst>
              </p:cNvPr>
              <p:cNvSpPr txBox="1"/>
              <p:nvPr/>
            </p:nvSpPr>
            <p:spPr>
              <a:xfrm>
                <a:off x="1927244" y="1134600"/>
                <a:ext cx="16596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 THỨC</a:t>
                </a:r>
              </a:p>
            </p:txBody>
          </p:sp>
          <p:pic>
            <p:nvPicPr>
              <p:cNvPr id="14" name="Graphic 13" descr="Open book">
                <a:extLst>
                  <a:ext uri="{FF2B5EF4-FFF2-40B4-BE49-F238E27FC236}">
                    <a16:creationId xmlns:a16="http://schemas.microsoft.com/office/drawing/2014/main" id="{1E6873C0-B79B-4890-02E5-06EF00B055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36799" y="1620245"/>
                <a:ext cx="840510" cy="84051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F40B91-2E0A-299E-2682-C8E18C868C67}"/>
                </a:ext>
              </a:extLst>
            </p:cNvPr>
            <p:cNvSpPr txBox="1"/>
            <p:nvPr/>
          </p:nvSpPr>
          <p:spPr>
            <a:xfrm>
              <a:off x="1616365" y="2526466"/>
              <a:ext cx="2288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0070C0"/>
                </a:solidFill>
                <a:latin typeface="Shopee Display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1F9A8B-1437-C0F7-3CF0-86233BE87F8E}"/>
              </a:ext>
            </a:extLst>
          </p:cNvPr>
          <p:cNvGrpSpPr/>
          <p:nvPr/>
        </p:nvGrpSpPr>
        <p:grpSpPr>
          <a:xfrm>
            <a:off x="4886500" y="1370157"/>
            <a:ext cx="2429163" cy="4860521"/>
            <a:chOff x="1542473" y="808182"/>
            <a:chExt cx="2429163" cy="48605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B616907-A1BA-42A0-3975-E3D24ADAB3E1}"/>
                </a:ext>
              </a:extLst>
            </p:cNvPr>
            <p:cNvGrpSpPr/>
            <p:nvPr/>
          </p:nvGrpSpPr>
          <p:grpSpPr>
            <a:xfrm>
              <a:off x="1542473" y="808182"/>
              <a:ext cx="2429163" cy="4860521"/>
              <a:chOff x="1542473" y="808182"/>
              <a:chExt cx="2429163" cy="4860521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C7FD56C-1B08-68EB-AB97-48FE631F03C2}"/>
                  </a:ext>
                </a:extLst>
              </p:cNvPr>
              <p:cNvSpPr/>
              <p:nvPr/>
            </p:nvSpPr>
            <p:spPr>
              <a:xfrm>
                <a:off x="1542473" y="1644072"/>
                <a:ext cx="2429163" cy="40246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6063444-FE62-1AD5-FC98-A6BA156E48F2}"/>
                  </a:ext>
                </a:extLst>
              </p:cNvPr>
              <p:cNvSpPr/>
              <p:nvPr/>
            </p:nvSpPr>
            <p:spPr>
              <a:xfrm>
                <a:off x="1921163" y="808182"/>
                <a:ext cx="1671782" cy="1671782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D9969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7107CB4-EFE6-4416-A83A-DC9E0ED0E1AB}"/>
                  </a:ext>
                </a:extLst>
              </p:cNvPr>
              <p:cNvSpPr txBox="1"/>
              <p:nvPr/>
            </p:nvSpPr>
            <p:spPr>
              <a:xfrm>
                <a:off x="2061994" y="1134600"/>
                <a:ext cx="13901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KỸ NĂNG</a:t>
                </a:r>
              </a:p>
            </p:txBody>
          </p:sp>
          <p:pic>
            <p:nvPicPr>
              <p:cNvPr id="24" name="Graphic 23" descr="Palette">
                <a:extLst>
                  <a:ext uri="{FF2B5EF4-FFF2-40B4-BE49-F238E27FC236}">
                    <a16:creationId xmlns:a16="http://schemas.microsoft.com/office/drawing/2014/main" id="{7AD58CAD-FD9E-7B9B-6A58-E4995B759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2336799" y="1620245"/>
                <a:ext cx="840510" cy="84051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0ED36B-1765-F2FC-C8C3-B5FDD6728E28}"/>
                </a:ext>
              </a:extLst>
            </p:cNvPr>
            <p:cNvSpPr txBox="1"/>
            <p:nvPr/>
          </p:nvSpPr>
          <p:spPr>
            <a:xfrm>
              <a:off x="1607529" y="2764554"/>
              <a:ext cx="2288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None/>
              </a:pPr>
              <a:endPara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930736-A26C-08DA-AD0B-BD0F1F6C5BE6}"/>
              </a:ext>
            </a:extLst>
          </p:cNvPr>
          <p:cNvGrpSpPr/>
          <p:nvPr/>
        </p:nvGrpSpPr>
        <p:grpSpPr>
          <a:xfrm>
            <a:off x="7954301" y="1360632"/>
            <a:ext cx="2429163" cy="4860521"/>
            <a:chOff x="1542473" y="808182"/>
            <a:chExt cx="2429163" cy="486052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7FEBF1-FFD3-731E-DE16-65F669B3FBBB}"/>
                </a:ext>
              </a:extLst>
            </p:cNvPr>
            <p:cNvGrpSpPr/>
            <p:nvPr/>
          </p:nvGrpSpPr>
          <p:grpSpPr>
            <a:xfrm>
              <a:off x="1542473" y="808182"/>
              <a:ext cx="2429163" cy="4860521"/>
              <a:chOff x="1542473" y="808182"/>
              <a:chExt cx="2429163" cy="4860521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B3F10D1-170A-75CD-162E-1CA26D9F73F6}"/>
                  </a:ext>
                </a:extLst>
              </p:cNvPr>
              <p:cNvSpPr/>
              <p:nvPr/>
            </p:nvSpPr>
            <p:spPr>
              <a:xfrm>
                <a:off x="1542473" y="1644072"/>
                <a:ext cx="2429163" cy="402463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97A9C8D-C9DB-9D44-37C3-24872D2BF834}"/>
                  </a:ext>
                </a:extLst>
              </p:cNvPr>
              <p:cNvSpPr/>
              <p:nvPr/>
            </p:nvSpPr>
            <p:spPr>
              <a:xfrm>
                <a:off x="1921163" y="808182"/>
                <a:ext cx="1671782" cy="1671782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D9969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56C6634-E48A-5EB5-E830-332245C6DF98}"/>
                  </a:ext>
                </a:extLst>
              </p:cNvPr>
              <p:cNvSpPr txBox="1"/>
              <p:nvPr/>
            </p:nvSpPr>
            <p:spPr>
              <a:xfrm>
                <a:off x="2112488" y="1134600"/>
                <a:ext cx="12891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THÁI ĐỘ</a:t>
                </a:r>
              </a:p>
            </p:txBody>
          </p:sp>
          <p:pic>
            <p:nvPicPr>
              <p:cNvPr id="38" name="Graphic 37" descr="Drama">
                <a:extLst>
                  <a:ext uri="{FF2B5EF4-FFF2-40B4-BE49-F238E27FC236}">
                    <a16:creationId xmlns:a16="http://schemas.microsoft.com/office/drawing/2014/main" id="{A7AA07DD-3E16-0265-A54B-B48E6104DB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2336799" y="1620245"/>
                <a:ext cx="840510" cy="840510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6327B2-BAE6-B329-B9C7-4BF2949F06B2}"/>
                </a:ext>
              </a:extLst>
            </p:cNvPr>
            <p:cNvSpPr txBox="1"/>
            <p:nvPr/>
          </p:nvSpPr>
          <p:spPr>
            <a:xfrm>
              <a:off x="1630650" y="2866825"/>
              <a:ext cx="2288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rgbClr val="0070C0"/>
                </a:solidFill>
                <a:latin typeface="Shopee Display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8178706" y="3429000"/>
            <a:ext cx="2063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415D5-FC4D-3604-4826-1638D8A5FC92}"/>
              </a:ext>
            </a:extLst>
          </p:cNvPr>
          <p:cNvSpPr txBox="1"/>
          <p:nvPr/>
        </p:nvSpPr>
        <p:spPr>
          <a:xfrm>
            <a:off x="1949405" y="3429000"/>
            <a:ext cx="21677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vi-V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biết vẽ các nét để tạo thành hoa.</a:t>
            </a:r>
          </a:p>
          <a:p>
            <a:pPr algn="l"/>
            <a:r>
              <a:rPr lang="vi-V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Trẻ nhận biết được đúng màu mình tô.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3CF652-21E3-6E39-47E1-65B80EB8F13C}"/>
              </a:ext>
            </a:extLst>
          </p:cNvPr>
          <p:cNvSpPr txBox="1"/>
          <p:nvPr/>
        </p:nvSpPr>
        <p:spPr>
          <a:xfrm>
            <a:off x="5062995" y="3362179"/>
            <a:ext cx="21774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vi-V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Hình thành kỹ năng vẽ nét xoáy tròn, nét cong để thành bông hoa.</a:t>
            </a:r>
          </a:p>
          <a:p>
            <a:pPr algn="l"/>
            <a:r>
              <a:rPr lang="vi-VN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- Phát triển tố chất khéo léo, phát triển cơ tay cho trẻ</a:t>
            </a:r>
          </a:p>
        </p:txBody>
      </p:sp>
    </p:spTree>
    <p:extLst>
      <p:ext uri="{BB962C8B-B14F-4D97-AF65-F5344CB8AC3E}">
        <p14:creationId xmlns:p14="http://schemas.microsoft.com/office/powerpoint/2010/main" val="17098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6FCF1-F9B8-3603-ACF3-BDC86205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E06ED21-DB13-55F2-C33A-92037F955DC5}"/>
              </a:ext>
            </a:extLst>
          </p:cNvPr>
          <p:cNvGrpSpPr/>
          <p:nvPr/>
        </p:nvGrpSpPr>
        <p:grpSpPr>
          <a:xfrm>
            <a:off x="1905149" y="794072"/>
            <a:ext cx="8381701" cy="4690891"/>
            <a:chOff x="1905149" y="794072"/>
            <a:chExt cx="8381701" cy="469089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76FF520A-A14C-37FE-725F-16405D6FC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05149" y="794072"/>
              <a:ext cx="8381701" cy="469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B490D1-4F75-594F-FC9D-FB10F10ECCF9}"/>
                </a:ext>
              </a:extLst>
            </p:cNvPr>
            <p:cNvSpPr txBox="1"/>
            <p:nvPr/>
          </p:nvSpPr>
          <p:spPr>
            <a:xfrm>
              <a:off x="3349389" y="2971800"/>
              <a:ext cx="5912324" cy="1898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</a:p>
            <a:p>
              <a:pPr algn="ctr">
                <a:lnSpc>
                  <a:spcPct val="150000"/>
                </a:lnSpc>
              </a:pP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ỔN ĐỊNH TỔ CHỨC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6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FFE3C-A9E8-8137-441D-F9CEDC21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6A3C52A-8AE0-DEE9-BE57-C0E95C95ED37}"/>
              </a:ext>
            </a:extLst>
          </p:cNvPr>
          <p:cNvGrpSpPr/>
          <p:nvPr/>
        </p:nvGrpSpPr>
        <p:grpSpPr>
          <a:xfrm>
            <a:off x="4059381" y="184726"/>
            <a:ext cx="4073237" cy="618838"/>
            <a:chOff x="3971636" y="184726"/>
            <a:chExt cx="4073237" cy="61883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E389957-67A4-52A0-8D94-60D1E26E6354}"/>
                </a:ext>
              </a:extLst>
            </p:cNvPr>
            <p:cNvSpPr/>
            <p:nvPr/>
          </p:nvSpPr>
          <p:spPr>
            <a:xfrm>
              <a:off x="3971636" y="184726"/>
              <a:ext cx="4073237" cy="61883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Target">
              <a:extLst>
                <a:ext uri="{FF2B5EF4-FFF2-40B4-BE49-F238E27FC236}">
                  <a16:creationId xmlns:a16="http://schemas.microsoft.com/office/drawing/2014/main" id="{BEFB37B5-0A54-9423-66A5-21A71B254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76256" y="184726"/>
              <a:ext cx="618838" cy="61883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88EFFD-8838-0875-7F4B-B1D87C3ED2E8}"/>
                </a:ext>
              </a:extLst>
            </p:cNvPr>
            <p:cNvSpPr txBox="1"/>
            <p:nvPr/>
          </p:nvSpPr>
          <p:spPr>
            <a:xfrm>
              <a:off x="4537162" y="263311"/>
              <a:ext cx="33578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ỔN ĐỊNH TỔ CHỨC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2A46014-6073-C6CF-8C37-F83E4B9564DC}"/>
              </a:ext>
            </a:extLst>
          </p:cNvPr>
          <p:cNvSpPr txBox="1"/>
          <p:nvPr/>
        </p:nvSpPr>
        <p:spPr>
          <a:xfrm>
            <a:off x="2667858" y="724976"/>
            <a:ext cx="685628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077C8AF9-C85D-6737-0123-CA28B2D76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95" y="1648306"/>
            <a:ext cx="12173697" cy="52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7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661B4-F8C5-E41A-B097-C507A1BFB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C078641-91F4-EA5C-88C3-6D82AC8F2015}"/>
              </a:ext>
            </a:extLst>
          </p:cNvPr>
          <p:cNvGrpSpPr/>
          <p:nvPr/>
        </p:nvGrpSpPr>
        <p:grpSpPr>
          <a:xfrm>
            <a:off x="1905149" y="794072"/>
            <a:ext cx="8381701" cy="4690891"/>
            <a:chOff x="1905149" y="794072"/>
            <a:chExt cx="8381701" cy="469089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67D5FFD-A862-43D6-DE30-36BF9CC70C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05149" y="794072"/>
              <a:ext cx="8381701" cy="469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64FD19-1FAF-C265-4BA0-246B70F9EB43}"/>
                </a:ext>
              </a:extLst>
            </p:cNvPr>
            <p:cNvSpPr txBox="1"/>
            <p:nvPr/>
          </p:nvSpPr>
          <p:spPr>
            <a:xfrm>
              <a:off x="4324099" y="3023142"/>
              <a:ext cx="417293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2</a:t>
              </a:r>
            </a:p>
            <a:p>
              <a:pPr algn="ctr">
                <a:spcBef>
                  <a:spcPts val="1200"/>
                </a:spcBef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9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BAEF2-07D6-C982-8D5D-939CCEB2D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4956571-D2C3-61D9-A8AF-DA09D2E74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1" y="99017"/>
            <a:ext cx="5722551" cy="6683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B467C9-2AF4-4815-C4B8-C18CEB594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 b="8823"/>
          <a:stretch/>
        </p:blipFill>
        <p:spPr>
          <a:xfrm>
            <a:off x="6096000" y="75790"/>
            <a:ext cx="5998519" cy="670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285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49DC8-7788-B7E8-DF85-EACBEBAA0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E55B73C-7FF3-9494-8088-BCA5D1CCB1EE}"/>
              </a:ext>
            </a:extLst>
          </p:cNvPr>
          <p:cNvGrpSpPr/>
          <p:nvPr/>
        </p:nvGrpSpPr>
        <p:grpSpPr>
          <a:xfrm>
            <a:off x="1905149" y="794072"/>
            <a:ext cx="8381701" cy="4690891"/>
            <a:chOff x="1905149" y="794072"/>
            <a:chExt cx="8381701" cy="469089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6BC0CB87-5CBB-F1E7-E9E9-E93C07DB0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05149" y="794072"/>
              <a:ext cx="8381701" cy="469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C9AB15-5CA7-68B2-A496-59F182E00955}"/>
                </a:ext>
              </a:extLst>
            </p:cNvPr>
            <p:cNvSpPr txBox="1"/>
            <p:nvPr/>
          </p:nvSpPr>
          <p:spPr>
            <a:xfrm>
              <a:off x="4662019" y="3048000"/>
              <a:ext cx="33823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3</a:t>
              </a:r>
            </a:p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4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7BF6A8-E60B-78D2-5057-43ECE625138F}"/>
              </a:ext>
            </a:extLst>
          </p:cNvPr>
          <p:cNvSpPr txBox="1"/>
          <p:nvPr/>
        </p:nvSpPr>
        <p:spPr>
          <a:xfrm>
            <a:off x="4201297" y="24714"/>
            <a:ext cx="4550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VIDEO HƯỚNG DẪN CÁCH VẼ BÔNG HOA</a:t>
            </a:r>
          </a:p>
        </p:txBody>
      </p:sp>
      <p:pic>
        <p:nvPicPr>
          <p:cNvPr id="5" name="tranh vẽ bông hoa dạy trẻ tô màu - Tìm trên Google">
            <a:hlinkClick r:id="" action="ppaction://media"/>
            <a:extLst>
              <a:ext uri="{FF2B5EF4-FFF2-40B4-BE49-F238E27FC236}">
                <a16:creationId xmlns:a16="http://schemas.microsoft.com/office/drawing/2014/main" id="{76E6AA8D-5497-774D-AD23-0CA3B6DAD2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621" y="516666"/>
            <a:ext cx="11594757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70747-D60D-A2DE-0A87-D2594BCB8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F958A5E-7847-4C00-7195-E973B9449812}"/>
              </a:ext>
            </a:extLst>
          </p:cNvPr>
          <p:cNvGrpSpPr/>
          <p:nvPr/>
        </p:nvGrpSpPr>
        <p:grpSpPr>
          <a:xfrm>
            <a:off x="2560057" y="702554"/>
            <a:ext cx="8381701" cy="4690891"/>
            <a:chOff x="2560057" y="702554"/>
            <a:chExt cx="8381701" cy="469089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BB87FD7-CC55-E868-9BC1-0B42EEEB1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560057" y="702554"/>
              <a:ext cx="8381701" cy="469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F1AD24-10FF-47F3-479A-DE0461DEA2E6}"/>
                </a:ext>
              </a:extLst>
            </p:cNvPr>
            <p:cNvSpPr txBox="1"/>
            <p:nvPr/>
          </p:nvSpPr>
          <p:spPr>
            <a:xfrm>
              <a:off x="4946224" y="3080949"/>
              <a:ext cx="33823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4</a:t>
              </a:r>
            </a:p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3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173</Words>
  <Application>Microsoft Office PowerPoint</Application>
  <PresentationFormat>Widescreen</PresentationFormat>
  <Paragraphs>36</Paragraphs>
  <Slides>12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Shopee Display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Hữu Phả</dc:creator>
  <cp:lastModifiedBy>MNCK-D1</cp:lastModifiedBy>
  <cp:revision>136</cp:revision>
  <dcterms:created xsi:type="dcterms:W3CDTF">2025-01-09T07:48:07Z</dcterms:created>
  <dcterms:modified xsi:type="dcterms:W3CDTF">2025-05-07T03:31:22Z</dcterms:modified>
</cp:coreProperties>
</file>