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75" r:id="rId5"/>
    <p:sldId id="298" r:id="rId6"/>
    <p:sldId id="290" r:id="rId7"/>
    <p:sldId id="292" r:id="rId8"/>
    <p:sldId id="270" r:id="rId9"/>
    <p:sldId id="286" r:id="rId10"/>
    <p:sldId id="258" r:id="rId11"/>
    <p:sldId id="295" r:id="rId12"/>
    <p:sldId id="277" r:id="rId13"/>
    <p:sldId id="296" r:id="rId14"/>
    <p:sldId id="278" r:id="rId15"/>
    <p:sldId id="297" r:id="rId16"/>
    <p:sldId id="294" r:id="rId17"/>
  </p:sldIdLst>
  <p:sldSz cx="18288000" cy="10287000"/>
  <p:notesSz cx="6858000" cy="9144000"/>
  <p:embeddedFontLst>
    <p:embeddedFont>
      <p:font typeface="Public Sans Bold" panose="020B0604020202020204" charset="0"/>
      <p:regular r:id="rId18"/>
    </p:embeddedFont>
    <p:embeddedFont>
      <p:font typeface="Roboto Bold" panose="02000000000000000000" pitchFamily="2" charset="0"/>
      <p:bold r:id="rId19"/>
    </p:embeddedFont>
    <p:embeddedFont>
      <p:font typeface="Shopee Display" pitchFamily="2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6" autoAdjust="0"/>
    <p:restoredTop sz="94622" autoAdjust="0"/>
  </p:normalViewPr>
  <p:slideViewPr>
    <p:cSldViewPr>
      <p:cViewPr varScale="1">
        <p:scale>
          <a:sx n="55" d="100"/>
          <a:sy n="55" d="100"/>
        </p:scale>
        <p:origin x="76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6"/>
          <p:cNvSpPr txBox="1"/>
          <p:nvPr/>
        </p:nvSpPr>
        <p:spPr>
          <a:xfrm>
            <a:off x="5181600" y="3912394"/>
            <a:ext cx="939447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4000" dirty="0">
                <a:solidFill>
                  <a:srgbClr val="FF0000"/>
                </a:solidFill>
                <a:latin typeface="Public Sans Bold"/>
              </a:rPr>
              <a:t>LĨNH VỰC PHÁT TRIỂN NHẬN THỨC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C71BAC-2D25-C6B5-B8FD-9A1AF76422A2}"/>
              </a:ext>
            </a:extLst>
          </p:cNvPr>
          <p:cNvSpPr txBox="1"/>
          <p:nvPr/>
        </p:nvSpPr>
        <p:spPr>
          <a:xfrm>
            <a:off x="6637272" y="342900"/>
            <a:ext cx="58735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CỰ KHỐI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79AAD1-8C96-6C4F-B5BA-B8044EEB9F49}"/>
              </a:ext>
            </a:extLst>
          </p:cNvPr>
          <p:cNvSpPr txBox="1"/>
          <p:nvPr/>
        </p:nvSpPr>
        <p:spPr>
          <a:xfrm>
            <a:off x="5699686" y="5192535"/>
            <a:ext cx="90465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NBPB “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– 36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Mai Loan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logo with two people in a circle&#10;&#10;AI-generated content may be incorrect.">
            <a:extLst>
              <a:ext uri="{FF2B5EF4-FFF2-40B4-BE49-F238E27FC236}">
                <a16:creationId xmlns:a16="http://schemas.microsoft.com/office/drawing/2014/main" id="{0ACB5100-C41B-02E6-BE4D-C23E8B7CD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436019"/>
            <a:ext cx="1840964" cy="18409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13B70E-9062-E6CE-C398-FB40CFA441E9}"/>
              </a:ext>
            </a:extLst>
          </p:cNvPr>
          <p:cNvSpPr txBox="1"/>
          <p:nvPr/>
        </p:nvSpPr>
        <p:spPr>
          <a:xfrm>
            <a:off x="7861068" y="9682490"/>
            <a:ext cx="3425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Năm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học</a:t>
            </a:r>
            <a:r>
              <a:rPr lang="en-US" sz="2800" b="1" dirty="0">
                <a:solidFill>
                  <a:srgbClr val="002060"/>
                </a:solidFill>
              </a:rPr>
              <a:t>: 2024 - 2025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70D714B-4391-1167-A751-B290071068A4}"/>
              </a:ext>
            </a:extLst>
          </p:cNvPr>
          <p:cNvSpPr txBox="1"/>
          <p:nvPr/>
        </p:nvSpPr>
        <p:spPr>
          <a:xfrm>
            <a:off x="4267200" y="1001192"/>
            <a:ext cx="94371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9DDBC01-CCC0-F351-3C9B-A1EFE4D185B7}"/>
              </a:ext>
            </a:extLst>
          </p:cNvPr>
          <p:cNvGrpSpPr/>
          <p:nvPr/>
        </p:nvGrpSpPr>
        <p:grpSpPr>
          <a:xfrm>
            <a:off x="2362200" y="2633752"/>
            <a:ext cx="4367856" cy="5148931"/>
            <a:chOff x="2362200" y="2633752"/>
            <a:chExt cx="4367856" cy="514893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1C00C19-1E5F-FE01-4016-560E7B6E6D00}"/>
                </a:ext>
              </a:extLst>
            </p:cNvPr>
            <p:cNvSpPr txBox="1"/>
            <p:nvPr/>
          </p:nvSpPr>
          <p:spPr>
            <a:xfrm>
              <a:off x="3642669" y="7136352"/>
              <a:ext cx="12490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1: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Picture 3" descr="A yellow smiley face with black eyes&#10;&#10;AI-generated content may be incorrect.">
              <a:extLst>
                <a:ext uri="{FF2B5EF4-FFF2-40B4-BE49-F238E27FC236}">
                  <a16:creationId xmlns:a16="http://schemas.microsoft.com/office/drawing/2014/main" id="{056808AF-94EE-7164-B3A6-09345C1FA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2200" y="2633752"/>
              <a:ext cx="4367856" cy="436785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2DB817C-59A2-CFCE-67EA-752A13AE94E2}"/>
              </a:ext>
            </a:extLst>
          </p:cNvPr>
          <p:cNvGrpSpPr/>
          <p:nvPr/>
        </p:nvGrpSpPr>
        <p:grpSpPr>
          <a:xfrm>
            <a:off x="8985799" y="2655401"/>
            <a:ext cx="4718600" cy="5029394"/>
            <a:chOff x="8985799" y="2655401"/>
            <a:chExt cx="4718600" cy="502939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908F164-28DC-58CF-9E37-3FBCC5AF990C}"/>
                </a:ext>
              </a:extLst>
            </p:cNvPr>
            <p:cNvSpPr txBox="1"/>
            <p:nvPr/>
          </p:nvSpPr>
          <p:spPr>
            <a:xfrm>
              <a:off x="10294848" y="7038464"/>
              <a:ext cx="20185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2: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Picture 13" descr="A yellow emoji with a teardrop&#10;&#10;AI-generated content may be incorrect.">
              <a:extLst>
                <a:ext uri="{FF2B5EF4-FFF2-40B4-BE49-F238E27FC236}">
                  <a16:creationId xmlns:a16="http://schemas.microsoft.com/office/drawing/2014/main" id="{856F601B-C7D6-F852-6921-0B0D36760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99" r="19262"/>
            <a:stretch/>
          </p:blipFill>
          <p:spPr>
            <a:xfrm>
              <a:off x="8985799" y="2655401"/>
              <a:ext cx="4718600" cy="435766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E56FF7-0695-1660-8B6B-5543669D0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F1B1FC1-ADA0-9039-FB29-D79F7315B44D}"/>
              </a:ext>
            </a:extLst>
          </p:cNvPr>
          <p:cNvSpPr txBox="1"/>
          <p:nvPr/>
        </p:nvSpPr>
        <p:spPr>
          <a:xfrm>
            <a:off x="4267200" y="1001192"/>
            <a:ext cx="94371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C884E5A-22FC-6456-3ACE-669412463B6E}"/>
              </a:ext>
            </a:extLst>
          </p:cNvPr>
          <p:cNvGrpSpPr/>
          <p:nvPr/>
        </p:nvGrpSpPr>
        <p:grpSpPr>
          <a:xfrm>
            <a:off x="6019800" y="3086100"/>
            <a:ext cx="4718600" cy="5029394"/>
            <a:chOff x="8985799" y="2655401"/>
            <a:chExt cx="4718600" cy="502939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135DED5-8836-A614-3817-8FD312940077}"/>
                </a:ext>
              </a:extLst>
            </p:cNvPr>
            <p:cNvSpPr txBox="1"/>
            <p:nvPr/>
          </p:nvSpPr>
          <p:spPr>
            <a:xfrm>
              <a:off x="10294848" y="7038464"/>
              <a:ext cx="20185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2: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Picture 13" descr="A yellow emoji with a teardrop&#10;&#10;AI-generated content may be incorrect.">
              <a:extLst>
                <a:ext uri="{FF2B5EF4-FFF2-40B4-BE49-F238E27FC236}">
                  <a16:creationId xmlns:a16="http://schemas.microsoft.com/office/drawing/2014/main" id="{2BE47D2D-8700-2906-39F5-7D8B92370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99" r="19262"/>
            <a:stretch/>
          </p:blipFill>
          <p:spPr>
            <a:xfrm>
              <a:off x="8985799" y="2655401"/>
              <a:ext cx="4718600" cy="435766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6139435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DA6F5C-62AE-FC1C-A61D-20B394302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FEE7A0-8048-3F7E-990F-7EDE5BF43FFD}"/>
              </a:ext>
            </a:extLst>
          </p:cNvPr>
          <p:cNvSpPr txBox="1"/>
          <p:nvPr/>
        </p:nvSpPr>
        <p:spPr>
          <a:xfrm>
            <a:off x="5958446" y="1333500"/>
            <a:ext cx="60195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bốc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B98EE6-130B-B2BA-E8D4-0673701E3D4E}"/>
              </a:ext>
            </a:extLst>
          </p:cNvPr>
          <p:cNvGrpSpPr/>
          <p:nvPr/>
        </p:nvGrpSpPr>
        <p:grpSpPr>
          <a:xfrm>
            <a:off x="2438400" y="2962575"/>
            <a:ext cx="5953021" cy="5035891"/>
            <a:chOff x="2438400" y="2962575"/>
            <a:chExt cx="5953021" cy="503589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68038CE-0968-0F4B-D305-7A9513FCC72C}"/>
                </a:ext>
              </a:extLst>
            </p:cNvPr>
            <p:cNvSpPr txBox="1"/>
            <p:nvPr/>
          </p:nvSpPr>
          <p:spPr>
            <a:xfrm>
              <a:off x="3505200" y="7352135"/>
              <a:ext cx="27430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1: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lạnh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Picture 3" descr="A glass of water on a table&#10;&#10;AI-generated content may be incorrect.">
              <a:extLst>
                <a:ext uri="{FF2B5EF4-FFF2-40B4-BE49-F238E27FC236}">
                  <a16:creationId xmlns:a16="http://schemas.microsoft.com/office/drawing/2014/main" id="{D087EDED-3D41-F9F7-587C-16DDF15F2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962575"/>
              <a:ext cx="5953021" cy="3970665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E4E502-5805-7066-27B7-92FD309A537D}"/>
              </a:ext>
            </a:extLst>
          </p:cNvPr>
          <p:cNvGrpSpPr/>
          <p:nvPr/>
        </p:nvGrpSpPr>
        <p:grpSpPr>
          <a:xfrm>
            <a:off x="8879935" y="2917546"/>
            <a:ext cx="6019597" cy="5080921"/>
            <a:chOff x="8879935" y="2917546"/>
            <a:chExt cx="6019597" cy="508092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427C7F4-199E-206E-7B66-4F1EF83782E5}"/>
                </a:ext>
              </a:extLst>
            </p:cNvPr>
            <p:cNvSpPr txBox="1"/>
            <p:nvPr/>
          </p:nvSpPr>
          <p:spPr>
            <a:xfrm>
              <a:off x="10820400" y="7352136"/>
              <a:ext cx="28456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2: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nóng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Picture 8" descr="A coffee cup with steam coming out of it&#10;&#10;AI-generated content may be incorrect.">
              <a:extLst>
                <a:ext uri="{FF2B5EF4-FFF2-40B4-BE49-F238E27FC236}">
                  <a16:creationId xmlns:a16="http://schemas.microsoft.com/office/drawing/2014/main" id="{439511EC-33D1-9E52-672B-F110F46B7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9935" y="2917546"/>
              <a:ext cx="6019597" cy="3987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28888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9F9BC0-ABA4-BA34-ED16-BD33B3A84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EA89C48-35AB-0931-7256-7E89DC67C868}"/>
              </a:ext>
            </a:extLst>
          </p:cNvPr>
          <p:cNvSpPr txBox="1"/>
          <p:nvPr/>
        </p:nvSpPr>
        <p:spPr>
          <a:xfrm>
            <a:off x="5958446" y="1333500"/>
            <a:ext cx="60195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bốc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2EE0E4A-F6C8-6574-E342-EFECB9C266CA}"/>
              </a:ext>
            </a:extLst>
          </p:cNvPr>
          <p:cNvGrpSpPr/>
          <p:nvPr/>
        </p:nvGrpSpPr>
        <p:grpSpPr>
          <a:xfrm>
            <a:off x="5867400" y="3009900"/>
            <a:ext cx="6019597" cy="5080921"/>
            <a:chOff x="8879935" y="2917546"/>
            <a:chExt cx="6019597" cy="508092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0A0188B-0CF4-2685-E7AD-CE43F2136968}"/>
                </a:ext>
              </a:extLst>
            </p:cNvPr>
            <p:cNvSpPr txBox="1"/>
            <p:nvPr/>
          </p:nvSpPr>
          <p:spPr>
            <a:xfrm>
              <a:off x="10820400" y="7352136"/>
              <a:ext cx="28456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2: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nóng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Picture 8" descr="A coffee cup with steam coming out of it&#10;&#10;AI-generated content may be incorrect.">
              <a:extLst>
                <a:ext uri="{FF2B5EF4-FFF2-40B4-BE49-F238E27FC236}">
                  <a16:creationId xmlns:a16="http://schemas.microsoft.com/office/drawing/2014/main" id="{D4C923D0-81CD-E2CB-AB0A-4B9C737CC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9935" y="2917546"/>
              <a:ext cx="6019597" cy="3987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40275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CA320C-4B58-665D-4043-04479C028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2873F97-88CE-1D88-363A-29717E61EF53}"/>
              </a:ext>
            </a:extLst>
          </p:cNvPr>
          <p:cNvSpPr txBox="1"/>
          <p:nvPr/>
        </p:nvSpPr>
        <p:spPr>
          <a:xfrm>
            <a:off x="3603158" y="888886"/>
            <a:ext cx="104775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AF371BE-9F5E-7CC5-FBD7-68742C01F7A2}"/>
              </a:ext>
            </a:extLst>
          </p:cNvPr>
          <p:cNvGrpSpPr/>
          <p:nvPr/>
        </p:nvGrpSpPr>
        <p:grpSpPr>
          <a:xfrm>
            <a:off x="9067800" y="2705100"/>
            <a:ext cx="4648201" cy="5078584"/>
            <a:chOff x="9067800" y="2705100"/>
            <a:chExt cx="4648201" cy="507858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F0B855D-A2D0-EA5E-A3BF-95EB190CB315}"/>
                </a:ext>
              </a:extLst>
            </p:cNvPr>
            <p:cNvSpPr txBox="1"/>
            <p:nvPr/>
          </p:nvSpPr>
          <p:spPr>
            <a:xfrm>
              <a:off x="10688021" y="7322019"/>
              <a:ext cx="14077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2: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endPara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" name="Picture 2" descr="A yellow emoji with a teardrop&#10;&#10;AI-generated content may be incorrect.">
              <a:extLst>
                <a:ext uri="{FF2B5EF4-FFF2-40B4-BE49-F238E27FC236}">
                  <a16:creationId xmlns:a16="http://schemas.microsoft.com/office/drawing/2014/main" id="{0497688C-C447-2BE2-C351-293262D10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38" r="16884"/>
            <a:stretch/>
          </p:blipFill>
          <p:spPr>
            <a:xfrm>
              <a:off x="9067800" y="2705100"/>
              <a:ext cx="4648201" cy="4055918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577C5B9-5929-387D-7AC9-D91D422D2517}"/>
              </a:ext>
            </a:extLst>
          </p:cNvPr>
          <p:cNvGrpSpPr/>
          <p:nvPr/>
        </p:nvGrpSpPr>
        <p:grpSpPr>
          <a:xfrm>
            <a:off x="2286000" y="2705100"/>
            <a:ext cx="4267200" cy="5001322"/>
            <a:chOff x="2286000" y="2705100"/>
            <a:chExt cx="4267200" cy="500132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AAD567F-36C4-E7CA-BBEB-C346DEBEA15A}"/>
                </a:ext>
              </a:extLst>
            </p:cNvPr>
            <p:cNvSpPr txBox="1"/>
            <p:nvPr/>
          </p:nvSpPr>
          <p:spPr>
            <a:xfrm>
              <a:off x="3743601" y="7244757"/>
              <a:ext cx="8947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1: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endPara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Picture 7" descr="A yellow smiley face with black eyes&#10;&#10;AI-generated content may be incorrect.">
              <a:extLst>
                <a:ext uri="{FF2B5EF4-FFF2-40B4-BE49-F238E27FC236}">
                  <a16:creationId xmlns:a16="http://schemas.microsoft.com/office/drawing/2014/main" id="{0A7D3B91-280A-008B-994F-08775D0DD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2705100"/>
              <a:ext cx="4267200" cy="426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39451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8AA0C5-56D9-415F-2CD3-0A917A01A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BBC3CC0-4F0D-6462-AECC-265ED651133B}"/>
              </a:ext>
            </a:extLst>
          </p:cNvPr>
          <p:cNvSpPr txBox="1"/>
          <p:nvPr/>
        </p:nvSpPr>
        <p:spPr>
          <a:xfrm>
            <a:off x="3603158" y="888886"/>
            <a:ext cx="101906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 Các con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91BFA6C-E42A-4716-5963-94FF876B8A27}"/>
              </a:ext>
            </a:extLst>
          </p:cNvPr>
          <p:cNvGrpSpPr/>
          <p:nvPr/>
        </p:nvGrpSpPr>
        <p:grpSpPr>
          <a:xfrm>
            <a:off x="9067800" y="2705100"/>
            <a:ext cx="4648201" cy="5078584"/>
            <a:chOff x="9067800" y="2705100"/>
            <a:chExt cx="4648201" cy="507858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3DEDCA5-3959-0CDC-CB4C-A8E3FC71DA79}"/>
                </a:ext>
              </a:extLst>
            </p:cNvPr>
            <p:cNvSpPr txBox="1"/>
            <p:nvPr/>
          </p:nvSpPr>
          <p:spPr>
            <a:xfrm>
              <a:off x="10688021" y="7322019"/>
              <a:ext cx="14077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2: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endPara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" name="Picture 2" descr="A yellow emoji with a teardrop&#10;&#10;AI-generated content may be incorrect.">
              <a:extLst>
                <a:ext uri="{FF2B5EF4-FFF2-40B4-BE49-F238E27FC236}">
                  <a16:creationId xmlns:a16="http://schemas.microsoft.com/office/drawing/2014/main" id="{BD0632FA-DEA0-71BE-0058-B62BB1A40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38" r="16884"/>
            <a:stretch/>
          </p:blipFill>
          <p:spPr>
            <a:xfrm>
              <a:off x="9067800" y="2705100"/>
              <a:ext cx="4648201" cy="4055918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0ED8B16-6090-84D1-F43D-D92DEF420573}"/>
              </a:ext>
            </a:extLst>
          </p:cNvPr>
          <p:cNvGrpSpPr/>
          <p:nvPr/>
        </p:nvGrpSpPr>
        <p:grpSpPr>
          <a:xfrm>
            <a:off x="2286000" y="2705100"/>
            <a:ext cx="4267200" cy="5001322"/>
            <a:chOff x="2286000" y="2705100"/>
            <a:chExt cx="4267200" cy="500132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D1F626F-5FE0-480D-E6AE-6F21462B9099}"/>
                </a:ext>
              </a:extLst>
            </p:cNvPr>
            <p:cNvSpPr txBox="1"/>
            <p:nvPr/>
          </p:nvSpPr>
          <p:spPr>
            <a:xfrm>
              <a:off x="3743601" y="7244757"/>
              <a:ext cx="8947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1: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endPara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Picture 7" descr="A yellow smiley face with black eyes&#10;&#10;AI-generated content may be incorrect.">
              <a:extLst>
                <a:ext uri="{FF2B5EF4-FFF2-40B4-BE49-F238E27FC236}">
                  <a16:creationId xmlns:a16="http://schemas.microsoft.com/office/drawing/2014/main" id="{C2CF1D2C-5537-4F82-F4FC-F83FF5B94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2705100"/>
              <a:ext cx="4267200" cy="426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7343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4207B4-C7A5-2A18-A602-0AECE3A1A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75">
            <a:extLst>
              <a:ext uri="{FF2B5EF4-FFF2-40B4-BE49-F238E27FC236}">
                <a16:creationId xmlns:a16="http://schemas.microsoft.com/office/drawing/2014/main" id="{0DC1BAE9-6127-3927-EDA9-9515352109E2}"/>
              </a:ext>
            </a:extLst>
          </p:cNvPr>
          <p:cNvGrpSpPr/>
          <p:nvPr/>
        </p:nvGrpSpPr>
        <p:grpSpPr>
          <a:xfrm rot="691748">
            <a:off x="12988543" y="7870257"/>
            <a:ext cx="1424081" cy="1397895"/>
            <a:chOff x="10646778" y="4753862"/>
            <a:chExt cx="751521" cy="737702"/>
          </a:xfrm>
        </p:grpSpPr>
        <p:sp>
          <p:nvSpPr>
            <p:cNvPr id="9" name="五角星 2">
              <a:extLst>
                <a:ext uri="{FF2B5EF4-FFF2-40B4-BE49-F238E27FC236}">
                  <a16:creationId xmlns:a16="http://schemas.microsoft.com/office/drawing/2014/main" id="{97505258-E495-2CB3-70C0-50AADEEEFAA1}"/>
                </a:ext>
              </a:extLst>
            </p:cNvPr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latin typeface="Calibri" panose="020F0502020204030204" pitchFamily="34" charset="0"/>
              </a:endParaRPr>
            </a:p>
          </p:txBody>
        </p:sp>
        <p:grpSp>
          <p:nvGrpSpPr>
            <p:cNvPr id="10" name="组合 77">
              <a:extLst>
                <a:ext uri="{FF2B5EF4-FFF2-40B4-BE49-F238E27FC236}">
                  <a16:creationId xmlns:a16="http://schemas.microsoft.com/office/drawing/2014/main" id="{AAAC546B-018F-0C50-CA7F-876C45EF9BC3}"/>
                </a:ext>
              </a:extLst>
            </p:cNvPr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1" name="五角星 2">
                <a:extLst>
                  <a:ext uri="{FF2B5EF4-FFF2-40B4-BE49-F238E27FC236}">
                    <a16:creationId xmlns:a16="http://schemas.microsoft.com/office/drawing/2014/main" id="{78BFF302-04FA-CC10-5E16-91F76E676D26}"/>
                  </a:ext>
                </a:extLst>
              </p:cNvPr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7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" name="五角星 2">
                <a:extLst>
                  <a:ext uri="{FF2B5EF4-FFF2-40B4-BE49-F238E27FC236}">
                    <a16:creationId xmlns:a16="http://schemas.microsoft.com/office/drawing/2014/main" id="{3223328A-05B7-EAA4-94DC-2755F803F57F}"/>
                  </a:ext>
                </a:extLst>
              </p:cNvPr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7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五角星 2">
                <a:extLst>
                  <a:ext uri="{FF2B5EF4-FFF2-40B4-BE49-F238E27FC236}">
                    <a16:creationId xmlns:a16="http://schemas.microsoft.com/office/drawing/2014/main" id="{4F8F1D51-95AE-C51B-16D2-771AE4DBDEC1}"/>
                  </a:ext>
                </a:extLst>
              </p:cNvPr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700" dirty="0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15" name="组合 95">
            <a:extLst>
              <a:ext uri="{FF2B5EF4-FFF2-40B4-BE49-F238E27FC236}">
                <a16:creationId xmlns:a16="http://schemas.microsoft.com/office/drawing/2014/main" id="{FFFB4DAA-A931-49D3-9B8B-883EC4758721}"/>
              </a:ext>
            </a:extLst>
          </p:cNvPr>
          <p:cNvGrpSpPr/>
          <p:nvPr/>
        </p:nvGrpSpPr>
        <p:grpSpPr>
          <a:xfrm rot="1562261">
            <a:off x="16828834" y="5713430"/>
            <a:ext cx="699902" cy="687032"/>
            <a:chOff x="10646778" y="4753862"/>
            <a:chExt cx="751521" cy="737702"/>
          </a:xfrm>
        </p:grpSpPr>
        <p:sp>
          <p:nvSpPr>
            <p:cNvPr id="17" name="五角星 2">
              <a:extLst>
                <a:ext uri="{FF2B5EF4-FFF2-40B4-BE49-F238E27FC236}">
                  <a16:creationId xmlns:a16="http://schemas.microsoft.com/office/drawing/2014/main" id="{735C3DB2-5859-7554-40B4-3A8DF2022CDB}"/>
                </a:ext>
              </a:extLst>
            </p:cNvPr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latin typeface="Calibri" panose="020F0502020204030204" pitchFamily="34" charset="0"/>
              </a:endParaRPr>
            </a:p>
          </p:txBody>
        </p:sp>
        <p:grpSp>
          <p:nvGrpSpPr>
            <p:cNvPr id="19" name="组合 98">
              <a:extLst>
                <a:ext uri="{FF2B5EF4-FFF2-40B4-BE49-F238E27FC236}">
                  <a16:creationId xmlns:a16="http://schemas.microsoft.com/office/drawing/2014/main" id="{19D19727-3E97-3453-52C7-7905BBEC2A20}"/>
                </a:ext>
              </a:extLst>
            </p:cNvPr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20" name="五角星 2">
                <a:extLst>
                  <a:ext uri="{FF2B5EF4-FFF2-40B4-BE49-F238E27FC236}">
                    <a16:creationId xmlns:a16="http://schemas.microsoft.com/office/drawing/2014/main" id="{EF2C8E34-01BA-5B18-4C8A-DBE0C3F9E71B}"/>
                  </a:ext>
                </a:extLst>
              </p:cNvPr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7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五角星 2">
                <a:extLst>
                  <a:ext uri="{FF2B5EF4-FFF2-40B4-BE49-F238E27FC236}">
                    <a16:creationId xmlns:a16="http://schemas.microsoft.com/office/drawing/2014/main" id="{5CCE6F01-D736-D04D-451A-DF1F8F1A95C3}"/>
                  </a:ext>
                </a:extLst>
              </p:cNvPr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7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2" name="五角星 2">
                <a:extLst>
                  <a:ext uri="{FF2B5EF4-FFF2-40B4-BE49-F238E27FC236}">
                    <a16:creationId xmlns:a16="http://schemas.microsoft.com/office/drawing/2014/main" id="{33BECD24-A03D-2D32-3EDC-57F6A55FE70F}"/>
                  </a:ext>
                </a:extLst>
              </p:cNvPr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700" dirty="0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23" name="组合 140">
            <a:extLst>
              <a:ext uri="{FF2B5EF4-FFF2-40B4-BE49-F238E27FC236}">
                <a16:creationId xmlns:a16="http://schemas.microsoft.com/office/drawing/2014/main" id="{F876D39A-250A-C48C-8A9F-996652250E63}"/>
              </a:ext>
            </a:extLst>
          </p:cNvPr>
          <p:cNvGrpSpPr/>
          <p:nvPr/>
        </p:nvGrpSpPr>
        <p:grpSpPr>
          <a:xfrm rot="920444">
            <a:off x="2483589" y="5573018"/>
            <a:ext cx="866169" cy="850242"/>
            <a:chOff x="10646778" y="4753862"/>
            <a:chExt cx="751521" cy="737702"/>
          </a:xfrm>
        </p:grpSpPr>
        <p:sp>
          <p:nvSpPr>
            <p:cNvPr id="24" name="五角星 2">
              <a:extLst>
                <a:ext uri="{FF2B5EF4-FFF2-40B4-BE49-F238E27FC236}">
                  <a16:creationId xmlns:a16="http://schemas.microsoft.com/office/drawing/2014/main" id="{2D6D0E9A-759B-D206-64A9-4BE86C59B84A}"/>
                </a:ext>
              </a:extLst>
            </p:cNvPr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latin typeface="Calibri" panose="020F0502020204030204" pitchFamily="34" charset="0"/>
              </a:endParaRPr>
            </a:p>
          </p:txBody>
        </p:sp>
        <p:grpSp>
          <p:nvGrpSpPr>
            <p:cNvPr id="25" name="组合 142">
              <a:extLst>
                <a:ext uri="{FF2B5EF4-FFF2-40B4-BE49-F238E27FC236}">
                  <a16:creationId xmlns:a16="http://schemas.microsoft.com/office/drawing/2014/main" id="{14CDE89E-4B6D-5425-C304-E7DA7C7376F9}"/>
                </a:ext>
              </a:extLst>
            </p:cNvPr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26" name="五角星 2">
                <a:extLst>
                  <a:ext uri="{FF2B5EF4-FFF2-40B4-BE49-F238E27FC236}">
                    <a16:creationId xmlns:a16="http://schemas.microsoft.com/office/drawing/2014/main" id="{12412A1E-DCBA-2FC8-FAC7-F43C83819132}"/>
                  </a:ext>
                </a:extLst>
              </p:cNvPr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00B0F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7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五角星 2">
                <a:extLst>
                  <a:ext uri="{FF2B5EF4-FFF2-40B4-BE49-F238E27FC236}">
                    <a16:creationId xmlns:a16="http://schemas.microsoft.com/office/drawing/2014/main" id="{C365197D-66AA-EC91-090F-169DA9C36CFB}"/>
                  </a:ext>
                </a:extLst>
              </p:cNvPr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7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五角星 2">
                <a:extLst>
                  <a:ext uri="{FF2B5EF4-FFF2-40B4-BE49-F238E27FC236}">
                    <a16:creationId xmlns:a16="http://schemas.microsoft.com/office/drawing/2014/main" id="{B3215677-FC90-EE44-CA0B-197199A0B709}"/>
                  </a:ext>
                </a:extLst>
              </p:cNvPr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700" dirty="0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29" name="组合 146">
            <a:extLst>
              <a:ext uri="{FF2B5EF4-FFF2-40B4-BE49-F238E27FC236}">
                <a16:creationId xmlns:a16="http://schemas.microsoft.com/office/drawing/2014/main" id="{BB7BA9AD-A140-116A-E654-EE72E3EA32E0}"/>
              </a:ext>
            </a:extLst>
          </p:cNvPr>
          <p:cNvGrpSpPr/>
          <p:nvPr/>
        </p:nvGrpSpPr>
        <p:grpSpPr>
          <a:xfrm>
            <a:off x="15061103" y="3985028"/>
            <a:ext cx="2658747" cy="2979396"/>
            <a:chOff x="9945761" y="4535871"/>
            <a:chExt cx="1772498" cy="1986264"/>
          </a:xfrm>
        </p:grpSpPr>
        <p:sp>
          <p:nvSpPr>
            <p:cNvPr id="30" name="圆角矩形 147">
              <a:extLst>
                <a:ext uri="{FF2B5EF4-FFF2-40B4-BE49-F238E27FC236}">
                  <a16:creationId xmlns:a16="http://schemas.microsoft.com/office/drawing/2014/main" id="{297B7693-DF73-C61F-F1F3-9108A634B056}"/>
                </a:ext>
              </a:extLst>
            </p:cNvPr>
            <p:cNvSpPr/>
            <p:nvPr/>
          </p:nvSpPr>
          <p:spPr>
            <a:xfrm>
              <a:off x="10526487" y="5428190"/>
              <a:ext cx="328183" cy="134639"/>
            </a:xfrm>
            <a:prstGeom prst="roundRect">
              <a:avLst/>
            </a:prstGeom>
            <a:solidFill>
              <a:srgbClr val="C87404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latin typeface="Calibri" panose="020F0502020204030204" pitchFamily="34" charset="0"/>
              </a:endParaRPr>
            </a:p>
          </p:txBody>
        </p:sp>
        <p:sp>
          <p:nvSpPr>
            <p:cNvPr id="31" name="圆角矩形 148">
              <a:extLst>
                <a:ext uri="{FF2B5EF4-FFF2-40B4-BE49-F238E27FC236}">
                  <a16:creationId xmlns:a16="http://schemas.microsoft.com/office/drawing/2014/main" id="{12887DFB-514B-97E1-A204-4C042BA2BA7F}"/>
                </a:ext>
              </a:extLst>
            </p:cNvPr>
            <p:cNvSpPr/>
            <p:nvPr/>
          </p:nvSpPr>
          <p:spPr>
            <a:xfrm rot="1452078">
              <a:off x="10593807" y="5007442"/>
              <a:ext cx="286109" cy="488068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latin typeface="Calibri" panose="020F0502020204030204" pitchFamily="34" charset="0"/>
              </a:endParaRPr>
            </a:p>
          </p:txBody>
        </p:sp>
        <p:grpSp>
          <p:nvGrpSpPr>
            <p:cNvPr id="32" name="组合 149">
              <a:extLst>
                <a:ext uri="{FF2B5EF4-FFF2-40B4-BE49-F238E27FC236}">
                  <a16:creationId xmlns:a16="http://schemas.microsoft.com/office/drawing/2014/main" id="{0A8CD8A5-B2D1-747A-E66C-C4518F13E2C4}"/>
                </a:ext>
              </a:extLst>
            </p:cNvPr>
            <p:cNvGrpSpPr/>
            <p:nvPr/>
          </p:nvGrpSpPr>
          <p:grpSpPr>
            <a:xfrm rot="17559220">
              <a:off x="10526211" y="4117280"/>
              <a:ext cx="611597" cy="1772498"/>
              <a:chOff x="2994660" y="1680210"/>
              <a:chExt cx="1234440" cy="3577590"/>
            </a:xfrm>
            <a:solidFill>
              <a:srgbClr val="FFC000"/>
            </a:solidFill>
          </p:grpSpPr>
          <p:sp>
            <p:nvSpPr>
              <p:cNvPr id="41" name="椭圆 161">
                <a:extLst>
                  <a:ext uri="{FF2B5EF4-FFF2-40B4-BE49-F238E27FC236}">
                    <a16:creationId xmlns:a16="http://schemas.microsoft.com/office/drawing/2014/main" id="{B4913AC7-5D83-9FC1-2A92-92193A7A46FB}"/>
                  </a:ext>
                </a:extLst>
              </p:cNvPr>
              <p:cNvSpPr/>
              <p:nvPr/>
            </p:nvSpPr>
            <p:spPr>
              <a:xfrm>
                <a:off x="3080385" y="1680210"/>
                <a:ext cx="1062990" cy="1062990"/>
              </a:xfrm>
              <a:prstGeom prst="ellipse">
                <a:avLst/>
              </a:prstGeom>
              <a:solidFill>
                <a:srgbClr val="84F6FC"/>
              </a:solidFill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7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2" name="矩形 162">
                <a:extLst>
                  <a:ext uri="{FF2B5EF4-FFF2-40B4-BE49-F238E27FC236}">
                    <a16:creationId xmlns:a16="http://schemas.microsoft.com/office/drawing/2014/main" id="{664FCC87-F777-62FF-3153-C276278C6D7E}"/>
                  </a:ext>
                </a:extLst>
              </p:cNvPr>
              <p:cNvSpPr/>
              <p:nvPr/>
            </p:nvSpPr>
            <p:spPr>
              <a:xfrm>
                <a:off x="3423285" y="4983480"/>
                <a:ext cx="377190" cy="27432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7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3" name="矩形 163">
                <a:extLst>
                  <a:ext uri="{FF2B5EF4-FFF2-40B4-BE49-F238E27FC236}">
                    <a16:creationId xmlns:a16="http://schemas.microsoft.com/office/drawing/2014/main" id="{ACB021AA-4022-C622-2761-A8652FCA8472}"/>
                  </a:ext>
                </a:extLst>
              </p:cNvPr>
              <p:cNvSpPr/>
              <p:nvPr/>
            </p:nvSpPr>
            <p:spPr>
              <a:xfrm>
                <a:off x="3314700" y="4297680"/>
                <a:ext cx="594360" cy="74295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7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4" name="矩形 164">
                <a:extLst>
                  <a:ext uri="{FF2B5EF4-FFF2-40B4-BE49-F238E27FC236}">
                    <a16:creationId xmlns:a16="http://schemas.microsoft.com/office/drawing/2014/main" id="{8700489C-A670-3F27-C232-F78601529313}"/>
                  </a:ext>
                </a:extLst>
              </p:cNvPr>
              <p:cNvSpPr/>
              <p:nvPr/>
            </p:nvSpPr>
            <p:spPr>
              <a:xfrm>
                <a:off x="3177540" y="2514600"/>
                <a:ext cx="868680" cy="1874520"/>
              </a:xfrm>
              <a:prstGeom prst="rect">
                <a:avLst/>
              </a:prstGeom>
              <a:grpFill/>
              <a:ln w="635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7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5" name="梯形 165">
                <a:extLst>
                  <a:ext uri="{FF2B5EF4-FFF2-40B4-BE49-F238E27FC236}">
                    <a16:creationId xmlns:a16="http://schemas.microsoft.com/office/drawing/2014/main" id="{253503E1-3E7F-CF01-2DE0-4F028373D1BC}"/>
                  </a:ext>
                </a:extLst>
              </p:cNvPr>
              <p:cNvSpPr/>
              <p:nvPr/>
            </p:nvSpPr>
            <p:spPr>
              <a:xfrm>
                <a:off x="2994660" y="2137410"/>
                <a:ext cx="1234440" cy="457200"/>
              </a:xfrm>
              <a:prstGeom prst="trapezoid">
                <a:avLst>
                  <a:gd name="adj" fmla="val 4323"/>
                </a:avLst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700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33" name="椭圆 150">
              <a:extLst>
                <a:ext uri="{FF2B5EF4-FFF2-40B4-BE49-F238E27FC236}">
                  <a16:creationId xmlns:a16="http://schemas.microsoft.com/office/drawing/2014/main" id="{98AE1B68-3623-07D3-3467-218FBD87C999}"/>
                </a:ext>
              </a:extLst>
            </p:cNvPr>
            <p:cNvSpPr/>
            <p:nvPr/>
          </p:nvSpPr>
          <p:spPr>
            <a:xfrm>
              <a:off x="10644296" y="5276721"/>
              <a:ext cx="100980" cy="1009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latin typeface="Calibri" panose="020F0502020204030204" pitchFamily="34" charset="0"/>
              </a:endParaRPr>
            </a:p>
          </p:txBody>
        </p:sp>
        <p:cxnSp>
          <p:nvCxnSpPr>
            <p:cNvPr id="34" name="直接连接符 151">
              <a:extLst>
                <a:ext uri="{FF2B5EF4-FFF2-40B4-BE49-F238E27FC236}">
                  <a16:creationId xmlns:a16="http://schemas.microsoft.com/office/drawing/2014/main" id="{FC9FAE81-BD30-9F25-B4B5-D1C238FF9CF8}"/>
                </a:ext>
              </a:extLst>
            </p:cNvPr>
            <p:cNvCxnSpPr>
              <a:stCxn id="30" idx="2"/>
            </p:cNvCxnSpPr>
            <p:nvPr/>
          </p:nvCxnSpPr>
          <p:spPr>
            <a:xfrm flipH="1">
              <a:off x="10686371" y="5562830"/>
              <a:ext cx="4207" cy="95089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152">
              <a:extLst>
                <a:ext uri="{FF2B5EF4-FFF2-40B4-BE49-F238E27FC236}">
                  <a16:creationId xmlns:a16="http://schemas.microsoft.com/office/drawing/2014/main" id="{5C85E7EE-53CE-B930-1115-753FFE052012}"/>
                </a:ext>
              </a:extLst>
            </p:cNvPr>
            <p:cNvCxnSpPr/>
            <p:nvPr/>
          </p:nvCxnSpPr>
          <p:spPr>
            <a:xfrm flipH="1">
              <a:off x="10274038" y="5565635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153">
              <a:extLst>
                <a:ext uri="{FF2B5EF4-FFF2-40B4-BE49-F238E27FC236}">
                  <a16:creationId xmlns:a16="http://schemas.microsoft.com/office/drawing/2014/main" id="{289CD9B0-B28B-1C46-2A61-656422AB5DC3}"/>
                </a:ext>
              </a:extLst>
            </p:cNvPr>
            <p:cNvCxnSpPr/>
            <p:nvPr/>
          </p:nvCxnSpPr>
          <p:spPr>
            <a:xfrm>
              <a:off x="10806985" y="5551610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矩形 157">
              <a:extLst>
                <a:ext uri="{FF2B5EF4-FFF2-40B4-BE49-F238E27FC236}">
                  <a16:creationId xmlns:a16="http://schemas.microsoft.com/office/drawing/2014/main" id="{F0A99DC5-35CA-0A43-D0BD-F24830B4143C}"/>
                </a:ext>
              </a:extLst>
            </p:cNvPr>
            <p:cNvSpPr/>
            <p:nvPr/>
          </p:nvSpPr>
          <p:spPr>
            <a:xfrm rot="17559220">
              <a:off x="10853495" y="4455518"/>
              <a:ext cx="79608" cy="824798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latin typeface="Calibri" panose="020F0502020204030204" pitchFamily="34" charset="0"/>
              </a:endParaRPr>
            </a:p>
          </p:txBody>
        </p:sp>
        <p:sp>
          <p:nvSpPr>
            <p:cNvPr id="38" name="矩形 158">
              <a:extLst>
                <a:ext uri="{FF2B5EF4-FFF2-40B4-BE49-F238E27FC236}">
                  <a16:creationId xmlns:a16="http://schemas.microsoft.com/office/drawing/2014/main" id="{40EAC9FE-0FC8-EBA6-D0F2-4147DBA6EF05}"/>
                </a:ext>
              </a:extLst>
            </p:cNvPr>
            <p:cNvSpPr/>
            <p:nvPr/>
          </p:nvSpPr>
          <p:spPr>
            <a:xfrm rot="17559220">
              <a:off x="10743004" y="4722219"/>
              <a:ext cx="79608" cy="824798"/>
            </a:xfrm>
            <a:prstGeom prst="rect">
              <a:avLst/>
            </a:prstGeom>
            <a:solidFill>
              <a:srgbClr val="FC9204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latin typeface="Calibri" panose="020F0502020204030204" pitchFamily="34" charset="0"/>
              </a:endParaRPr>
            </a:p>
          </p:txBody>
        </p:sp>
        <p:sp>
          <p:nvSpPr>
            <p:cNvPr id="39" name="矩形 159">
              <a:extLst>
                <a:ext uri="{FF2B5EF4-FFF2-40B4-BE49-F238E27FC236}">
                  <a16:creationId xmlns:a16="http://schemas.microsoft.com/office/drawing/2014/main" id="{7D5D1705-5E59-D6F4-F6C0-D7178CF048B6}"/>
                </a:ext>
              </a:extLst>
            </p:cNvPr>
            <p:cNvSpPr/>
            <p:nvPr/>
          </p:nvSpPr>
          <p:spPr>
            <a:xfrm rot="17559220">
              <a:off x="10372657" y="4488927"/>
              <a:ext cx="84972" cy="178859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latin typeface="Calibri" panose="020F0502020204030204" pitchFamily="34" charset="0"/>
              </a:endParaRPr>
            </a:p>
          </p:txBody>
        </p:sp>
        <p:sp>
          <p:nvSpPr>
            <p:cNvPr id="40" name="矩形 160">
              <a:extLst>
                <a:ext uri="{FF2B5EF4-FFF2-40B4-BE49-F238E27FC236}">
                  <a16:creationId xmlns:a16="http://schemas.microsoft.com/office/drawing/2014/main" id="{3CE73C5D-D889-B41B-37C2-55D90F75F63C}"/>
                </a:ext>
              </a:extLst>
            </p:cNvPr>
            <p:cNvSpPr/>
            <p:nvPr/>
          </p:nvSpPr>
          <p:spPr>
            <a:xfrm rot="17559220">
              <a:off x="11189014" y="5155725"/>
              <a:ext cx="256730" cy="87380"/>
            </a:xfrm>
            <a:prstGeom prst="rect">
              <a:avLst/>
            </a:prstGeom>
            <a:solidFill>
              <a:schemeClr val="tx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46" name="组合 90">
            <a:extLst>
              <a:ext uri="{FF2B5EF4-FFF2-40B4-BE49-F238E27FC236}">
                <a16:creationId xmlns:a16="http://schemas.microsoft.com/office/drawing/2014/main" id="{00A05C4A-C959-11F7-9F81-2802B9316E2E}"/>
              </a:ext>
            </a:extLst>
          </p:cNvPr>
          <p:cNvGrpSpPr/>
          <p:nvPr/>
        </p:nvGrpSpPr>
        <p:grpSpPr>
          <a:xfrm>
            <a:off x="14003117" y="5942950"/>
            <a:ext cx="3462539" cy="2171693"/>
            <a:chOff x="594424" y="1153191"/>
            <a:chExt cx="2605976" cy="1634460"/>
          </a:xfrm>
        </p:grpSpPr>
        <p:sp>
          <p:nvSpPr>
            <p:cNvPr id="47" name="任意多边形 81">
              <a:extLst>
                <a:ext uri="{FF2B5EF4-FFF2-40B4-BE49-F238E27FC236}">
                  <a16:creationId xmlns:a16="http://schemas.microsoft.com/office/drawing/2014/main" id="{0ABE9D77-34D7-FC7F-6486-7B49C5075CBC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latin typeface="Calibri" panose="020F0502020204030204" pitchFamily="34" charset="0"/>
              </a:endParaRPr>
            </a:p>
          </p:txBody>
        </p:sp>
        <p:sp>
          <p:nvSpPr>
            <p:cNvPr id="48" name="任意多边形 82">
              <a:extLst>
                <a:ext uri="{FF2B5EF4-FFF2-40B4-BE49-F238E27FC236}">
                  <a16:creationId xmlns:a16="http://schemas.microsoft.com/office/drawing/2014/main" id="{C5CCC2E1-CBDA-5885-17D0-800FEA532BE6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latin typeface="Calibri" panose="020F0502020204030204" pitchFamily="34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26C685D6-0E64-9F24-A3DB-D2DE1AD79D3D}"/>
              </a:ext>
            </a:extLst>
          </p:cNvPr>
          <p:cNvSpPr txBox="1"/>
          <p:nvPr/>
        </p:nvSpPr>
        <p:spPr>
          <a:xfrm>
            <a:off x="2848125" y="4708899"/>
            <a:ext cx="12325971" cy="2631489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8100" dirty="0" err="1">
                <a:solidFill>
                  <a:srgbClr val="FF0000"/>
                </a:solidFill>
                <a:latin typeface="UVN Mang Tre" panose="00000400000000000000" pitchFamily="2" charset="0"/>
              </a:rPr>
              <a:t>Giờ</a:t>
            </a:r>
            <a:r>
              <a:rPr lang="en-US" sz="8100" dirty="0">
                <a:solidFill>
                  <a:srgbClr val="FF0000"/>
                </a:solidFill>
                <a:latin typeface="UVN Mang Tre" panose="00000400000000000000" pitchFamily="2" charset="0"/>
              </a:rPr>
              <a:t> </a:t>
            </a:r>
            <a:r>
              <a:rPr lang="en-US" sz="8100" dirty="0" err="1">
                <a:solidFill>
                  <a:srgbClr val="FF0000"/>
                </a:solidFill>
                <a:latin typeface="UVN Mang Tre" panose="00000400000000000000" pitchFamily="2" charset="0"/>
              </a:rPr>
              <a:t>học</a:t>
            </a:r>
            <a:r>
              <a:rPr lang="en-US" sz="8100" dirty="0">
                <a:solidFill>
                  <a:srgbClr val="FF0000"/>
                </a:solidFill>
                <a:latin typeface="UVN Mang Tre" panose="00000400000000000000" pitchFamily="2" charset="0"/>
              </a:rPr>
              <a:t> </a:t>
            </a:r>
            <a:r>
              <a:rPr lang="en-US" sz="8100" dirty="0" err="1">
                <a:solidFill>
                  <a:srgbClr val="FF0000"/>
                </a:solidFill>
                <a:latin typeface="UVN Mang Tre" panose="00000400000000000000" pitchFamily="2" charset="0"/>
              </a:rPr>
              <a:t>đến</a:t>
            </a:r>
            <a:r>
              <a:rPr lang="en-US" sz="8100" dirty="0">
                <a:solidFill>
                  <a:srgbClr val="FF0000"/>
                </a:solidFill>
                <a:latin typeface="UVN Mang Tre" panose="00000400000000000000" pitchFamily="2" charset="0"/>
              </a:rPr>
              <a:t> </a:t>
            </a:r>
            <a:r>
              <a:rPr lang="en-US" sz="8100" dirty="0" err="1">
                <a:solidFill>
                  <a:srgbClr val="FF0000"/>
                </a:solidFill>
                <a:latin typeface="UVN Mang Tre" panose="00000400000000000000" pitchFamily="2" charset="0"/>
              </a:rPr>
              <a:t>đây</a:t>
            </a:r>
            <a:r>
              <a:rPr lang="en-US" sz="8100" dirty="0">
                <a:solidFill>
                  <a:srgbClr val="FF0000"/>
                </a:solidFill>
                <a:latin typeface="UVN Mang Tre" panose="00000400000000000000" pitchFamily="2" charset="0"/>
              </a:rPr>
              <a:t> </a:t>
            </a:r>
            <a:r>
              <a:rPr lang="en-US" sz="8100" dirty="0" err="1">
                <a:solidFill>
                  <a:srgbClr val="FF0000"/>
                </a:solidFill>
                <a:latin typeface="UVN Mang Tre" panose="00000400000000000000" pitchFamily="2" charset="0"/>
              </a:rPr>
              <a:t>là</a:t>
            </a:r>
            <a:r>
              <a:rPr lang="en-US" sz="8100" dirty="0">
                <a:solidFill>
                  <a:srgbClr val="FF0000"/>
                </a:solidFill>
                <a:latin typeface="UVN Mang Tre" panose="00000400000000000000" pitchFamily="2" charset="0"/>
              </a:rPr>
              <a:t> </a:t>
            </a:r>
            <a:r>
              <a:rPr lang="en-US" sz="8100" dirty="0" err="1">
                <a:solidFill>
                  <a:srgbClr val="FF0000"/>
                </a:solidFill>
                <a:latin typeface="UVN Mang Tre" panose="00000400000000000000" pitchFamily="2" charset="0"/>
              </a:rPr>
              <a:t>kết</a:t>
            </a:r>
            <a:r>
              <a:rPr lang="en-US" sz="8100" dirty="0">
                <a:solidFill>
                  <a:srgbClr val="FF0000"/>
                </a:solidFill>
                <a:latin typeface="UVN Mang Tre" panose="00000400000000000000" pitchFamily="2" charset="0"/>
              </a:rPr>
              <a:t> </a:t>
            </a:r>
            <a:r>
              <a:rPr lang="en-US" sz="8100" dirty="0" err="1">
                <a:solidFill>
                  <a:srgbClr val="FF0000"/>
                </a:solidFill>
                <a:latin typeface="UVN Mang Tre" panose="00000400000000000000" pitchFamily="2" charset="0"/>
              </a:rPr>
              <a:t>thúc</a:t>
            </a:r>
            <a:r>
              <a:rPr lang="en-US" sz="8100" dirty="0">
                <a:solidFill>
                  <a:srgbClr val="FF0000"/>
                </a:solidFill>
                <a:latin typeface="UVN Mang Tre" panose="00000400000000000000" pitchFamily="2" charset="0"/>
              </a:rPr>
              <a:t>!</a:t>
            </a:r>
          </a:p>
          <a:p>
            <a:pPr algn="ctr"/>
            <a:r>
              <a:rPr lang="en-US" sz="8100" dirty="0" err="1">
                <a:solidFill>
                  <a:srgbClr val="FF0000"/>
                </a:solidFill>
                <a:latin typeface="UVN Mang Tre" panose="00000400000000000000" pitchFamily="2" charset="0"/>
              </a:rPr>
              <a:t>Trân</a:t>
            </a:r>
            <a:r>
              <a:rPr lang="en-US" sz="8100" dirty="0">
                <a:solidFill>
                  <a:srgbClr val="FF0000"/>
                </a:solidFill>
                <a:latin typeface="UVN Mang Tre" panose="00000400000000000000" pitchFamily="2" charset="0"/>
              </a:rPr>
              <a:t> </a:t>
            </a:r>
            <a:r>
              <a:rPr lang="en-US" sz="8100" dirty="0" err="1">
                <a:solidFill>
                  <a:srgbClr val="FF0000"/>
                </a:solidFill>
                <a:latin typeface="UVN Mang Tre" panose="00000400000000000000" pitchFamily="2" charset="0"/>
              </a:rPr>
              <a:t>thành</a:t>
            </a:r>
            <a:r>
              <a:rPr lang="en-US" sz="8100" dirty="0">
                <a:solidFill>
                  <a:srgbClr val="FF0000"/>
                </a:solidFill>
                <a:latin typeface="UVN Mang Tre" panose="00000400000000000000" pitchFamily="2" charset="0"/>
              </a:rPr>
              <a:t> </a:t>
            </a:r>
            <a:r>
              <a:rPr lang="en-US" sz="8100" dirty="0" err="1">
                <a:solidFill>
                  <a:srgbClr val="FF0000"/>
                </a:solidFill>
                <a:latin typeface="UVN Mang Tre" panose="00000400000000000000" pitchFamily="2" charset="0"/>
              </a:rPr>
              <a:t>cảm</a:t>
            </a:r>
            <a:r>
              <a:rPr lang="en-US" sz="8100" dirty="0">
                <a:solidFill>
                  <a:srgbClr val="FF0000"/>
                </a:solidFill>
                <a:latin typeface="UVN Mang Tre" panose="00000400000000000000" pitchFamily="2" charset="0"/>
              </a:rPr>
              <a:t> </a:t>
            </a:r>
            <a:r>
              <a:rPr lang="en-US" sz="8100" dirty="0" err="1">
                <a:solidFill>
                  <a:srgbClr val="FF0000"/>
                </a:solidFill>
                <a:latin typeface="UVN Mang Tre" panose="00000400000000000000" pitchFamily="2" charset="0"/>
              </a:rPr>
              <a:t>ơn</a:t>
            </a:r>
            <a:r>
              <a:rPr lang="en-US" sz="8100" dirty="0">
                <a:solidFill>
                  <a:srgbClr val="FF0000"/>
                </a:solidFill>
                <a:latin typeface="UVN Mang Tre" panose="000004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0384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FBB4143-B3E3-1D1B-0D39-B65794E6F059}"/>
              </a:ext>
            </a:extLst>
          </p:cNvPr>
          <p:cNvGrpSpPr/>
          <p:nvPr/>
        </p:nvGrpSpPr>
        <p:grpSpPr>
          <a:xfrm>
            <a:off x="5505313" y="0"/>
            <a:ext cx="7277376" cy="1453491"/>
            <a:chOff x="3185712" y="-54182"/>
            <a:chExt cx="4851584" cy="968994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EA28D8BA-DAEB-1DBC-D0A1-76F9D9F8FA17}"/>
                </a:ext>
              </a:extLst>
            </p:cNvPr>
            <p:cNvSpPr/>
            <p:nvPr/>
          </p:nvSpPr>
          <p:spPr>
            <a:xfrm>
              <a:off x="3352800" y="231321"/>
              <a:ext cx="4684496" cy="683491"/>
            </a:xfrm>
            <a:prstGeom prst="roundRect">
              <a:avLst>
                <a:gd name="adj" fmla="val 42343"/>
              </a:avLst>
            </a:prstGeom>
            <a:solidFill>
              <a:srgbClr val="E8F9FD"/>
            </a:solidFill>
            <a:ln w="38100">
              <a:solidFill>
                <a:srgbClr val="FD5C7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pic>
          <p:nvPicPr>
            <p:cNvPr id="4" name="图片 26">
              <a:extLst>
                <a:ext uri="{FF2B5EF4-FFF2-40B4-BE49-F238E27FC236}">
                  <a16:creationId xmlns:a16="http://schemas.microsoft.com/office/drawing/2014/main" id="{0586DB88-70F5-09D7-595D-9213AA5F3A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5712" y="-54182"/>
              <a:ext cx="968994" cy="96899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1892D9F-AA71-CB36-F28F-E3512759383E}"/>
                </a:ext>
              </a:extLst>
            </p:cNvPr>
            <p:cNvSpPr txBox="1"/>
            <p:nvPr/>
          </p:nvSpPr>
          <p:spPr>
            <a:xfrm>
              <a:off x="4656889" y="342233"/>
              <a:ext cx="28782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  <a:latin typeface="Shopee Display" pitchFamily="2" charset="0"/>
                </a:rPr>
                <a:t>MỤC ĐÍCH – YÊU CẦU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CC2E3C3-68D1-B899-BCEF-719722A50781}"/>
              </a:ext>
            </a:extLst>
          </p:cNvPr>
          <p:cNvGrpSpPr/>
          <p:nvPr/>
        </p:nvGrpSpPr>
        <p:grpSpPr>
          <a:xfrm>
            <a:off x="3034145" y="2479965"/>
            <a:ext cx="3394364" cy="6691745"/>
            <a:chOff x="1653309" y="1717964"/>
            <a:chExt cx="2262909" cy="446116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0266ED3-4041-F3DF-FF6F-FE03888A1D8E}"/>
                </a:ext>
              </a:extLst>
            </p:cNvPr>
            <p:cNvSpPr/>
            <p:nvPr/>
          </p:nvSpPr>
          <p:spPr>
            <a:xfrm>
              <a:off x="1653309" y="1717964"/>
              <a:ext cx="2262909" cy="446116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D5C7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0" i="0" dirty="0">
                <a:solidFill>
                  <a:srgbClr val="3C3C3C"/>
                </a:solidFill>
                <a:effectLst/>
                <a:latin typeface="Times New Roman" panose="02020603050405020304" pitchFamily="18" charset="0"/>
              </a:endParaRPr>
            </a:p>
            <a:p>
              <a:pPr algn="ctr"/>
              <a:endParaRPr lang="en-US" sz="2800" dirty="0">
                <a:solidFill>
                  <a:srgbClr val="3C3C3C"/>
                </a:solidFill>
                <a:latin typeface="Times New Roman" panose="02020603050405020304" pitchFamily="18" charset="0"/>
              </a:endParaRPr>
            </a:p>
            <a:p>
              <a:pPr algn="l">
                <a:buNone/>
              </a:pPr>
              <a:endParaRPr lang="en-US" sz="2800" dirty="0">
                <a:solidFill>
                  <a:srgbClr val="002060"/>
                </a:solidFill>
                <a:latin typeface="Times New Roman" panose="02020603050405020304" pitchFamily="18" charset="0"/>
              </a:endParaRPr>
            </a:p>
            <a:p>
              <a:pPr algn="l">
                <a:buNone/>
              </a:pPr>
              <a:endParaRPr lang="en-US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endParaRPr>
            </a:p>
            <a:p>
              <a:pPr algn="l">
                <a:buNone/>
              </a:pPr>
              <a:r>
                <a:rPr lang="vi-VN" sz="2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- Trẻ biết phân biệt nước nóng với nước lạnh</a:t>
              </a:r>
            </a:p>
            <a:p>
              <a:pPr algn="l">
                <a:buNone/>
              </a:pPr>
              <a:r>
                <a:rPr lang="vi-VN" sz="2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+ Trẻ biết nước nóng có bốc hơi, không được dùng tay sờ vào nước nóng</a:t>
              </a:r>
            </a:p>
            <a:p>
              <a:pPr algn="l"/>
              <a:r>
                <a:rPr lang="vi-VN" sz="2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+ Nước lạnh là nước không bị bốc hơi</a:t>
              </a:r>
            </a:p>
            <a:p>
              <a:endParaRPr lang="en-US" sz="2700" dirty="0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844830CE-4D1B-DA8F-720C-003F957478FA}"/>
                </a:ext>
              </a:extLst>
            </p:cNvPr>
            <p:cNvSpPr/>
            <p:nvPr/>
          </p:nvSpPr>
          <p:spPr>
            <a:xfrm flipV="1">
              <a:off x="1653309" y="1717964"/>
              <a:ext cx="2262909" cy="969819"/>
            </a:xfrm>
            <a:prstGeom prst="triangle">
              <a:avLst/>
            </a:prstGeom>
            <a:solidFill>
              <a:srgbClr val="FD5C7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pic>
          <p:nvPicPr>
            <p:cNvPr id="13" name="Graphic 12" descr="Books on shelf">
              <a:extLst>
                <a:ext uri="{FF2B5EF4-FFF2-40B4-BE49-F238E27FC236}">
                  <a16:creationId xmlns:a16="http://schemas.microsoft.com/office/drawing/2014/main" id="{2DE784CE-9561-367B-73C5-E085891E1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92218" y="1717964"/>
              <a:ext cx="775855" cy="77585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1FC3443-75D3-CB0F-12E7-CF9DFFAB54D9}"/>
                </a:ext>
              </a:extLst>
            </p:cNvPr>
            <p:cNvSpPr txBox="1"/>
            <p:nvPr/>
          </p:nvSpPr>
          <p:spPr>
            <a:xfrm>
              <a:off x="2051984" y="2687783"/>
              <a:ext cx="1415858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300" b="1" dirty="0">
                  <a:solidFill>
                    <a:srgbClr val="FD5C73"/>
                  </a:solidFill>
                  <a:latin typeface="Shopee Display" pitchFamily="2" charset="0"/>
                </a:rPr>
                <a:t>KIẾN THỨC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FE37A-4FB2-A07E-7A21-2E0471440B63}"/>
              </a:ext>
            </a:extLst>
          </p:cNvPr>
          <p:cNvGrpSpPr/>
          <p:nvPr/>
        </p:nvGrpSpPr>
        <p:grpSpPr>
          <a:xfrm>
            <a:off x="7446818" y="2479966"/>
            <a:ext cx="3394364" cy="6691745"/>
            <a:chOff x="1653309" y="1717964"/>
            <a:chExt cx="2262909" cy="446116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92431C8-CC6C-ADF6-F532-D656D48A7487}"/>
                </a:ext>
              </a:extLst>
            </p:cNvPr>
            <p:cNvSpPr/>
            <p:nvPr/>
          </p:nvSpPr>
          <p:spPr>
            <a:xfrm>
              <a:off x="1653309" y="1717964"/>
              <a:ext cx="2262909" cy="446116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D5C7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0" i="0" dirty="0">
                  <a:solidFill>
                    <a:srgbClr val="3C3C3C"/>
                  </a:solidFill>
                  <a:effectLst/>
                  <a:latin typeface="Times New Roman" panose="02020603050405020304" pitchFamily="18" charset="0"/>
                </a:rPr>
                <a:t> </a:t>
              </a:r>
            </a:p>
            <a:p>
              <a:pPr algn="just">
                <a:buNone/>
              </a:pPr>
              <a:endPara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endParaRPr>
            </a:p>
            <a:p>
              <a:pPr algn="just">
                <a:buNone/>
              </a:pPr>
              <a:endParaRPr lang="en-US" sz="28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algn="just">
                <a:buNone/>
              </a:pPr>
              <a:r>
                <a:rPr lang="vi-VN" sz="2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- Trẻ có kỹ năng so sánh nước nóng với nước lạnh</a:t>
              </a:r>
            </a:p>
            <a:p>
              <a:pPr algn="just"/>
              <a:r>
                <a:rPr lang="vi-VN" sz="2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- Trẻ biết tránh xa những vật có  chứa nước nóng như cái phích, ấm nước vừa sôi ...</a:t>
              </a:r>
            </a:p>
            <a:p>
              <a:endParaRPr lang="en-US" sz="2700" dirty="0">
                <a:solidFill>
                  <a:srgbClr val="002060"/>
                </a:solidFill>
              </a:endParaRPr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514303A7-0C8C-7829-D4AB-41CBB4DE0FDB}"/>
                </a:ext>
              </a:extLst>
            </p:cNvPr>
            <p:cNvSpPr/>
            <p:nvPr/>
          </p:nvSpPr>
          <p:spPr>
            <a:xfrm flipV="1">
              <a:off x="1653309" y="1717964"/>
              <a:ext cx="2262909" cy="969819"/>
            </a:xfrm>
            <a:prstGeom prst="triangle">
              <a:avLst/>
            </a:prstGeom>
            <a:solidFill>
              <a:srgbClr val="FD5C7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pic>
          <p:nvPicPr>
            <p:cNvPr id="20" name="Graphic 19" descr="Pencil">
              <a:extLst>
                <a:ext uri="{FF2B5EF4-FFF2-40B4-BE49-F238E27FC236}">
                  <a16:creationId xmlns:a16="http://schemas.microsoft.com/office/drawing/2014/main" id="{C7BF9588-AE73-758E-B06C-44C274BE6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2484582" y="1717964"/>
              <a:ext cx="683491" cy="68349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17DCB9B-45FD-817C-EC0D-DF8AD463EC3C}"/>
                </a:ext>
              </a:extLst>
            </p:cNvPr>
            <p:cNvSpPr txBox="1"/>
            <p:nvPr/>
          </p:nvSpPr>
          <p:spPr>
            <a:xfrm>
              <a:off x="2175172" y="2685662"/>
              <a:ext cx="1209946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300" b="1" dirty="0">
                  <a:solidFill>
                    <a:srgbClr val="FD5C73"/>
                  </a:solidFill>
                  <a:latin typeface="Shopee Display" pitchFamily="2" charset="0"/>
                </a:rPr>
                <a:t>KỸ NĂNG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D02D344-C040-EB99-BF94-A68DA33F2C9E}"/>
              </a:ext>
            </a:extLst>
          </p:cNvPr>
          <p:cNvGrpSpPr/>
          <p:nvPr/>
        </p:nvGrpSpPr>
        <p:grpSpPr>
          <a:xfrm>
            <a:off x="11859491" y="2479965"/>
            <a:ext cx="3394364" cy="6691745"/>
            <a:chOff x="1653309" y="1717964"/>
            <a:chExt cx="2262909" cy="4461163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74EBA2F-08C5-DFF5-07B2-E601D5ECE59E}"/>
                </a:ext>
              </a:extLst>
            </p:cNvPr>
            <p:cNvSpPr/>
            <p:nvPr/>
          </p:nvSpPr>
          <p:spPr>
            <a:xfrm>
              <a:off x="1653309" y="1717964"/>
              <a:ext cx="2262909" cy="446116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D5C7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E278E422-AFB4-14BF-D8CE-2D4E5891B080}"/>
                </a:ext>
              </a:extLst>
            </p:cNvPr>
            <p:cNvSpPr/>
            <p:nvPr/>
          </p:nvSpPr>
          <p:spPr>
            <a:xfrm flipV="1">
              <a:off x="1653309" y="1717964"/>
              <a:ext cx="2262909" cy="969819"/>
            </a:xfrm>
            <a:prstGeom prst="triangle">
              <a:avLst/>
            </a:prstGeom>
            <a:solidFill>
              <a:srgbClr val="FD5C7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pic>
          <p:nvPicPr>
            <p:cNvPr id="26" name="Graphic 25" descr="Drama">
              <a:extLst>
                <a:ext uri="{FF2B5EF4-FFF2-40B4-BE49-F238E27FC236}">
                  <a16:creationId xmlns:a16="http://schemas.microsoft.com/office/drawing/2014/main" id="{51C85057-4400-4B31-AE88-8311E6BFE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2392218" y="1717964"/>
              <a:ext cx="775855" cy="775855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A9E2A13-CA27-5CDB-BFD8-7E7509730E40}"/>
                </a:ext>
              </a:extLst>
            </p:cNvPr>
            <p:cNvSpPr txBox="1"/>
            <p:nvPr/>
          </p:nvSpPr>
          <p:spPr>
            <a:xfrm>
              <a:off x="2218453" y="2727368"/>
              <a:ext cx="1123385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300" b="1" dirty="0">
                  <a:solidFill>
                    <a:srgbClr val="FD5C73"/>
                  </a:solidFill>
                  <a:latin typeface="Shopee Display" pitchFamily="2" charset="0"/>
                </a:rPr>
                <a:t>THÁI ĐỘ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EEA92AA-142D-4352-7DCB-66C229B4A9DB}"/>
              </a:ext>
            </a:extLst>
          </p:cNvPr>
          <p:cNvSpPr txBox="1"/>
          <p:nvPr/>
        </p:nvSpPr>
        <p:spPr>
          <a:xfrm>
            <a:off x="12029415" y="5253776"/>
            <a:ext cx="298198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Trẻ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hứng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thú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ltham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gia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vào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học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5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996C62-20A6-709E-1879-9B45F8388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C77E05E-5A6B-E5B6-D5DA-C43322FF2738}"/>
              </a:ext>
            </a:extLst>
          </p:cNvPr>
          <p:cNvGrpSpPr/>
          <p:nvPr/>
        </p:nvGrpSpPr>
        <p:grpSpPr>
          <a:xfrm>
            <a:off x="6324600" y="2247900"/>
            <a:ext cx="6471473" cy="3837494"/>
            <a:chOff x="4164098" y="1455015"/>
            <a:chExt cx="4781861" cy="3411105"/>
          </a:xfrm>
        </p:grpSpPr>
        <p:sp>
          <p:nvSpPr>
            <p:cNvPr id="6" name="矩形: 圆角 1">
              <a:extLst>
                <a:ext uri="{FF2B5EF4-FFF2-40B4-BE49-F238E27FC236}">
                  <a16:creationId xmlns:a16="http://schemas.microsoft.com/office/drawing/2014/main" id="{DC3204FB-B19B-9834-37DE-3E08742ACA73}"/>
                </a:ext>
              </a:extLst>
            </p:cNvPr>
            <p:cNvSpPr/>
            <p:nvPr/>
          </p:nvSpPr>
          <p:spPr>
            <a:xfrm>
              <a:off x="4164098" y="1455015"/>
              <a:ext cx="4781861" cy="3411105"/>
            </a:xfrm>
            <a:prstGeom prst="roundRect">
              <a:avLst>
                <a:gd name="adj" fmla="val 24168"/>
              </a:avLst>
            </a:prstGeom>
            <a:solidFill>
              <a:srgbClr val="005C2A"/>
            </a:solidFill>
            <a:ln w="25400" cap="flat" cmpd="sng" algn="ctr">
              <a:solidFill>
                <a:srgbClr val="005C2A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028700">
                <a:defRPr/>
              </a:pPr>
              <a:endParaRPr lang="zh-CN" altLang="en-US" kern="0" dirty="0">
                <a:solidFill>
                  <a:prstClr val="white"/>
                </a:solidFill>
                <a:latin typeface="Elsie" panose="02000000000000000000" charset="0"/>
                <a:ea typeface="Elsie" panose="02000000000000000000" charset="0"/>
                <a:sym typeface="Elsie" panose="02000000000000000000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5C70FBE-574D-56F8-E37D-95F6957D2F90}"/>
                </a:ext>
              </a:extLst>
            </p:cNvPr>
            <p:cNvSpPr txBox="1"/>
            <p:nvPr/>
          </p:nvSpPr>
          <p:spPr>
            <a:xfrm>
              <a:off x="4182986" y="2074331"/>
              <a:ext cx="4744083" cy="18181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Hát</a:t>
              </a:r>
              <a:r>
                <a:rPr lang="en-US" sz="4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4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ctr">
                <a:lnSpc>
                  <a:spcPct val="150000"/>
                </a:lnSpc>
              </a:pPr>
              <a:r>
                <a:rPr lang="en-US" sz="4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lang="en-US" sz="4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4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nóng</a:t>
              </a:r>
              <a:r>
                <a:rPr lang="en-US" sz="4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sz="4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4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lạnh</a:t>
              </a:r>
              <a:r>
                <a:rPr lang="en-US" sz="4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</a:p>
          </p:txBody>
        </p:sp>
      </p:grpSp>
      <p:pic>
        <p:nvPicPr>
          <p:cNvPr id="2" name="Nước nóng nóng, xì xụp xì xụp!">
            <a:hlinkClick r:id="" action="ppaction://media"/>
            <a:extLst>
              <a:ext uri="{FF2B5EF4-FFF2-40B4-BE49-F238E27FC236}">
                <a16:creationId xmlns:a16="http://schemas.microsoft.com/office/drawing/2014/main" id="{50587CE7-8D20-3E2F-CD2D-17D47575B8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4600" y="1594734"/>
            <a:ext cx="1306331" cy="130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02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68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stockphoto-1011656910-640_adpp_is">
            <a:hlinkClick r:id="" action="ppaction://media"/>
            <a:extLst>
              <a:ext uri="{FF2B5EF4-FFF2-40B4-BE49-F238E27FC236}">
                <a16:creationId xmlns:a16="http://schemas.microsoft.com/office/drawing/2014/main" id="{C80836AB-89F2-E528-9D73-EF355D64748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400" y="-1"/>
            <a:ext cx="18262600" cy="1027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44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lass of water on a table&#10;&#10;AI-generated content may be incorrect.">
            <a:extLst>
              <a:ext uri="{FF2B5EF4-FFF2-40B4-BE49-F238E27FC236}">
                <a16:creationId xmlns:a16="http://schemas.microsoft.com/office/drawing/2014/main" id="{87D41005-9D27-5F09-1469-B9D57C8CF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71500"/>
            <a:ext cx="14706600" cy="929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020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cartoon of kids flying on pencils&#10;&#10;Description automatically generated">
            <a:extLst>
              <a:ext uri="{FF2B5EF4-FFF2-40B4-BE49-F238E27FC236}">
                <a16:creationId xmlns:a16="http://schemas.microsoft.com/office/drawing/2014/main" id="{4EB4E6AC-A996-00E7-BC1F-4AA604AEE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5" b="18695"/>
          <a:stretch/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D1A641-6C61-A8FA-D525-3051A901DC34}"/>
              </a:ext>
            </a:extLst>
          </p:cNvPr>
          <p:cNvSpPr txBox="1"/>
          <p:nvPr/>
        </p:nvSpPr>
        <p:spPr>
          <a:xfrm>
            <a:off x="4343400" y="3162300"/>
            <a:ext cx="8937062" cy="37789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1000"/>
              </a:spcAft>
            </a:pPr>
            <a:r>
              <a:rPr lang="en-US" sz="66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6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6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0" marR="0" algn="ctr">
              <a:lnSpc>
                <a:spcPct val="115000"/>
              </a:lnSpc>
              <a:spcAft>
                <a:spcPts val="1000"/>
              </a:spcAft>
            </a:pPr>
            <a:r>
              <a:rPr lang="en-US" sz="6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sz="66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6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6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6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</a:t>
            </a:r>
            <a:r>
              <a:rPr lang="en-US" sz="6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hiểm</a:t>
            </a:r>
            <a:r>
              <a:rPr lang="en-US" sz="6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algn="ctr">
              <a:lnSpc>
                <a:spcPct val="115000"/>
              </a:lnSpc>
              <a:spcAft>
                <a:spcPts val="1000"/>
              </a:spcAft>
            </a:pPr>
            <a:r>
              <a:rPr lang="en-US" sz="66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dễ</a:t>
            </a:r>
            <a:r>
              <a:rPr lang="en-US" sz="6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gây</a:t>
            </a:r>
            <a:r>
              <a:rPr lang="en-US" sz="6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bỏng</a:t>
            </a:r>
            <a:endParaRPr lang="en-US" sz="66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835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n cooking on a stove&#10;&#10;AI-generated content may be incorrect.">
            <a:extLst>
              <a:ext uri="{FF2B5EF4-FFF2-40B4-BE49-F238E27FC236}">
                <a16:creationId xmlns:a16="http://schemas.microsoft.com/office/drawing/2014/main" id="{DD7A93E9-31BB-7A08-63C4-81339BFC8B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629303"/>
            <a:ext cx="7620000" cy="496565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5" descr="A white rice cooker with a lid&#10;&#10;AI-generated content may be incorrect.">
            <a:extLst>
              <a:ext uri="{FF2B5EF4-FFF2-40B4-BE49-F238E27FC236}">
                <a16:creationId xmlns:a16="http://schemas.microsoft.com/office/drawing/2014/main" id="{40FE5C64-8E54-677B-7512-D167FB46C2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229534"/>
            <a:ext cx="7620000" cy="39624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Picture 9" descr="A cup of coffee with steam&#10;&#10;AI-generated content may be incorrect.">
            <a:extLst>
              <a:ext uri="{FF2B5EF4-FFF2-40B4-BE49-F238E27FC236}">
                <a16:creationId xmlns:a16="http://schemas.microsoft.com/office/drawing/2014/main" id="{B0E0F0FE-9975-9E7D-0C81-897E1B9033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4629303"/>
            <a:ext cx="7620000" cy="496565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3" name="Picture 12" descr="A close-up of a tea kettle&#10;&#10;AI-generated content may be incorrect.">
            <a:extLst>
              <a:ext uri="{FF2B5EF4-FFF2-40B4-BE49-F238E27FC236}">
                <a16:creationId xmlns:a16="http://schemas.microsoft.com/office/drawing/2014/main" id="{EB04E1B6-EADB-5164-E49B-F141A22D61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7279"/>
            <a:ext cx="7620000" cy="412697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68535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509839" y="190500"/>
            <a:ext cx="1574966" cy="105129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1649363" y="526757"/>
            <a:ext cx="1071210" cy="715033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0561965" y="2552700"/>
            <a:ext cx="4815376" cy="9886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endParaRPr lang="en-US" sz="5699" dirty="0">
              <a:solidFill>
                <a:schemeClr val="tx2">
                  <a:lumMod val="60000"/>
                  <a:lumOff val="40000"/>
                </a:schemeClr>
              </a:solidFill>
              <a:latin typeface="Roboto Bol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2DF415-2F11-45AB-7279-0443309CC7C9}"/>
              </a:ext>
            </a:extLst>
          </p:cNvPr>
          <p:cNvSpPr txBox="1"/>
          <p:nvPr/>
        </p:nvSpPr>
        <p:spPr>
          <a:xfrm>
            <a:off x="3950911" y="4910937"/>
            <a:ext cx="9773317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6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chơi</a:t>
            </a:r>
            <a:r>
              <a:rPr lang="en-US" sz="6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1: </a:t>
            </a:r>
            <a:r>
              <a:rPr lang="en-US" sz="6000" b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60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60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6000" b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endParaRPr lang="en-US" sz="6000" b="1" kern="1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kern="1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nói đặc điểm, tính chất của nước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trẻ tìm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giơ lên</a:t>
            </a:r>
            <a:endParaRPr lang="en-US" sz="3200" b="1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4287315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58DA6D-D7B5-7A3E-12EF-D0AAEAD33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6" b="3312"/>
          <a:stretch/>
        </p:blipFill>
        <p:spPr>
          <a:xfrm>
            <a:off x="152400" y="1923"/>
            <a:ext cx="18287980" cy="1028507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4AED919-CDFC-F05C-245B-E73F24BA3EC1}"/>
              </a:ext>
            </a:extLst>
          </p:cNvPr>
          <p:cNvGrpSpPr/>
          <p:nvPr/>
        </p:nvGrpSpPr>
        <p:grpSpPr>
          <a:xfrm>
            <a:off x="1828800" y="-342900"/>
            <a:ext cx="15087601" cy="5371059"/>
            <a:chOff x="3750805" y="3745260"/>
            <a:chExt cx="11414941" cy="5746602"/>
          </a:xfrm>
        </p:grpSpPr>
        <p:sp>
          <p:nvSpPr>
            <p:cNvPr id="5" name="TextBox 15">
              <a:extLst>
                <a:ext uri="{FF2B5EF4-FFF2-40B4-BE49-F238E27FC236}">
                  <a16:creationId xmlns:a16="http://schemas.microsoft.com/office/drawing/2014/main" id="{3DEB36C2-6995-8FE3-41D4-EFF85FBCDF77}"/>
                </a:ext>
              </a:extLst>
            </p:cNvPr>
            <p:cNvSpPr txBox="1"/>
            <p:nvPr/>
          </p:nvSpPr>
          <p:spPr>
            <a:xfrm>
              <a:off x="10350370" y="3745260"/>
              <a:ext cx="4815376" cy="98869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979"/>
                </a:lnSpc>
              </a:pPr>
              <a:endParaRPr lang="en-US" sz="5699" dirty="0">
                <a:solidFill>
                  <a:schemeClr val="tx2">
                    <a:lumMod val="60000"/>
                    <a:lumOff val="40000"/>
                  </a:schemeClr>
                </a:solidFill>
                <a:latin typeface="Roboto Bold"/>
              </a:endParaRPr>
            </a:p>
          </p:txBody>
        </p:sp>
        <p:sp>
          <p:nvSpPr>
            <p:cNvPr id="6" name="TextBox 16">
              <a:extLst>
                <a:ext uri="{FF2B5EF4-FFF2-40B4-BE49-F238E27FC236}">
                  <a16:creationId xmlns:a16="http://schemas.microsoft.com/office/drawing/2014/main" id="{87793466-9731-1399-033A-6351E5B5B76F}"/>
                </a:ext>
              </a:extLst>
            </p:cNvPr>
            <p:cNvSpPr txBox="1"/>
            <p:nvPr/>
          </p:nvSpPr>
          <p:spPr>
            <a:xfrm>
              <a:off x="3750805" y="7169431"/>
              <a:ext cx="10668000" cy="23224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279"/>
                </a:lnSpc>
              </a:pPr>
              <a:r>
                <a:rPr lang="en-US" sz="54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Trò</a:t>
              </a:r>
              <a:r>
                <a:rPr lang="en-US" sz="54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54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chơi</a:t>
              </a:r>
              <a:r>
                <a:rPr lang="en-US" sz="54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2: </a:t>
              </a:r>
              <a:r>
                <a:rPr lang="en-US" sz="48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Ai </a:t>
              </a:r>
              <a:r>
                <a:rPr lang="en-US" sz="48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thông</a:t>
              </a:r>
              <a:r>
                <a:rPr lang="en-US" sz="48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minh</a:t>
              </a:r>
              <a:r>
                <a:rPr lang="en-US" sz="48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hơn</a:t>
              </a:r>
              <a:endParaRPr lang="en-US" sz="4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algn="ctr">
                <a:lnSpc>
                  <a:spcPts val="7279"/>
                </a:lnSpc>
              </a:pPr>
              <a:r>
                <a:rPr lang="en-US" sz="4800" b="1" i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Cách</a:t>
              </a:r>
              <a:r>
                <a:rPr lang="en-US" sz="4800" b="1" i="1" dirty="0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i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chơi</a:t>
              </a:r>
              <a:r>
                <a:rPr lang="en-US" sz="4800" b="1" i="1" dirty="0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: </a:t>
              </a:r>
              <a:r>
                <a:rPr lang="en-US" sz="4800" b="1" i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Bé</a:t>
              </a:r>
              <a:r>
                <a:rPr lang="en-US" sz="4800" b="1" i="1" dirty="0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i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hãy</a:t>
              </a:r>
              <a:r>
                <a:rPr lang="en-US" sz="4800" b="1" i="1" dirty="0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i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chọn</a:t>
              </a:r>
              <a:r>
                <a:rPr lang="en-US" sz="4800" b="1" i="1" dirty="0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i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đáp</a:t>
              </a:r>
              <a:r>
                <a:rPr lang="en-US" sz="4800" b="1" i="1" dirty="0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i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án</a:t>
              </a:r>
              <a:r>
                <a:rPr lang="en-US" sz="4800" b="1" i="1" dirty="0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i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đúng</a:t>
              </a:r>
              <a:r>
                <a:rPr lang="en-US" sz="4800" b="1" i="1" dirty="0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i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nhất</a:t>
              </a:r>
              <a:endParaRPr lang="en-US" sz="138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marL="0" marR="0"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800" kern="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32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142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2329</TotalTime>
  <Words>322</Words>
  <Application>Microsoft Office PowerPoint</Application>
  <PresentationFormat>Custom</PresentationFormat>
  <Paragraphs>55</Paragraphs>
  <Slides>16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Shopee Display</vt:lpstr>
      <vt:lpstr>Roboto Bold</vt:lpstr>
      <vt:lpstr>Elsie</vt:lpstr>
      <vt:lpstr>Arial</vt:lpstr>
      <vt:lpstr>Calibri</vt:lpstr>
      <vt:lpstr>Public Sans Bold</vt:lpstr>
      <vt:lpstr>Times New Roman</vt:lpstr>
      <vt:lpstr>UVN Mang Tre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Tìm hiểu về sữa bò</dc:title>
  <dc:creator>Admin</dc:creator>
  <cp:lastModifiedBy>MNCK-D1</cp:lastModifiedBy>
  <cp:revision>46</cp:revision>
  <dcterms:created xsi:type="dcterms:W3CDTF">2006-08-16T00:00:00Z</dcterms:created>
  <dcterms:modified xsi:type="dcterms:W3CDTF">2025-04-15T02:14:54Z</dcterms:modified>
  <dc:identifier>DAFTUphlbv8</dc:identifier>
</cp:coreProperties>
</file>