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3" r:id="rId3"/>
    <p:sldId id="275" r:id="rId4"/>
    <p:sldId id="274" r:id="rId5"/>
    <p:sldId id="256" r:id="rId6"/>
    <p:sldId id="260" r:id="rId7"/>
    <p:sldId id="262" r:id="rId8"/>
    <p:sldId id="259" r:id="rId9"/>
    <p:sldId id="277" r:id="rId10"/>
    <p:sldId id="264" r:id="rId11"/>
    <p:sldId id="265" r:id="rId12"/>
    <p:sldId id="268" r:id="rId13"/>
    <p:sldId id="269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C93F-BE23-4A31-93D1-668BC98FBFB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A2BE-FAC6-497D-9D0C-DAB5C134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80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5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23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54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199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6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7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0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72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13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0F9A-02FE-4A3E-A1BC-800FFE7B07CD}" type="datetimeFigureOut">
              <a:rPr lang="vi-VN" smtClean="0"/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audio" Target="../media/audio3.wav"/><Relationship Id="rId5" Type="http://schemas.openxmlformats.org/officeDocument/2006/relationships/image" Target="../media/image29.png"/><Relationship Id="rId10" Type="http://schemas.openxmlformats.org/officeDocument/2006/relationships/image" Target="../media/image18.png"/><Relationship Id="rId4" Type="http://schemas.openxmlformats.org/officeDocument/2006/relationships/image" Target="../media/image28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65767" y="3733800"/>
            <a:ext cx="6858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Đề tài: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b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Loan</a:t>
            </a:r>
          </a:p>
          <a:p>
            <a:pPr algn="ctr" defTabSz="685800">
              <a:spcBef>
                <a:spcPct val="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46F1E-5E9A-D50F-3CB2-053975AF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456" y="124224"/>
            <a:ext cx="677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98" y="1120576"/>
            <a:ext cx="1627701" cy="1621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1" y="2964937"/>
            <a:ext cx="6062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LĨNH VỰC 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25296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79" y="697230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64" y="2945804"/>
            <a:ext cx="5628571" cy="40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5" y="1194507"/>
            <a:ext cx="2857899" cy="285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3277473"/>
            <a:ext cx="5657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133" y="172038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Trò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chơi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1: </a:t>
            </a:r>
          </a:p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Tìm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bộ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phận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còn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thiếu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.</a:t>
            </a:r>
            <a:endParaRPr lang="vi-VN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31609" r="61108" b="9166"/>
          <a:stretch/>
        </p:blipFill>
        <p:spPr>
          <a:xfrm>
            <a:off x="4452256" y="1752600"/>
            <a:ext cx="1839687" cy="24579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8" t="3490" r="16442" b="6807"/>
          <a:stretch/>
        </p:blipFill>
        <p:spPr>
          <a:xfrm>
            <a:off x="6291943" y="597623"/>
            <a:ext cx="2862943" cy="372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0931319">
            <a:off x="1623581" y="4666712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060871" y="5447217"/>
            <a:ext cx="1817913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9" t="22973" r="17186" b="30439"/>
          <a:stretch/>
        </p:blipFill>
        <p:spPr>
          <a:xfrm>
            <a:off x="6999515" y="1767782"/>
            <a:ext cx="1360714" cy="1476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7"/>
          <a:stretch/>
        </p:blipFill>
        <p:spPr>
          <a:xfrm>
            <a:off x="2950029" y="1023256"/>
            <a:ext cx="4049485" cy="317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1340046">
            <a:off x="1710667" y="4557847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360229" y="5282352"/>
            <a:ext cx="1578427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133" y="186897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chơi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bóng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vật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5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99227" y="4413"/>
            <a:ext cx="4502727" cy="23414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01" y="4384963"/>
            <a:ext cx="2880014" cy="2880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84" y="4384963"/>
            <a:ext cx="2880014" cy="288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4307897"/>
            <a:ext cx="2880014" cy="288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36" y="149079"/>
            <a:ext cx="2968744" cy="198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88" y="2284751"/>
            <a:ext cx="565785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41" y="3223380"/>
            <a:ext cx="2857899" cy="285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54" y="3837709"/>
            <a:ext cx="2968744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8">
            <a:extLst>
              <a:ext uri="{FF2B5EF4-FFF2-40B4-BE49-F238E27FC236}">
                <a16:creationId xmlns:a16="http://schemas.microsoft.com/office/drawing/2014/main" id="{75BA2FE9-B37E-390D-944F-49F6FFBAD6E8}"/>
              </a:ext>
            </a:extLst>
          </p:cNvPr>
          <p:cNvGrpSpPr>
            <a:grpSpLocks/>
          </p:cNvGrpSpPr>
          <p:nvPr/>
        </p:nvGrpSpPr>
        <p:grpSpPr bwMode="auto">
          <a:xfrm>
            <a:off x="4612481" y="1085850"/>
            <a:ext cx="3359311" cy="742950"/>
            <a:chOff x="120072" y="101600"/>
            <a:chExt cx="3646848" cy="609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8F507B-DF28-D8E4-5E1C-5708C67281F0}"/>
                </a:ext>
              </a:extLst>
            </p:cNvPr>
            <p:cNvSpPr/>
            <p:nvPr/>
          </p:nvSpPr>
          <p:spPr>
            <a:xfrm>
              <a:off x="120072" y="101600"/>
              <a:ext cx="3629880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97" name="Graphic 5" descr="Deciduous tree">
              <a:extLst>
                <a:ext uri="{FF2B5EF4-FFF2-40B4-BE49-F238E27FC236}">
                  <a16:creationId xmlns:a16="http://schemas.microsoft.com/office/drawing/2014/main" id="{A821432D-C94D-268F-525D-5CA01E747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33" y="170962"/>
              <a:ext cx="471552" cy="47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8" name="TextBox 7">
              <a:extLst>
                <a:ext uri="{FF2B5EF4-FFF2-40B4-BE49-F238E27FC236}">
                  <a16:creationId xmlns:a16="http://schemas.microsoft.com/office/drawing/2014/main" id="{D859D5CE-8944-8EB1-1BA3-94CF02137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07" y="249531"/>
              <a:ext cx="3335913" cy="34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ĐÍCH – YÊU CẦU</a:t>
              </a:r>
            </a:p>
          </p:txBody>
        </p:sp>
      </p:grpSp>
      <p:grpSp>
        <p:nvGrpSpPr>
          <p:cNvPr id="28690" name="Group 15">
            <a:extLst>
              <a:ext uri="{FF2B5EF4-FFF2-40B4-BE49-F238E27FC236}">
                <a16:creationId xmlns:a16="http://schemas.microsoft.com/office/drawing/2014/main" id="{F86276B8-0502-AEB6-2D8B-A66B8C0B55E6}"/>
              </a:ext>
            </a:extLst>
          </p:cNvPr>
          <p:cNvGrpSpPr>
            <a:grpSpLocks/>
          </p:cNvGrpSpPr>
          <p:nvPr/>
        </p:nvGrpSpPr>
        <p:grpSpPr bwMode="auto">
          <a:xfrm>
            <a:off x="2334517" y="2085138"/>
            <a:ext cx="2437711" cy="2928183"/>
            <a:chOff x="877455" y="1429327"/>
            <a:chExt cx="2660072" cy="39993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691F92-4950-158C-8446-A4E814905D15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002060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82BDDCE-53D4-41CC-AF28-590247E2F726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002060"/>
                </a:solidFill>
              </a:endParaRPr>
            </a:p>
          </p:txBody>
        </p:sp>
        <p:pic>
          <p:nvPicPr>
            <p:cNvPr id="28694" name="Graphic 13" descr="Books">
              <a:extLst>
                <a:ext uri="{FF2B5EF4-FFF2-40B4-BE49-F238E27FC236}">
                  <a16:creationId xmlns:a16="http://schemas.microsoft.com/office/drawing/2014/main" id="{1562E87A-C6F3-AA33-5285-4F9813ABE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580" y="1911788"/>
              <a:ext cx="459217" cy="45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5" name="TextBox 14">
              <a:extLst>
                <a:ext uri="{FF2B5EF4-FFF2-40B4-BE49-F238E27FC236}">
                  <a16:creationId xmlns:a16="http://schemas.microsoft.com/office/drawing/2014/main" id="{F8D4F472-49D4-CB5F-476C-0C9EE5FCC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265" y="1429327"/>
              <a:ext cx="1287849" cy="40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THỨC</a:t>
              </a:r>
            </a:p>
          </p:txBody>
        </p:sp>
      </p:grpSp>
      <p:grpSp>
        <p:nvGrpSpPr>
          <p:cNvPr id="28684" name="Group 19">
            <a:extLst>
              <a:ext uri="{FF2B5EF4-FFF2-40B4-BE49-F238E27FC236}">
                <a16:creationId xmlns:a16="http://schemas.microsoft.com/office/drawing/2014/main" id="{E7B43C8A-8A37-5645-80CA-ED5C35DF323E}"/>
              </a:ext>
            </a:extLst>
          </p:cNvPr>
          <p:cNvGrpSpPr>
            <a:grpSpLocks/>
          </p:cNvGrpSpPr>
          <p:nvPr/>
        </p:nvGrpSpPr>
        <p:grpSpPr bwMode="auto">
          <a:xfrm>
            <a:off x="5145340" y="2034160"/>
            <a:ext cx="2437711" cy="3030140"/>
            <a:chOff x="877455" y="1429327"/>
            <a:chExt cx="2660072" cy="39993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622BE4-F12A-22A2-3611-3094E166D7A4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03A99E2-D698-7C21-8652-0E4A93E63D31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88" name="Graphic 23" descr="Research">
              <a:extLst>
                <a:ext uri="{FF2B5EF4-FFF2-40B4-BE49-F238E27FC236}">
                  <a16:creationId xmlns:a16="http://schemas.microsoft.com/office/drawing/2014/main" id="{01BE73AB-9129-2509-2580-E77AAD8CF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417" y="1890627"/>
              <a:ext cx="480379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Box 24">
              <a:extLst>
                <a:ext uri="{FF2B5EF4-FFF2-40B4-BE49-F238E27FC236}">
                  <a16:creationId xmlns:a16="http://schemas.microsoft.com/office/drawing/2014/main" id="{5490D37D-F2D4-1412-F8C0-D60570BB1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305" y="1438563"/>
              <a:ext cx="1088368" cy="39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KỸ NĂNG</a:t>
              </a:r>
            </a:p>
          </p:txBody>
        </p:sp>
      </p:grpSp>
      <p:grpSp>
        <p:nvGrpSpPr>
          <p:cNvPr id="28678" name="Group 26">
            <a:extLst>
              <a:ext uri="{FF2B5EF4-FFF2-40B4-BE49-F238E27FC236}">
                <a16:creationId xmlns:a16="http://schemas.microsoft.com/office/drawing/2014/main" id="{B2B07C6C-B8FA-FEE8-8926-3B9C440D39FD}"/>
              </a:ext>
            </a:extLst>
          </p:cNvPr>
          <p:cNvGrpSpPr>
            <a:grpSpLocks/>
          </p:cNvGrpSpPr>
          <p:nvPr/>
        </p:nvGrpSpPr>
        <p:grpSpPr bwMode="auto">
          <a:xfrm>
            <a:off x="7890451" y="2034160"/>
            <a:ext cx="2396531" cy="3023727"/>
            <a:chOff x="877455" y="1429327"/>
            <a:chExt cx="2660072" cy="39993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1A314F-9D74-788A-5BCF-89A231DC4A30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0670294-07E8-6B80-8142-E3BE11F6673A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82" name="Graphic 30" descr="Classroom">
              <a:extLst>
                <a:ext uri="{FF2B5EF4-FFF2-40B4-BE49-F238E27FC236}">
                  <a16:creationId xmlns:a16="http://schemas.microsoft.com/office/drawing/2014/main" id="{CFD90009-2A58-2D3C-3590-C905858BB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466" y="1911788"/>
              <a:ext cx="457465" cy="45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Box 31">
              <a:extLst>
                <a:ext uri="{FF2B5EF4-FFF2-40B4-BE49-F238E27FC236}">
                  <a16:creationId xmlns:a16="http://schemas.microsoft.com/office/drawing/2014/main" id="{F48CB15B-81C8-4012-F4EA-7A8DC9CCB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020" y="1429327"/>
              <a:ext cx="1032340" cy="39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 ĐỘ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D2CCC5-A8CE-1A1A-408F-36DCFB9B30C7}"/>
              </a:ext>
            </a:extLst>
          </p:cNvPr>
          <p:cNvSpPr txBox="1"/>
          <p:nvPr/>
        </p:nvSpPr>
        <p:spPr>
          <a:xfrm>
            <a:off x="2472879" y="2963074"/>
            <a:ext cx="21609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1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ăn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mèo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Cung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cấp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mới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CD9EB-F656-0755-5542-F6D5EB4DC536}"/>
              </a:ext>
            </a:extLst>
          </p:cNvPr>
          <p:cNvSpPr txBox="1"/>
          <p:nvPr/>
        </p:nvSpPr>
        <p:spPr>
          <a:xfrm>
            <a:off x="5189149" y="2983953"/>
            <a:ext cx="21336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trả lời được một số câu hỏi của cô.</a:t>
            </a:r>
          </a:p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biết sử dụng từ mới trong câu chọn vẹn.</a:t>
            </a:r>
          </a:p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Phát triển ngôn ngữ và khả năng ghi nhớ có chủ đích cho trẻ.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80245-E670-367D-110E-030BEF0B8F53}"/>
              </a:ext>
            </a:extLst>
          </p:cNvPr>
          <p:cNvSpPr txBox="1"/>
          <p:nvPr/>
        </p:nvSpPr>
        <p:spPr>
          <a:xfrm>
            <a:off x="7956163" y="3041347"/>
            <a:ext cx="20158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thú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20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BAEF2-07D6-C982-8D5D-939CCEB2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58D01D-99C7-FBBD-F3DF-D417997A00D1}"/>
              </a:ext>
            </a:extLst>
          </p:cNvPr>
          <p:cNvGrpSpPr/>
          <p:nvPr/>
        </p:nvGrpSpPr>
        <p:grpSpPr>
          <a:xfrm>
            <a:off x="4064001" y="184726"/>
            <a:ext cx="4207790" cy="1041756"/>
            <a:chOff x="3976256" y="184726"/>
            <a:chExt cx="4207790" cy="104175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1C658C-2090-D24F-F362-A36D5C5F1319}"/>
                </a:ext>
              </a:extLst>
            </p:cNvPr>
            <p:cNvSpPr/>
            <p:nvPr/>
          </p:nvSpPr>
          <p:spPr>
            <a:xfrm>
              <a:off x="4110809" y="607645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48F21D09-6D9E-7E68-F297-848445CDE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2719A-83D0-3F40-F65B-15993E492485}"/>
                </a:ext>
              </a:extLst>
            </p:cNvPr>
            <p:cNvSpPr txBox="1"/>
            <p:nvPr/>
          </p:nvSpPr>
          <p:spPr>
            <a:xfrm>
              <a:off x="4570713" y="675442"/>
              <a:ext cx="3153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</a:p>
          </p:txBody>
        </p:sp>
      </p:grpSp>
      <p:pic>
        <p:nvPicPr>
          <p:cNvPr id="86" name="图片 28">
            <a:extLst>
              <a:ext uri="{FF2B5EF4-FFF2-40B4-BE49-F238E27FC236}">
                <a16:creationId xmlns:a16="http://schemas.microsoft.com/office/drawing/2014/main" id="{31539BFB-5FD6-1F6A-A922-8E9948116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015" y="628650"/>
            <a:ext cx="4534460" cy="5834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0C7FB-0CF4-647E-E50E-B9534EB07273}"/>
              </a:ext>
            </a:extLst>
          </p:cNvPr>
          <p:cNvGrpSpPr/>
          <p:nvPr/>
        </p:nvGrpSpPr>
        <p:grpSpPr>
          <a:xfrm>
            <a:off x="4214035" y="1308487"/>
            <a:ext cx="4973415" cy="866054"/>
            <a:chOff x="6096000" y="1308487"/>
            <a:chExt cx="4973415" cy="866054"/>
          </a:xfrm>
        </p:grpSpPr>
        <p:grpSp>
          <p:nvGrpSpPr>
            <p:cNvPr id="68" name="组合 10">
              <a:extLst>
                <a:ext uri="{FF2B5EF4-FFF2-40B4-BE49-F238E27FC236}">
                  <a16:creationId xmlns:a16="http://schemas.microsoft.com/office/drawing/2014/main" id="{62CD9CC5-A94D-B24D-BFD0-5B3535389FB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4973415" cy="866054"/>
              <a:chOff x="4441088" y="626437"/>
              <a:chExt cx="4973688" cy="864546"/>
            </a:xfrm>
          </p:grpSpPr>
          <p:grpSp>
            <p:nvGrpSpPr>
              <p:cNvPr id="69" name="组合 11">
                <a:extLst>
                  <a:ext uri="{FF2B5EF4-FFF2-40B4-BE49-F238E27FC236}">
                    <a16:creationId xmlns:a16="http://schemas.microsoft.com/office/drawing/2014/main" id="{141C47B4-E9AB-CEC7-5180-B16F585A4E5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72" name="任意多边形 82">
                  <a:extLst>
                    <a:ext uri="{FF2B5EF4-FFF2-40B4-BE49-F238E27FC236}">
                      <a16:creationId xmlns:a16="http://schemas.microsoft.com/office/drawing/2014/main" id="{EB9F2804-3041-397F-19E2-20C6074C9B9A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TextBox 67">
                  <a:extLst>
                    <a:ext uri="{FF2B5EF4-FFF2-40B4-BE49-F238E27FC236}">
                      <a16:creationId xmlns:a16="http://schemas.microsoft.com/office/drawing/2014/main" id="{90C3673E-CD9D-796B-E8F9-E2CFFD22ED4C}"/>
                    </a:ext>
                  </a:extLst>
                </p:cNvPr>
                <p:cNvSpPr txBox="1"/>
                <p:nvPr/>
              </p:nvSpPr>
              <p:spPr>
                <a:xfrm>
                  <a:off x="4492907" y="626437"/>
                  <a:ext cx="530944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800" b="1" i="0" u="none" strike="noStrike" kern="0" cap="none" spc="30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1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" name="矩形 39">
                <a:extLst>
                  <a:ext uri="{FF2B5EF4-FFF2-40B4-BE49-F238E27FC236}">
                    <a16:creationId xmlns:a16="http://schemas.microsoft.com/office/drawing/2014/main" id="{5E5369BD-FB0D-D599-B49D-9B9FBDB9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8" y="765183"/>
                <a:ext cx="4088038" cy="66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ỔN ĐỊNH TỔ CHỨC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D392010-A1A1-5DD9-9079-4946665D3E99}"/>
                </a:ext>
              </a:extLst>
            </p:cNvPr>
            <p:cNvCxnSpPr/>
            <p:nvPr/>
          </p:nvCxnSpPr>
          <p:spPr>
            <a:xfrm>
              <a:off x="6474791" y="2148721"/>
              <a:ext cx="4082373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8E09308E-64B4-BD4F-16D3-8FEEA16BF7F2}"/>
              </a:ext>
            </a:extLst>
          </p:cNvPr>
          <p:cNvGrpSpPr/>
          <p:nvPr/>
        </p:nvGrpSpPr>
        <p:grpSpPr bwMode="auto">
          <a:xfrm>
            <a:off x="4153429" y="2449474"/>
            <a:ext cx="5956288" cy="830997"/>
            <a:chOff x="4420778" y="610095"/>
            <a:chExt cx="8298030" cy="82955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ADB4139-FEA8-7BAD-0805-72A7062B30A0}"/>
                </a:ext>
              </a:extLst>
            </p:cNvPr>
            <p:cNvGrpSpPr/>
            <p:nvPr/>
          </p:nvGrpSpPr>
          <p:grpSpPr bwMode="auto">
            <a:xfrm>
              <a:off x="4420778" y="610095"/>
              <a:ext cx="1084518" cy="829550"/>
              <a:chOff x="4319180" y="610095"/>
              <a:chExt cx="1084518" cy="829550"/>
            </a:xfrm>
          </p:grpSpPr>
          <p:sp>
            <p:nvSpPr>
              <p:cNvPr id="14" name="任意多边形 82">
                <a:extLst>
                  <a:ext uri="{FF2B5EF4-FFF2-40B4-BE49-F238E27FC236}">
                    <a16:creationId xmlns:a16="http://schemas.microsoft.com/office/drawing/2014/main" id="{AAA6808C-2024-690D-C915-4E08402A8647}"/>
                  </a:ext>
                </a:extLst>
              </p:cNvPr>
              <p:cNvSpPr/>
              <p:nvPr/>
            </p:nvSpPr>
            <p:spPr bwMode="auto">
              <a:xfrm rot="3738964">
                <a:off x="4495669" y="526451"/>
                <a:ext cx="728979" cy="108195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Box 67">
                <a:extLst>
                  <a:ext uri="{FF2B5EF4-FFF2-40B4-BE49-F238E27FC236}">
                    <a16:creationId xmlns:a16="http://schemas.microsoft.com/office/drawing/2014/main" id="{B1BA3FD9-0348-BCEC-770B-8169F32CBA1C}"/>
                  </a:ext>
                </a:extLst>
              </p:cNvPr>
              <p:cNvSpPr txBox="1"/>
              <p:nvPr/>
            </p:nvSpPr>
            <p:spPr>
              <a:xfrm>
                <a:off x="4558924" y="610095"/>
                <a:ext cx="844774" cy="829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800" b="1" kern="0" spc="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48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矩形 39">
              <a:extLst>
                <a:ext uri="{FF2B5EF4-FFF2-40B4-BE49-F238E27FC236}">
                  <a16:creationId xmlns:a16="http://schemas.microsoft.com/office/drawing/2014/main" id="{0C18FF49-5B1C-D9F2-2189-3E56849C7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631" y="759510"/>
              <a:ext cx="7048177" cy="66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Nhận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biết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“Con </a:t>
              </a:r>
              <a:r>
                <a:rPr kumimoji="0" lang="en-US" altLang="zh-CN" sz="28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mèo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”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1E331A-4B52-1824-CC1A-C8AFADC0B8BF}"/>
              </a:ext>
            </a:extLst>
          </p:cNvPr>
          <p:cNvCxnSpPr/>
          <p:nvPr/>
        </p:nvCxnSpPr>
        <p:spPr>
          <a:xfrm>
            <a:off x="4439917" y="3306079"/>
            <a:ext cx="531674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A8E0F6-6A79-CBCD-9360-875C4F71623C}"/>
              </a:ext>
            </a:extLst>
          </p:cNvPr>
          <p:cNvGrpSpPr/>
          <p:nvPr/>
        </p:nvGrpSpPr>
        <p:grpSpPr>
          <a:xfrm>
            <a:off x="4214035" y="3654816"/>
            <a:ext cx="5895682" cy="853733"/>
            <a:chOff x="6096000" y="1362960"/>
            <a:chExt cx="5895682" cy="853733"/>
          </a:xfrm>
        </p:grpSpPr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id="{D63F36E5-2A5D-0E04-8759-5AAFAB37ACC4}"/>
                </a:ext>
              </a:extLst>
            </p:cNvPr>
            <p:cNvGrpSpPr/>
            <p:nvPr/>
          </p:nvGrpSpPr>
          <p:grpSpPr bwMode="auto">
            <a:xfrm>
              <a:off x="6096000" y="1362960"/>
              <a:ext cx="5895682" cy="853733"/>
              <a:chOff x="4441088" y="680816"/>
              <a:chExt cx="5896005" cy="852247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76B36181-47E6-484F-1876-E0A9F0EF17D8}"/>
                  </a:ext>
                </a:extLst>
              </p:cNvPr>
              <p:cNvGrpSpPr/>
              <p:nvPr/>
            </p:nvGrpSpPr>
            <p:grpSpPr bwMode="auto">
              <a:xfrm>
                <a:off x="4441088" y="703513"/>
                <a:ext cx="727115" cy="829550"/>
                <a:chOff x="4339490" y="703513"/>
                <a:chExt cx="727115" cy="829550"/>
              </a:xfrm>
            </p:grpSpPr>
            <p:sp>
              <p:nvSpPr>
                <p:cNvPr id="21" name="任意多边形 82">
                  <a:extLst>
                    <a:ext uri="{FF2B5EF4-FFF2-40B4-BE49-F238E27FC236}">
                      <a16:creationId xmlns:a16="http://schemas.microsoft.com/office/drawing/2014/main" id="{B912F558-22DE-004E-4AB6-0EF9495900BD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TextBox 67">
                  <a:extLst>
                    <a:ext uri="{FF2B5EF4-FFF2-40B4-BE49-F238E27FC236}">
                      <a16:creationId xmlns:a16="http://schemas.microsoft.com/office/drawing/2014/main" id="{AC83AE38-D165-35C4-4272-7409CD4C5215}"/>
                    </a:ext>
                  </a:extLst>
                </p:cNvPr>
                <p:cNvSpPr txBox="1"/>
                <p:nvPr/>
              </p:nvSpPr>
              <p:spPr>
                <a:xfrm rot="21304959">
                  <a:off x="4419941" y="703513"/>
                  <a:ext cx="566212" cy="829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3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矩形 39">
                <a:extLst>
                  <a:ext uri="{FF2B5EF4-FFF2-40B4-BE49-F238E27FC236}">
                    <a16:creationId xmlns:a16="http://schemas.microsoft.com/office/drawing/2014/main" id="{95F240E9-FAA3-4417-3DE6-0FB589104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694" y="680816"/>
                <a:ext cx="4899399" cy="66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Trò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chơi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củng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cố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F03E23-785A-327C-9D78-2A17800F1338}"/>
                </a:ext>
              </a:extLst>
            </p:cNvPr>
            <p:cNvCxnSpPr/>
            <p:nvPr/>
          </p:nvCxnSpPr>
          <p:spPr>
            <a:xfrm>
              <a:off x="6474790" y="2148721"/>
              <a:ext cx="4937760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3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4176" y="1787300"/>
            <a:ext cx="4714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Hát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mèo</a:t>
            </a:r>
            <a:r>
              <a:rPr lang="en-US" sz="4800" b="1" dirty="0">
                <a:solidFill>
                  <a:srgbClr val="FF0000"/>
                </a:solidFill>
              </a:rPr>
              <a:t> con</a:t>
            </a:r>
          </a:p>
        </p:txBody>
      </p:sp>
      <p:pic>
        <p:nvPicPr>
          <p:cNvPr id="2" name="Chú Mèo Con - Nhạc Thiếu Nhi - Hai Con Mèo đá bóng">
            <a:hlinkClick r:id="" action="ppaction://media"/>
            <a:extLst>
              <a:ext uri="{FF2B5EF4-FFF2-40B4-BE49-F238E27FC236}">
                <a16:creationId xmlns:a16="http://schemas.microsoft.com/office/drawing/2014/main" id="{BFD5F64C-C606-428C-9D94-51EA70F2A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2100" y="2791904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7" y="1083703"/>
            <a:ext cx="8211585" cy="5483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6760" y="2674620"/>
            <a:ext cx="1805940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18170" y="5349240"/>
            <a:ext cx="1623060" cy="182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91640" y="2868930"/>
            <a:ext cx="1851660" cy="11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4970" y="1668780"/>
            <a:ext cx="22860" cy="1577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1180" y="193167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070" y="2375595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đuôi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740" y="10515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mình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45980" y="53949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art 2">
            <a:hlinkClick r:id="rId5" action="ppaction://hlinksldjump"/>
          </p:cNvPr>
          <p:cNvSpPr/>
          <p:nvPr/>
        </p:nvSpPr>
        <p:spPr>
          <a:xfrm>
            <a:off x="11395710" y="6276109"/>
            <a:ext cx="654800" cy="58189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Smiley Face 4">
            <a:hlinkClick r:id="rId6" action="ppaction://hlinksldjump"/>
          </p:cNvPr>
          <p:cNvSpPr/>
          <p:nvPr/>
        </p:nvSpPr>
        <p:spPr>
          <a:xfrm>
            <a:off x="115331" y="6276108"/>
            <a:ext cx="702603" cy="581891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238" y="5494590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7017" y="5749058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7740" y="5860609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328" y="5564236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" y="3692082"/>
            <a:ext cx="2056331" cy="2056331"/>
          </a:xfrm>
          <a:prstGeom prst="ellipse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567543" y="4717991"/>
            <a:ext cx="118011" cy="1558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3902" y="6261866"/>
            <a:ext cx="16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 chân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3" grpId="0"/>
      <p:bldP spid="13" grpId="1"/>
      <p:bldP spid="15" grpId="0"/>
      <p:bldP spid="15" grpId="1"/>
      <p:bldP spid="6" grpId="0"/>
      <p:bldP spid="6" grpId="1"/>
      <p:bldP spid="17" grpId="0"/>
      <p:bldP spid="17" grpId="1"/>
      <p:bldP spid="19" grpId="0"/>
      <p:bldP spid="19" grpId="1"/>
      <p:bldP spid="20" grpId="0"/>
      <p:bldP spid="20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5" b="3742"/>
          <a:stretch/>
        </p:blipFill>
        <p:spPr>
          <a:xfrm>
            <a:off x="6845184" y="2194560"/>
            <a:ext cx="3345180" cy="281559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" y="1723726"/>
            <a:ext cx="5626677" cy="37572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26824" y="2646218"/>
            <a:ext cx="845301" cy="418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0654" y="2079103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855480" y="3216792"/>
            <a:ext cx="1729393" cy="619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154217" y="2244436"/>
            <a:ext cx="845301" cy="418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19455" y="4354830"/>
            <a:ext cx="1593272" cy="53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76655" y="4890655"/>
            <a:ext cx="1136072" cy="110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20176" y="1613612"/>
            <a:ext cx="127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tai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84873" y="3216792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mắt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6655" y="5996602"/>
            <a:ext cx="184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miệng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9018" y="4890655"/>
            <a:ext cx="17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11291455" y="6289964"/>
            <a:ext cx="651163" cy="56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0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4" y="130983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6" y="2860907"/>
            <a:ext cx="3614400" cy="2419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3922581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0" y="197122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1153602"/>
            <a:ext cx="3319255" cy="2218916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3372518"/>
            <a:ext cx="3301062" cy="34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820" y="1668780"/>
            <a:ext cx="4028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7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207</Words>
  <Application>Microsoft Office PowerPoint</Application>
  <PresentationFormat>Widescreen</PresentationFormat>
  <Paragraphs>44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#9Slide05 Wedding KT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MNCK-D1</cp:lastModifiedBy>
  <cp:revision>32</cp:revision>
  <dcterms:created xsi:type="dcterms:W3CDTF">2021-11-11T15:12:27Z</dcterms:created>
  <dcterms:modified xsi:type="dcterms:W3CDTF">2025-04-08T02:51:39Z</dcterms:modified>
</cp:coreProperties>
</file>