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EFF4-8C2C-82D6-5283-2E8CFFD44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23E52E-6AA6-D70C-155C-22763993D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80959-5F75-2BAD-7EA1-47594147A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731-B637-4065-BEFD-4382F936E9A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24F08-0420-D3B8-9797-75BCD713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C7506-E30F-72FB-942C-1680A4EA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2510-B4D7-4A6C-A9DA-6A2D5B695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3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70EED-ECA7-3B0A-A683-1E93C359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68B938-E418-7FBE-6F3B-9F4DBF90B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0479-0A76-717F-CA8F-78733846F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731-B637-4065-BEFD-4382F936E9A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155ED-3C17-7E23-F8CD-5507501B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B1370-D65C-0C32-5148-84483A2F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2510-B4D7-4A6C-A9DA-6A2D5B695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1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D9EDEB-A8D8-B86B-1C1F-3646BFCA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DAC60-EA00-8272-2B9A-9FC1D92B4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7532A-A629-5658-9902-BB873B36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731-B637-4065-BEFD-4382F936E9A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1FFD3-C09A-7A6B-8CAC-30D62750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13E96-3535-1E36-7C80-63FA6D47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2510-B4D7-4A6C-A9DA-6A2D5B695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5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88970-4435-9402-9E32-ED0D7325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5A69-D8CF-B94D-BFEB-21DC2D71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D29D4-4928-B464-B3F5-3C9118A40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731-B637-4065-BEFD-4382F936E9A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06378-34B3-E651-B71D-234A6DEC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5D96A-32A2-2E18-6EDA-54B19CA2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2510-B4D7-4A6C-A9DA-6A2D5B695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3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B1A8-14A7-A244-4CDC-0CAFBA53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3BF3E-9F2A-CBCB-8AD1-F2E9F5C54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182B5-CABB-D33F-00AD-75C808E9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731-B637-4065-BEFD-4382F936E9A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5AE69-0EC8-893C-6704-3E434B7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60886-F6E4-5944-D512-0BCDAE4A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2510-B4D7-4A6C-A9DA-6A2D5B695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7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E229B-B8B4-C910-4EE2-BF06679FB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1FD52-0FD0-9465-EAEF-3AC01C6DE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3F3B2-2715-4B94-7DBA-5C317682A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DE5D0-DD34-CA45-4A6D-ED227222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731-B637-4065-BEFD-4382F936E9A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E0066-B212-7C58-F588-E108CBAD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3E7FB-832A-087B-055A-2BC912FB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2510-B4D7-4A6C-A9DA-6A2D5B695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0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DA38D-D115-65D9-A501-32E333205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36347-7ACF-D67A-6C79-6732211E0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8C517-9DB2-758F-F3D7-5E0FB2A1D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FABAF-45B1-0699-09D6-3C676C521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BEC8E8-E43C-8F27-8634-1BA7AD9C2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086837-637D-5A12-6FE4-DF11867E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731-B637-4065-BEFD-4382F936E9A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2E3D55-2511-25A9-2B50-57E0C32B8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813389-311A-6D14-772E-C072825EC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2510-B4D7-4A6C-A9DA-6A2D5B695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3CBB6-BA76-A680-354B-C19D4734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239DEF-AA92-C212-A08A-99D24D47A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731-B637-4065-BEFD-4382F936E9A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D864B-EF6F-1E22-0A01-C6674178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2CD6F-833A-A978-F842-87F46987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2510-B4D7-4A6C-A9DA-6A2D5B695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7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28A90B-7373-18E5-DD82-F1D13B013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731-B637-4065-BEFD-4382F936E9A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B314A-1CA6-948D-8FBF-E563B184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04E35-4864-433E-E93E-23DF8C2A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2510-B4D7-4A6C-A9DA-6A2D5B695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7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B71FC-24B0-57DA-054D-720B4AE56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8DDF8-D8E1-0921-F30E-57D6FE76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C4656-6CA9-FCDE-AD17-DB2A620C9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73DB4-D34F-5F16-C119-FF512B601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731-B637-4065-BEFD-4382F936E9A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AD2F9-FDCC-9BBB-C142-9E2DB845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A4785-569D-A4FE-9F65-C7191171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2510-B4D7-4A6C-A9DA-6A2D5B695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3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2BF1-6EA6-E7E0-76F5-D53865CA1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62A752-3A2E-097F-5E14-67C73377C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E2067-66FC-CDAA-DB1C-4EBF1D260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0C0B7-C6F5-3A98-F3EA-3513DBAFC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731-B637-4065-BEFD-4382F936E9A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10EFA-A9B6-7DDB-6FA2-2CB49FF8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0CA08-0B73-D4EB-B412-B5CFF608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2510-B4D7-4A6C-A9DA-6A2D5B695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5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B7B625-6A88-F572-4AAE-F4C20C356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60222-F8AC-21A7-E832-3BA037079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C4FA9-0ED5-9B18-8FEA-AABD1F96B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08F731-B637-4065-BEFD-4382F936E9A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57B4-0FE6-6C3A-49ED-A9AEDA3CF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E4DEE-18F4-0060-AB2A-D5DD046A0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932510-B4D7-4A6C-A9DA-6A2D5B695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mium Photo | Daisy border on blue wood">
            <a:extLst>
              <a:ext uri="{FF2B5EF4-FFF2-40B4-BE49-F238E27FC236}">
                <a16:creationId xmlns:a16="http://schemas.microsoft.com/office/drawing/2014/main" id="{BCCA4B7F-23CA-73CD-CCCE-18C6309D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" y="0"/>
            <a:ext cx="12192000" cy="697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C97590-21D0-BAFC-1C98-94F4EC2EF9DF}"/>
              </a:ext>
            </a:extLst>
          </p:cNvPr>
          <p:cNvSpPr txBox="1"/>
          <p:nvPr/>
        </p:nvSpPr>
        <p:spPr>
          <a:xfrm>
            <a:off x="3137836" y="1132114"/>
            <a:ext cx="8545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CE199-0CC1-B6C3-3F96-8B7E129EAFEF}"/>
              </a:ext>
            </a:extLst>
          </p:cNvPr>
          <p:cNvSpPr txBox="1"/>
          <p:nvPr/>
        </p:nvSpPr>
        <p:spPr>
          <a:xfrm>
            <a:off x="4177364" y="1953928"/>
            <a:ext cx="4918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212FEB-72BF-E443-B8BB-0060112948F7}"/>
              </a:ext>
            </a:extLst>
          </p:cNvPr>
          <p:cNvSpPr txBox="1"/>
          <p:nvPr/>
        </p:nvSpPr>
        <p:spPr>
          <a:xfrm>
            <a:off x="4316279" y="3465560"/>
            <a:ext cx="61890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0" dirty="0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LĨNH VỰC P</a:t>
            </a:r>
            <a:r>
              <a:rPr lang="vi-VN" sz="2400" kern="10" dirty="0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 </a:t>
            </a:r>
            <a:r>
              <a:rPr lang="vi-VN" sz="2400" kern="10" dirty="0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ÁT TRIỂN THẨM MỸ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B917B-B124-B0D9-6A7F-5747CF72C8F1}"/>
              </a:ext>
            </a:extLst>
          </p:cNvPr>
          <p:cNvSpPr txBox="1"/>
          <p:nvPr/>
        </p:nvSpPr>
        <p:spPr>
          <a:xfrm>
            <a:off x="3262965" y="238605"/>
            <a:ext cx="966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ỦY BAN NHÂN DÂN QUẬN LONG BIÊN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CF380-961E-4276-96DE-B177E6EA59F2}"/>
              </a:ext>
            </a:extLst>
          </p:cNvPr>
          <p:cNvSpPr txBox="1"/>
          <p:nvPr/>
        </p:nvSpPr>
        <p:spPr>
          <a:xfrm>
            <a:off x="3740710" y="989022"/>
            <a:ext cx="633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TRƯỜNG MẦM NON CỰ KHỐI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83F06A-042E-1553-C1AE-D463A06FE8C2}"/>
              </a:ext>
            </a:extLst>
          </p:cNvPr>
          <p:cNvSpPr txBox="1"/>
          <p:nvPr/>
        </p:nvSpPr>
        <p:spPr>
          <a:xfrm>
            <a:off x="3355376" y="3937503"/>
            <a:ext cx="71076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514350" algn="l"/>
                <a:tab pos="2239010" algn="ctr"/>
              </a:tabLst>
            </a:pPr>
            <a:r>
              <a:rPr lang="en-US" altLang="en-US" sz="2400" dirty="0" err="1">
                <a:solidFill>
                  <a:srgbClr val="FF0000"/>
                </a:solidFill>
              </a:rPr>
              <a:t>Đề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tài</a:t>
            </a:r>
            <a:r>
              <a:rPr lang="en-US" altLang="en-US" sz="2400" dirty="0">
                <a:solidFill>
                  <a:srgbClr val="FF0000"/>
                </a:solidFill>
              </a:rPr>
              <a:t> : </a:t>
            </a:r>
            <a:r>
              <a:rPr lang="en-US" altLang="en-US" sz="2400" dirty="0" err="1">
                <a:solidFill>
                  <a:srgbClr val="FF0000"/>
                </a:solidFill>
              </a:rPr>
              <a:t>Dạy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Vận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Động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bài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hát</a:t>
            </a:r>
            <a:r>
              <a:rPr lang="en-US" altLang="en-US" sz="2400" dirty="0">
                <a:solidFill>
                  <a:srgbClr val="FF0000"/>
                </a:solidFill>
              </a:rPr>
              <a:t> “</a:t>
            </a:r>
            <a:r>
              <a:rPr lang="en-US" altLang="en-US" sz="2400" dirty="0" err="1">
                <a:solidFill>
                  <a:srgbClr val="FF0000"/>
                </a:solidFill>
              </a:rPr>
              <a:t>Trời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nắng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trời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mưa</a:t>
            </a:r>
            <a:r>
              <a:rPr lang="en-US" altLang="en-US" sz="2400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3FF0B3-C8AC-DCF8-09CB-C1EFD0AFF9A3}"/>
              </a:ext>
            </a:extLst>
          </p:cNvPr>
          <p:cNvSpPr txBox="1"/>
          <p:nvPr/>
        </p:nvSpPr>
        <p:spPr>
          <a:xfrm>
            <a:off x="3137836" y="4409446"/>
            <a:ext cx="64778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514350" algn="l"/>
                <a:tab pos="2239010" algn="ctr"/>
              </a:tabLst>
            </a:pP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/>
                <a:cs typeface="Times New Roman" panose="02020603050405020304" pitchFamily="18" charset="0"/>
              </a:rPr>
              <a:t>Lứa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/>
                <a:cs typeface="Times New Roman" panose="02020603050405020304" pitchFamily="18" charset="0"/>
              </a:rPr>
              <a:t>tuổi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 pitchFamily="18" charset="0"/>
              </a:rPr>
              <a:t> :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/>
                <a:cs typeface="Times New Roman" panose="02020603050405020304" pitchFamily="18" charset="0"/>
              </a:rPr>
              <a:t>Trẻ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 pitchFamily="18" charset="0"/>
              </a:rPr>
              <a:t> (3-4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/>
                <a:cs typeface="Times New Roman" panose="02020603050405020304" pitchFamily="18" charset="0"/>
              </a:rPr>
              <a:t>tuổi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 pitchFamily="18" charset="0"/>
              </a:rPr>
              <a:t>)</a:t>
            </a:r>
          </a:p>
          <a:p>
            <a:pPr algn="ctr">
              <a:tabLst>
                <a:tab pos="514350" algn="l"/>
                <a:tab pos="2239010" algn="ctr"/>
              </a:tabLst>
            </a:pP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/>
                <a:cs typeface="Times New Roman" panose="02020603050405020304" pitchFamily="18" charset="0"/>
              </a:rPr>
              <a:t>Giáo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 pitchFamily="18" charset="0"/>
              </a:rPr>
              <a:t> Viên: Đào Thị Thu Trang </a:t>
            </a:r>
          </a:p>
        </p:txBody>
      </p:sp>
    </p:spTree>
    <p:extLst>
      <p:ext uri="{BB962C8B-B14F-4D97-AF65-F5344CB8AC3E}">
        <p14:creationId xmlns:p14="http://schemas.microsoft.com/office/powerpoint/2010/main" val="88453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7001A7-CE55-8318-3C85-604A237A1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872"/>
            <a:ext cx="12192000" cy="69777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BD61FD-0A3D-EC0A-1AE3-74D66A0F62FD}"/>
              </a:ext>
            </a:extLst>
          </p:cNvPr>
          <p:cNvSpPr txBox="1"/>
          <p:nvPr/>
        </p:nvSpPr>
        <p:spPr>
          <a:xfrm flipH="1">
            <a:off x="5236142" y="542041"/>
            <a:ext cx="47452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dirty="0" err="1">
                <a:solidFill>
                  <a:srgbClr val="FF0000"/>
                </a:solidFill>
              </a:rPr>
              <a:t>Hoạt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động</a:t>
            </a:r>
            <a:r>
              <a:rPr lang="en-US" altLang="en-US" sz="4000" dirty="0">
                <a:solidFill>
                  <a:srgbClr val="FF0000"/>
                </a:solidFill>
              </a:rPr>
              <a:t> 1: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4454B3-A4E8-E3C4-1C53-CC93765BC766}"/>
              </a:ext>
            </a:extLst>
          </p:cNvPr>
          <p:cNvSpPr txBox="1"/>
          <p:nvPr/>
        </p:nvSpPr>
        <p:spPr>
          <a:xfrm>
            <a:off x="4598470" y="1790285"/>
            <a:ext cx="4468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  <a:buFontTx/>
              <a:buChar char="-"/>
            </a:pPr>
            <a:r>
              <a:rPr lang="en-US" altLang="en-US" sz="3200" dirty="0" err="1">
                <a:solidFill>
                  <a:srgbClr val="FF0000"/>
                </a:solidFill>
              </a:rPr>
              <a:t>Ổn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định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lớp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6A72F1-77F3-3BCD-0540-99F7DB430C5B}"/>
              </a:ext>
            </a:extLst>
          </p:cNvPr>
          <p:cNvSpPr txBox="1"/>
          <p:nvPr/>
        </p:nvSpPr>
        <p:spPr>
          <a:xfrm>
            <a:off x="4417996" y="2792307"/>
            <a:ext cx="59772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  <a:buFontTx/>
              <a:buChar char="-"/>
            </a:pPr>
            <a:r>
              <a:rPr lang="en-US" altLang="en-US" sz="3200" dirty="0" err="1">
                <a:solidFill>
                  <a:srgbClr val="FF0000"/>
                </a:solidFill>
              </a:rPr>
              <a:t>Trò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chuyện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với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trẻ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F379D5-9CDE-5218-C167-3EF3E7D18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94BAB2-BF69-8AFF-A6DC-6343BC48C6A5}"/>
              </a:ext>
            </a:extLst>
          </p:cNvPr>
          <p:cNvSpPr txBox="1"/>
          <p:nvPr/>
        </p:nvSpPr>
        <p:spPr>
          <a:xfrm>
            <a:off x="4473341" y="652731"/>
            <a:ext cx="61938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440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2DE28-DA27-10DB-D8E6-563AE12F8C7D}"/>
              </a:ext>
            </a:extLst>
          </p:cNvPr>
          <p:cNvSpPr txBox="1"/>
          <p:nvPr/>
        </p:nvSpPr>
        <p:spPr>
          <a:xfrm>
            <a:off x="4290461" y="1657766"/>
            <a:ext cx="61938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</a:rPr>
              <a:t>Con </a:t>
            </a:r>
            <a:r>
              <a:rPr lang="en-US" altLang="en-US" sz="3600" dirty="0" err="1">
                <a:solidFill>
                  <a:srgbClr val="FF3300"/>
                </a:solidFill>
              </a:rPr>
              <a:t>gì</a:t>
            </a:r>
            <a:r>
              <a:rPr lang="en-US" altLang="en-US" sz="3600" dirty="0">
                <a:solidFill>
                  <a:srgbClr val="FF3300"/>
                </a:solidFill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</a:rPr>
              <a:t>đuôi</a:t>
            </a:r>
            <a:r>
              <a:rPr lang="en-US" altLang="en-US" sz="3600" dirty="0">
                <a:solidFill>
                  <a:srgbClr val="FF3300"/>
                </a:solidFill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</a:rPr>
              <a:t>ngắn</a:t>
            </a:r>
            <a:r>
              <a:rPr lang="en-US" altLang="en-US" sz="3600" dirty="0">
                <a:solidFill>
                  <a:srgbClr val="FF3300"/>
                </a:solidFill>
              </a:rPr>
              <a:t> tai </a:t>
            </a:r>
            <a:r>
              <a:rPr lang="en-US" altLang="en-US" sz="3600" dirty="0" err="1">
                <a:solidFill>
                  <a:srgbClr val="FF3300"/>
                </a:solidFill>
              </a:rPr>
              <a:t>dài</a:t>
            </a:r>
            <a:endParaRPr lang="en-US" altLang="en-US" sz="3600" dirty="0">
              <a:solidFill>
                <a:srgbClr val="FF33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dirty="0" err="1">
                <a:solidFill>
                  <a:srgbClr val="FF3300"/>
                </a:solidFill>
              </a:rPr>
              <a:t>Mắt</a:t>
            </a:r>
            <a:r>
              <a:rPr lang="en-US" altLang="en-US" sz="3600" dirty="0">
                <a:solidFill>
                  <a:srgbClr val="FF3300"/>
                </a:solidFill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</a:rPr>
              <a:t>hồng</a:t>
            </a:r>
            <a:r>
              <a:rPr lang="en-US" altLang="en-US" sz="3600" dirty="0">
                <a:solidFill>
                  <a:srgbClr val="FF3300"/>
                </a:solidFill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</a:rPr>
              <a:t>lông</a:t>
            </a:r>
            <a:r>
              <a:rPr lang="en-US" altLang="en-US" sz="3600" dirty="0">
                <a:solidFill>
                  <a:srgbClr val="FF3300"/>
                </a:solidFill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</a:rPr>
              <a:t>mượt</a:t>
            </a:r>
            <a:r>
              <a:rPr lang="en-US" altLang="en-US" sz="3600" dirty="0">
                <a:solidFill>
                  <a:srgbClr val="FF3300"/>
                </a:solidFill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</a:rPr>
              <a:t>có</a:t>
            </a:r>
            <a:r>
              <a:rPr lang="en-US" altLang="en-US" sz="3600" dirty="0">
                <a:solidFill>
                  <a:srgbClr val="FF3300"/>
                </a:solidFill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</a:rPr>
              <a:t>tài</a:t>
            </a:r>
            <a:r>
              <a:rPr lang="en-US" altLang="en-US" sz="3600" dirty="0">
                <a:solidFill>
                  <a:srgbClr val="FF3300"/>
                </a:solidFill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</a:rPr>
              <a:t>nhảy</a:t>
            </a:r>
            <a:r>
              <a:rPr lang="en-US" altLang="en-US" sz="3600" dirty="0">
                <a:solidFill>
                  <a:srgbClr val="FF3300"/>
                </a:solidFill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</a:rPr>
              <a:t>nhanh</a:t>
            </a:r>
            <a:r>
              <a:rPr lang="en-US" altLang="en-US" sz="3600" dirty="0">
                <a:solidFill>
                  <a:srgbClr val="FF33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50839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050B1B-03AF-926A-5C29-C5A05DA5B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 descr="tong-hop-hinh-anh-con-tho-dep-nhat (8)">
            <a:extLst>
              <a:ext uri="{FF2B5EF4-FFF2-40B4-BE49-F238E27FC236}">
                <a16:creationId xmlns:a16="http://schemas.microsoft.com/office/drawing/2014/main" id="{BAEE2946-7430-5204-77BD-DA1FEE8A5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08314"/>
            <a:ext cx="10526486" cy="564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B833BD-E369-9AA8-A150-127799E2C1A8}"/>
              </a:ext>
            </a:extLst>
          </p:cNvPr>
          <p:cNvSpPr txBox="1"/>
          <p:nvPr/>
        </p:nvSpPr>
        <p:spPr>
          <a:xfrm>
            <a:off x="5644415" y="438872"/>
            <a:ext cx="2698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CON THỎ </a:t>
            </a:r>
          </a:p>
        </p:txBody>
      </p:sp>
    </p:spTree>
    <p:extLst>
      <p:ext uri="{BB962C8B-B14F-4D97-AF65-F5344CB8AC3E}">
        <p14:creationId xmlns:p14="http://schemas.microsoft.com/office/powerpoint/2010/main" val="1064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E7687A-8F7E-5A85-4156-0159BD4F3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D442A0-D8DC-E98C-2C50-4328256DCE0F}"/>
              </a:ext>
            </a:extLst>
          </p:cNvPr>
          <p:cNvSpPr txBox="1"/>
          <p:nvPr/>
        </p:nvSpPr>
        <p:spPr>
          <a:xfrm>
            <a:off x="2105526" y="1837706"/>
            <a:ext cx="85400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6" eaLnBrk="1" hangingPunct="1"/>
            <a:r>
              <a:rPr lang="en-US" altLang="en-US" sz="3200" dirty="0">
                <a:solidFill>
                  <a:srgbClr val="FF0000"/>
                </a:solidFill>
              </a:rPr>
              <a:t>-</a:t>
            </a:r>
            <a:r>
              <a:rPr lang="en-US" altLang="en-US" sz="3200" dirty="0" err="1">
                <a:solidFill>
                  <a:srgbClr val="FF0000"/>
                </a:solidFill>
              </a:rPr>
              <a:t>Vận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động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bài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hát</a:t>
            </a:r>
            <a:r>
              <a:rPr lang="en-US" altLang="en-US" sz="3200" dirty="0">
                <a:solidFill>
                  <a:srgbClr val="FF0000"/>
                </a:solidFill>
              </a:rPr>
              <a:t> “</a:t>
            </a:r>
            <a:r>
              <a:rPr lang="en-US" altLang="en-US" sz="3200" dirty="0" err="1">
                <a:solidFill>
                  <a:srgbClr val="FF0000"/>
                </a:solidFill>
              </a:rPr>
              <a:t>Trời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nắng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trời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mưa</a:t>
            </a:r>
            <a:r>
              <a:rPr lang="en-US" altLang="en-US" sz="3200" dirty="0">
                <a:solidFill>
                  <a:srgbClr val="FF0000"/>
                </a:solidFill>
              </a:rPr>
              <a:t>” </a:t>
            </a:r>
            <a:r>
              <a:rPr lang="en-US" altLang="en-US" sz="3200" dirty="0" err="1">
                <a:solidFill>
                  <a:srgbClr val="FF0000"/>
                </a:solidFill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tác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giả</a:t>
            </a:r>
            <a:r>
              <a:rPr lang="en-US" altLang="en-US" sz="3200" dirty="0">
                <a:solidFill>
                  <a:srgbClr val="FF0000"/>
                </a:solidFill>
              </a:rPr>
              <a:t> Đặng </a:t>
            </a:r>
            <a:r>
              <a:rPr lang="en-US" altLang="en-US" sz="3200" dirty="0" err="1">
                <a:solidFill>
                  <a:srgbClr val="FF0000"/>
                </a:solidFill>
              </a:rPr>
              <a:t>Nhất</a:t>
            </a:r>
            <a:r>
              <a:rPr lang="en-US" altLang="en-US" sz="3200" dirty="0">
                <a:solidFill>
                  <a:srgbClr val="FF0000"/>
                </a:solidFill>
              </a:rPr>
              <a:t> Mai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40830-AA2C-6E3E-E034-13B146288E63}"/>
              </a:ext>
            </a:extLst>
          </p:cNvPr>
          <p:cNvSpPr txBox="1"/>
          <p:nvPr/>
        </p:nvSpPr>
        <p:spPr>
          <a:xfrm>
            <a:off x="5361272" y="644893"/>
            <a:ext cx="37030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HOẠT ĐỘNG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F6681-228F-6D88-4AE6-2331A6ABA91F}"/>
              </a:ext>
            </a:extLst>
          </p:cNvPr>
          <p:cNvSpPr txBox="1"/>
          <p:nvPr/>
        </p:nvSpPr>
        <p:spPr>
          <a:xfrm>
            <a:off x="4822257" y="3320716"/>
            <a:ext cx="4671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vận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động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trẻ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xem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52B97-B403-469A-9BC2-EE3206FA1944}"/>
              </a:ext>
            </a:extLst>
          </p:cNvPr>
          <p:cNvSpPr txBox="1"/>
          <p:nvPr/>
        </p:nvSpPr>
        <p:spPr>
          <a:xfrm>
            <a:off x="4822257" y="4427621"/>
            <a:ext cx="3573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tập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trẻ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3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CD75AC-D098-5B3D-5313-6B5ED218B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D82FD4-495D-165A-E550-E808F2A6E07A}"/>
              </a:ext>
            </a:extLst>
          </p:cNvPr>
          <p:cNvSpPr txBox="1"/>
          <p:nvPr/>
        </p:nvSpPr>
        <p:spPr>
          <a:xfrm>
            <a:off x="4049829" y="487806"/>
            <a:ext cx="6193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dirty="0" err="1">
                <a:solidFill>
                  <a:srgbClr val="FF0000"/>
                </a:solidFill>
              </a:rPr>
              <a:t>Hoạt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động</a:t>
            </a:r>
            <a:r>
              <a:rPr lang="en-US" altLang="en-US" sz="4000" dirty="0">
                <a:solidFill>
                  <a:srgbClr val="FF0000"/>
                </a:solidFill>
              </a:rPr>
              <a:t> 3: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EFF129-C890-65E5-E433-F2C1BAB75839}"/>
              </a:ext>
            </a:extLst>
          </p:cNvPr>
          <p:cNvSpPr txBox="1"/>
          <p:nvPr/>
        </p:nvSpPr>
        <p:spPr>
          <a:xfrm>
            <a:off x="4596865" y="1681829"/>
            <a:ext cx="6193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</a:rPr>
              <a:t>Nghe </a:t>
            </a:r>
            <a:r>
              <a:rPr lang="en-US" altLang="en-US" sz="3200" dirty="0" err="1">
                <a:solidFill>
                  <a:srgbClr val="FF0000"/>
                </a:solidFill>
              </a:rPr>
              <a:t>hát</a:t>
            </a:r>
            <a:r>
              <a:rPr lang="en-US" altLang="en-US" sz="3200" dirty="0">
                <a:solidFill>
                  <a:srgbClr val="FF0000"/>
                </a:solidFill>
              </a:rPr>
              <a:t> : </a:t>
            </a:r>
            <a:r>
              <a:rPr lang="en-US" altLang="en-US" sz="3200" dirty="0" err="1">
                <a:solidFill>
                  <a:srgbClr val="FF0000"/>
                </a:solidFill>
              </a:rPr>
              <a:t>Giọt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mưa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em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bé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</a:rPr>
              <a:t>Tác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giả</a:t>
            </a:r>
            <a:r>
              <a:rPr lang="en-US" altLang="en-US" sz="3200" dirty="0">
                <a:solidFill>
                  <a:srgbClr val="FF0000"/>
                </a:solidFill>
              </a:rPr>
              <a:t> : </a:t>
            </a:r>
            <a:r>
              <a:rPr lang="en-US" altLang="en-US" sz="3200" dirty="0" err="1">
                <a:solidFill>
                  <a:srgbClr val="FF0000"/>
                </a:solidFill>
              </a:rPr>
              <a:t>Nhạc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sĩ</a:t>
            </a:r>
            <a:r>
              <a:rPr lang="en-US" altLang="en-US" sz="3200" dirty="0">
                <a:solidFill>
                  <a:srgbClr val="FF0000"/>
                </a:solidFill>
              </a:rPr>
              <a:t> Quang </a:t>
            </a:r>
            <a:r>
              <a:rPr lang="en-US" altLang="en-US" sz="3200" dirty="0" err="1">
                <a:solidFill>
                  <a:srgbClr val="FF0000"/>
                </a:solidFill>
              </a:rPr>
              <a:t>Huấn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EDFFA5-42F4-8693-5316-B0052D7FA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86" y="1"/>
            <a:ext cx="1227908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E3C6F0-566F-E830-C215-E0132A81596D}"/>
              </a:ext>
            </a:extLst>
          </p:cNvPr>
          <p:cNvSpPr txBox="1"/>
          <p:nvPr/>
        </p:nvSpPr>
        <p:spPr>
          <a:xfrm>
            <a:off x="5178391" y="125129"/>
            <a:ext cx="51976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kern="10" dirty="0">
                <a:ln w="12700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400" kern="10" dirty="0">
                <a:ln w="12700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rò chơi</a:t>
            </a:r>
            <a:endParaRPr lang="en-US" sz="4400" kern="10" dirty="0">
              <a:ln w="12700">
                <a:solidFill>
                  <a:srgbClr val="FF33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86DB9-912D-F248-A3E5-E6EC2C7683ED}"/>
              </a:ext>
            </a:extLst>
          </p:cNvPr>
          <p:cNvSpPr txBox="1"/>
          <p:nvPr/>
        </p:nvSpPr>
        <p:spPr>
          <a:xfrm>
            <a:off x="6323800" y="1019698"/>
            <a:ext cx="5130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dirty="0" err="1">
                <a:solidFill>
                  <a:srgbClr val="FF0000"/>
                </a:solidFill>
              </a:rPr>
              <a:t>Thỏ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về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chuồng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0FB7A-1168-6A62-491F-7E95F99C2DE2}"/>
              </a:ext>
            </a:extLst>
          </p:cNvPr>
          <p:cNvSpPr txBox="1"/>
          <p:nvPr/>
        </p:nvSpPr>
        <p:spPr>
          <a:xfrm>
            <a:off x="3185961" y="1666029"/>
            <a:ext cx="835472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- </a:t>
            </a:r>
            <a:r>
              <a:rPr lang="en-US" altLang="en-US" sz="2400" dirty="0" err="1">
                <a:solidFill>
                  <a:srgbClr val="FF0000"/>
                </a:solidFill>
              </a:rPr>
              <a:t>Cách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chơi</a:t>
            </a:r>
            <a:r>
              <a:rPr lang="en-US" altLang="en-US" sz="2400" dirty="0">
                <a:solidFill>
                  <a:srgbClr val="FF0000"/>
                </a:solidFill>
              </a:rPr>
              <a:t> : </a:t>
            </a:r>
            <a:r>
              <a:rPr lang="en-US" altLang="en-US" sz="2400" dirty="0" err="1">
                <a:solidFill>
                  <a:srgbClr val="FF0000"/>
                </a:solidFill>
              </a:rPr>
              <a:t>Cô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chuẩn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bị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các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vòng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làm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chuồng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cho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trẻ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cô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Cho </a:t>
            </a:r>
            <a:r>
              <a:rPr lang="en-US" altLang="en-US" sz="2400" dirty="0" err="1">
                <a:solidFill>
                  <a:srgbClr val="FF0000"/>
                </a:solidFill>
              </a:rPr>
              <a:t>trẻ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đi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vòng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tròn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vừa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đi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vừa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hát</a:t>
            </a:r>
            <a:r>
              <a:rPr lang="en-US" altLang="en-US" sz="2400" dirty="0">
                <a:solidFill>
                  <a:srgbClr val="FF0000"/>
                </a:solidFill>
              </a:rPr>
              <a:t> , </a:t>
            </a:r>
            <a:r>
              <a:rPr lang="en-US" altLang="en-US" sz="2400" dirty="0" err="1">
                <a:solidFill>
                  <a:srgbClr val="FF0000"/>
                </a:solidFill>
              </a:rPr>
              <a:t>khi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cô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có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hiệu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lệnh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trẻ</a:t>
            </a:r>
            <a:endParaRPr lang="en-US" altLang="en-US" sz="2400" dirty="0">
              <a:solidFill>
                <a:srgbClr val="FF0000"/>
              </a:solidFill>
            </a:endParaRPr>
          </a:p>
          <a:p>
            <a:r>
              <a:rPr lang="en-US" altLang="en-US" sz="2400" dirty="0" err="1">
                <a:solidFill>
                  <a:srgbClr val="FF0000"/>
                </a:solidFill>
              </a:rPr>
              <a:t>Phải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nhảy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thật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nhanh</a:t>
            </a:r>
            <a:r>
              <a:rPr lang="en-US" altLang="en-US" sz="2400" dirty="0">
                <a:solidFill>
                  <a:srgbClr val="FF0000"/>
                </a:solidFill>
              </a:rPr>
              <a:t> 2 </a:t>
            </a:r>
            <a:r>
              <a:rPr lang="en-US" altLang="en-US" sz="2400" dirty="0" err="1">
                <a:solidFill>
                  <a:srgbClr val="FF0000"/>
                </a:solidFill>
              </a:rPr>
              <a:t>chân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vào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vòng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altLang="en-US" sz="2400" dirty="0" err="1">
                <a:solidFill>
                  <a:srgbClr val="FF0000"/>
                </a:solidFill>
              </a:rPr>
              <a:t>Luật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chơi</a:t>
            </a:r>
            <a:r>
              <a:rPr lang="en-US" altLang="en-US" sz="2400" dirty="0">
                <a:solidFill>
                  <a:srgbClr val="FF0000"/>
                </a:solidFill>
              </a:rPr>
              <a:t> :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+ Khi </a:t>
            </a:r>
            <a:r>
              <a:rPr lang="en-US" altLang="en-US" sz="2400" dirty="0" err="1">
                <a:solidFill>
                  <a:srgbClr val="FF0000"/>
                </a:solidFill>
              </a:rPr>
              <a:t>cô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có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hiệu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lệnh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thì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trẻ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nhảy</a:t>
            </a:r>
            <a:r>
              <a:rPr lang="en-US" altLang="en-US" sz="2400" dirty="0">
                <a:solidFill>
                  <a:srgbClr val="FF0000"/>
                </a:solidFill>
              </a:rPr>
              <a:t> 2 </a:t>
            </a:r>
            <a:r>
              <a:rPr lang="en-US" altLang="en-US" sz="2400" dirty="0" err="1">
                <a:solidFill>
                  <a:srgbClr val="FF0000"/>
                </a:solidFill>
              </a:rPr>
              <a:t>chân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vào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vòng</a:t>
            </a:r>
            <a:endParaRPr lang="en-US" altLang="en-US" sz="2400" dirty="0">
              <a:solidFill>
                <a:srgbClr val="FF0000"/>
              </a:solidFill>
            </a:endParaRPr>
          </a:p>
          <a:p>
            <a:r>
              <a:rPr lang="en-US" altLang="en-US" sz="2400" dirty="0">
                <a:solidFill>
                  <a:srgbClr val="FF0000"/>
                </a:solidFill>
              </a:rPr>
              <a:t>+ </a:t>
            </a:r>
            <a:r>
              <a:rPr lang="en-US" altLang="en-US" sz="2400" dirty="0" err="1">
                <a:solidFill>
                  <a:srgbClr val="FF0000"/>
                </a:solidFill>
              </a:rPr>
              <a:t>Trẻ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nào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không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có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vòng</a:t>
            </a:r>
            <a:r>
              <a:rPr lang="en-US" altLang="en-US" sz="2400" dirty="0">
                <a:solidFill>
                  <a:srgbClr val="FF0000"/>
                </a:solidFill>
              </a:rPr>
              <a:t> bi </a:t>
            </a:r>
            <a:r>
              <a:rPr lang="en-US" altLang="en-US" sz="2400" dirty="0" err="1">
                <a:solidFill>
                  <a:srgbClr val="FF0000"/>
                </a:solidFill>
              </a:rPr>
              <a:t>phạt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nhảy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lò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cò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US" altLang="en-US" sz="1800" dirty="0">
              <a:solidFill>
                <a:srgbClr val="6600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3658F-9AE1-1A49-CF56-1AB85A02B9E7}"/>
              </a:ext>
            </a:extLst>
          </p:cNvPr>
          <p:cNvSpPr txBox="1"/>
          <p:nvPr/>
        </p:nvSpPr>
        <p:spPr>
          <a:xfrm>
            <a:off x="3041583" y="4141889"/>
            <a:ext cx="64008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</a:rPr>
              <a:t>- </a:t>
            </a:r>
            <a:r>
              <a:rPr lang="en-US" altLang="en-US" sz="3200" dirty="0" err="1">
                <a:solidFill>
                  <a:srgbClr val="FF0000"/>
                </a:solidFill>
              </a:rPr>
              <a:t>Cô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tổ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chức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cho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trẻ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chơi</a:t>
            </a:r>
            <a:r>
              <a:rPr lang="en-US" altLang="en-US" sz="3200" dirty="0">
                <a:solidFill>
                  <a:srgbClr val="FF0000"/>
                </a:solidFill>
              </a:rPr>
              <a:t> 2-3 </a:t>
            </a:r>
            <a:r>
              <a:rPr lang="en-US" altLang="en-US" sz="3200" dirty="0" err="1">
                <a:solidFill>
                  <a:srgbClr val="FF0000"/>
                </a:solidFill>
              </a:rPr>
              <a:t>lần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0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A30181-A3AD-1321-2418-E01FB285B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8836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2DD8F3-38BA-F001-E7FD-5D0FC8D14EE3}"/>
              </a:ext>
            </a:extLst>
          </p:cNvPr>
          <p:cNvSpPr txBox="1"/>
          <p:nvPr/>
        </p:nvSpPr>
        <p:spPr>
          <a:xfrm>
            <a:off x="2932495" y="1706240"/>
            <a:ext cx="80306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CẤC CON </a:t>
            </a:r>
          </a:p>
        </p:txBody>
      </p:sp>
    </p:spTree>
    <p:extLst>
      <p:ext uri="{BB962C8B-B14F-4D97-AF65-F5344CB8AC3E}">
        <p14:creationId xmlns:p14="http://schemas.microsoft.com/office/powerpoint/2010/main" val="21200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215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2025-04-06T02:06:52Z</dcterms:created>
  <dcterms:modified xsi:type="dcterms:W3CDTF">2025-04-06T15:30:55Z</dcterms:modified>
</cp:coreProperties>
</file>