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8" r:id="rId4"/>
    <p:sldId id="264" r:id="rId5"/>
    <p:sldId id="265" r:id="rId6"/>
    <p:sldId id="266" r:id="rId7"/>
    <p:sldId id="279" r:id="rId8"/>
    <p:sldId id="270" r:id="rId9"/>
    <p:sldId id="280" r:id="rId10"/>
    <p:sldId id="281" r:id="rId11"/>
    <p:sldId id="282" r:id="rId12"/>
    <p:sldId id="283" r:id="rId13"/>
    <p:sldId id="28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0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8C82-9C43-4728-94DD-01887751216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0C16-E267-4372-8E6D-4B31689E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gif"/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17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5" Type="http://schemas.openxmlformats.org/officeDocument/2006/relationships/image" Target="../media/image29.gif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png"/><Relationship Id="rId1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Mầm Non Vector, Link Googl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" y="102368"/>
            <a:ext cx="12124623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1867" y="3031957"/>
            <a:ext cx="7599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3- 4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207" y="182880"/>
            <a:ext cx="440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87" y="1135617"/>
            <a:ext cx="1336809" cy="1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Vector Graphicof Aesthetic Background Template with Sere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834" y="712452"/>
            <a:ext cx="92500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5" y="272101"/>
            <a:ext cx="3009900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605" y="3583560"/>
            <a:ext cx="3009900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291" y="2172928"/>
            <a:ext cx="30099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9" y="272101"/>
            <a:ext cx="321945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48" y="2447727"/>
            <a:ext cx="321945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655" y="310201"/>
            <a:ext cx="321945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377" y="3800548"/>
            <a:ext cx="3219450" cy="1543050"/>
          </a:xfrm>
          <a:prstGeom prst="rect">
            <a:avLst/>
          </a:prstGeom>
        </p:spPr>
      </p:pic>
      <p:pic>
        <p:nvPicPr>
          <p:cNvPr id="9" name="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3993DA33-1BD7-FDAC-461B-D726276900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627802"/>
            <a:ext cx="2187018" cy="1230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030" y="5351969"/>
            <a:ext cx="3219450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755" y="5433276"/>
            <a:ext cx="3009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2" y="229729"/>
            <a:ext cx="2724150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73" y="4557073"/>
            <a:ext cx="272415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048" y="0"/>
            <a:ext cx="2724150" cy="1609725"/>
          </a:xfrm>
          <a:prstGeom prst="rect">
            <a:avLst/>
          </a:prstGeom>
        </p:spPr>
      </p:pic>
      <p:pic>
        <p:nvPicPr>
          <p:cNvPr id="1026" name="Picture 2" descr="Vespa White Transparent, Vespa Vector, Vespa, Yellow, Classic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68" y="1584930"/>
            <a:ext cx="2509199" cy="2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spa White Transparent, Vespa Vector, Vespa, Yellow, Classic PNG Imag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34" y="229729"/>
            <a:ext cx="2509199" cy="2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espa White Transparent, Vespa Vector, Vespa, Yellow, Classic PNG Imag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9" y="2168410"/>
            <a:ext cx="2509199" cy="2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spa White Transparent, Vespa Vector, Vespa, Yellow, Classic PNG Imag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58" y="3575409"/>
            <a:ext cx="2509199" cy="2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3993DA33-1BD7-FDAC-461B-D726276900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55" y="5627802"/>
            <a:ext cx="2187018" cy="1230198"/>
          </a:xfrm>
          <a:prstGeom prst="rect">
            <a:avLst/>
          </a:prstGeom>
        </p:spPr>
      </p:pic>
      <p:pic>
        <p:nvPicPr>
          <p:cNvPr id="11" name="Picture 2" descr="Vespa White Transparent, Vespa Vector, Vespa, Yellow, Classic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41" y="4557073"/>
            <a:ext cx="2509199" cy="2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58" y="2618146"/>
            <a:ext cx="27241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3993DA33-1BD7-FDAC-461B-D726276900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627802"/>
            <a:ext cx="2187018" cy="1230198"/>
          </a:xfrm>
          <a:prstGeom prst="rect">
            <a:avLst/>
          </a:prstGeom>
        </p:spPr>
      </p:pic>
      <p:pic>
        <p:nvPicPr>
          <p:cNvPr id="2052" name="Picture 4" descr="Image result for xích lô lô tô hoạt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610549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xích lô lô tô hoạt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03" y="5007763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xích lô lô tô hoạt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1" y="3509880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xe tải lô tô hoạt hì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48" y="526198"/>
            <a:ext cx="2102048" cy="21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xe tải lô tô hoạt hì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93" y="4989351"/>
            <a:ext cx="2102048" cy="21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xe tải lô tô hoạt hì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54" y="1491529"/>
            <a:ext cx="2102048" cy="21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xích lô lô tô hoạt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47" y="284343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xe tải lô tô hoạt hì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98" y="2803903"/>
            <a:ext cx="2102048" cy="21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xích lô lô tô hoạt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8" y="2762647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4495800" y="1524000"/>
            <a:ext cx="2971800" cy="1257300"/>
            <a:chOff x="0" y="0"/>
            <a:chExt cx="1200" cy="600"/>
          </a:xfrm>
        </p:grpSpPr>
        <p:pic>
          <p:nvPicPr>
            <p:cNvPr id="196662" name="Picture 4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3" name="Picture 5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4" name="Picture 6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3276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8000"/>
                    </a:srgbClr>
                  </a:outerShdw>
                </a:effectLst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8200" name="Picture 8" descr="KIT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9555164" y="1371601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9" descr="housebig_w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10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11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7" name="Picture 12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13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9" name="Picture 14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0" name="Picture 15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590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6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7" name="Picture 22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6" y="0"/>
            <a:ext cx="9293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8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24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0" name="Picture 25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1" name="Picture 26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2" name="Picture 27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81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6638" name="Group 33"/>
          <p:cNvGrpSpPr>
            <a:grpSpLocks/>
          </p:cNvGrpSpPr>
          <p:nvPr/>
        </p:nvGrpSpPr>
        <p:grpSpPr bwMode="auto">
          <a:xfrm flipH="1" flipV="1">
            <a:off x="1828801" y="304801"/>
            <a:ext cx="1800225" cy="1565275"/>
            <a:chOff x="0" y="0"/>
            <a:chExt cx="1200" cy="1289"/>
          </a:xfrm>
        </p:grpSpPr>
        <p:sp>
          <p:nvSpPr>
            <p:cNvPr id="196645" name="Freeform 34"/>
            <p:cNvSpPr>
              <a:spLocks noChangeArrowheads="1"/>
            </p:cNvSpPr>
            <p:nvPr/>
          </p:nvSpPr>
          <p:spPr bwMode="auto">
            <a:xfrm>
              <a:off x="451" y="75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6" name="Freeform 35"/>
            <p:cNvSpPr>
              <a:spLocks noChangeArrowheads="1"/>
            </p:cNvSpPr>
            <p:nvPr/>
          </p:nvSpPr>
          <p:spPr bwMode="auto">
            <a:xfrm>
              <a:off x="451" y="75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7" name="Freeform 36"/>
            <p:cNvSpPr>
              <a:spLocks noChangeArrowheads="1"/>
            </p:cNvSpPr>
            <p:nvPr/>
          </p:nvSpPr>
          <p:spPr bwMode="auto">
            <a:xfrm>
              <a:off x="451" y="75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8" name="Freeform 37"/>
            <p:cNvSpPr>
              <a:spLocks noChangeArrowheads="1"/>
            </p:cNvSpPr>
            <p:nvPr/>
          </p:nvSpPr>
          <p:spPr bwMode="auto">
            <a:xfrm>
              <a:off x="218" y="89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9" name="Freeform 38"/>
            <p:cNvSpPr>
              <a:spLocks noChangeArrowheads="1"/>
            </p:cNvSpPr>
            <p:nvPr/>
          </p:nvSpPr>
          <p:spPr bwMode="auto">
            <a:xfrm>
              <a:off x="218" y="89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0" name="Freeform 39"/>
            <p:cNvSpPr>
              <a:spLocks noChangeArrowheads="1"/>
            </p:cNvSpPr>
            <p:nvPr/>
          </p:nvSpPr>
          <p:spPr bwMode="auto">
            <a:xfrm>
              <a:off x="218" y="89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1" name="Freeform 40"/>
            <p:cNvSpPr>
              <a:spLocks noChangeArrowheads="1"/>
            </p:cNvSpPr>
            <p:nvPr/>
          </p:nvSpPr>
          <p:spPr bwMode="auto">
            <a:xfrm>
              <a:off x="219" y="89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652" name="Group 41"/>
            <p:cNvGrpSpPr>
              <a:grpSpLocks noChangeAspect="1"/>
            </p:cNvGrpSpPr>
            <p:nvPr/>
          </p:nvGrpSpPr>
          <p:grpSpPr bwMode="auto">
            <a:xfrm>
              <a:off x="0" y="0"/>
              <a:ext cx="1200" cy="1264"/>
              <a:chOff x="0" y="0"/>
              <a:chExt cx="2640" cy="2704"/>
            </a:xfrm>
          </p:grpSpPr>
          <p:pic>
            <p:nvPicPr>
              <p:cNvPr id="196653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664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4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720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5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2064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6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152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7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176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8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56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9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347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60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0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61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509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6639" name="Picture 51" descr="felicitsh71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2" y="96253"/>
            <a:ext cx="11790946" cy="6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0" name="Picture 53" descr="chu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211138"/>
            <a:ext cx="9369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1" name="Picture 54" descr="XMASCA~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2" name="Picture 55" descr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3" name="Content Placeholder 3" descr="http://i654.photobucket.com/albums/uu268/ngoc_korea/1097035sm6g0w6w6a.gif"/>
          <p:cNvPicPr>
            <a:picLocks noGrp="1" noChangeArrowheads="1"/>
          </p:cNvPicPr>
          <p:nvPr>
            <p:ph idx="429496729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752600"/>
            <a:ext cx="4191000" cy="5278438"/>
          </a:xfrm>
        </p:spPr>
      </p:pic>
      <p:pic>
        <p:nvPicPr>
          <p:cNvPr id="196644" name="Picture 54" descr="XMASCA~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6" y="4267200"/>
            <a:ext cx="2740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00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3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571" y="1665170"/>
            <a:ext cx="7276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diễn đạt được kết quả của từng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tìm và đặt được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với số lượng của từng nhóm.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kỹ năng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832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7933" y="3075057"/>
            <a:ext cx="7261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hát:Finger</a:t>
            </a:r>
            <a:r>
              <a:rPr lang="en-US" sz="4000" dirty="0">
                <a:solidFill>
                  <a:srgbClr val="FF0000"/>
                </a:solidFill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24988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359010" y="232160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7650"/>
            <a:ext cx="11887200" cy="6610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0" y="4335640"/>
            <a:ext cx="2133850" cy="1734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4335641"/>
            <a:ext cx="2133850" cy="1734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85" y="4335640"/>
            <a:ext cx="2133850" cy="1734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318" y="4335639"/>
            <a:ext cx="2133850" cy="17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272382" y="2658486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876300"/>
            <a:ext cx="11887200" cy="773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7" y="3629024"/>
            <a:ext cx="1770598" cy="1439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06" y="3629024"/>
            <a:ext cx="1821716" cy="1480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92" y="3629024"/>
            <a:ext cx="1821716" cy="1480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613" y="3629024"/>
            <a:ext cx="1821716" cy="148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49" y="3629024"/>
            <a:ext cx="1848099" cy="1502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16" y="5329346"/>
            <a:ext cx="1733800" cy="1452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64" y="5329346"/>
            <a:ext cx="1733800" cy="1452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758" y="5374644"/>
            <a:ext cx="1733800" cy="1452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308" y="5393694"/>
            <a:ext cx="1733800" cy="1452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41" y="5393694"/>
            <a:ext cx="1733800" cy="14524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437970" y="3684630"/>
            <a:ext cx="1336607" cy="11540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14114" y="4348653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377165" y="4369429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51030" y="3851914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975701" y="3839682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377165" y="3839682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518092" y="5542886"/>
            <a:ext cx="1336607" cy="11540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261575" y="6193553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833201" y="6192899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411074" y="5693151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982716" y="5697711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604324" y="5693277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26" y="0"/>
            <a:ext cx="122783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850415" y="2503990"/>
            <a:ext cx="4404844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Vector Graphicof Aesthetic Background Template with Sere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834" y="712452"/>
            <a:ext cx="92500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Chung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 Em Tập Lái Ô Tô Tone Kid Nhạc Sống - Beat Chuẩ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704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385</Words>
  <Application>Microsoft Office PowerPoint</Application>
  <PresentationFormat>Widescreen</PresentationFormat>
  <Paragraphs>31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32</cp:revision>
  <dcterms:created xsi:type="dcterms:W3CDTF">2025-01-20T09:37:39Z</dcterms:created>
  <dcterms:modified xsi:type="dcterms:W3CDTF">2025-03-17T05:14:27Z</dcterms:modified>
</cp:coreProperties>
</file>