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8" r:id="rId4"/>
    <p:sldId id="264" r:id="rId5"/>
    <p:sldId id="265" r:id="rId6"/>
    <p:sldId id="262" r:id="rId7"/>
    <p:sldId id="266" r:id="rId8"/>
    <p:sldId id="267" r:id="rId9"/>
    <p:sldId id="268" r:id="rId10"/>
    <p:sldId id="270" r:id="rId11"/>
    <p:sldId id="271" r:id="rId12"/>
    <p:sldId id="272" r:id="rId13"/>
    <p:sldId id="276" r:id="rId14"/>
    <p:sldId id="277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9" d="100"/>
          <a:sy n="99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0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1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5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1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8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7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6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8C82-9C43-4728-94DD-01887751216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7.wdp"/><Relationship Id="rId5" Type="http://schemas.openxmlformats.org/officeDocument/2006/relationships/image" Target="../media/image21.png"/><Relationship Id="rId1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microsoft.com/office/2007/relationships/hdphoto" Target="../media/hdphoto6.wdp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9.png"/><Relationship Id="rId3" Type="http://schemas.openxmlformats.org/officeDocument/2006/relationships/image" Target="../media/image18.jpeg"/><Relationship Id="rId7" Type="http://schemas.microsoft.com/office/2007/relationships/hdphoto" Target="../media/hdphoto5.wdp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7.wdp"/><Relationship Id="rId5" Type="http://schemas.openxmlformats.org/officeDocument/2006/relationships/image" Target="../media/image21.png"/><Relationship Id="rId1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microsoft.com/office/2007/relationships/hdphoto" Target="../media/hdphoto6.wdp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gif"/><Relationship Id="rId3" Type="http://schemas.openxmlformats.org/officeDocument/2006/relationships/image" Target="../media/image26.gi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17" Type="http://schemas.openxmlformats.org/officeDocument/2006/relationships/image" Target="../media/image40.gif"/><Relationship Id="rId2" Type="http://schemas.openxmlformats.org/officeDocument/2006/relationships/audio" Target="../media/audio4.wav"/><Relationship Id="rId16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28.gif"/><Relationship Id="rId15" Type="http://schemas.openxmlformats.org/officeDocument/2006/relationships/image" Target="../media/image38.gif"/><Relationship Id="rId10" Type="http://schemas.openxmlformats.org/officeDocument/2006/relationships/image" Target="../media/image33.png"/><Relationship Id="rId4" Type="http://schemas.openxmlformats.org/officeDocument/2006/relationships/image" Target="../media/image27.gif"/><Relationship Id="rId9" Type="http://schemas.openxmlformats.org/officeDocument/2006/relationships/image" Target="../media/image32.png"/><Relationship Id="rId1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Background Mầm Non Vector, Link Google 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" y="102368"/>
            <a:ext cx="12124623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1867" y="3031957"/>
            <a:ext cx="75990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 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 4</a:t>
            </a: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3- 4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Phan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7207" y="182880"/>
            <a:ext cx="440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endParaRPr lang="vi-VN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 KHỐI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 logo with people and text&#10;&#10;Description automatically generated">
            <a:extLst>
              <a:ext uri="{FF2B5EF4-FFF2-40B4-BE49-F238E27FC236}">
                <a16:creationId xmlns:a16="http://schemas.microsoft.com/office/drawing/2014/main" id="{7065D9A0-40E8-4891-9B04-D4BC30F1B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87" y="1135617"/>
            <a:ext cx="1336809" cy="12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26" y="0"/>
            <a:ext cx="1227832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850415" y="2503990"/>
            <a:ext cx="4404844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2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6" y="129706"/>
            <a:ext cx="11344275" cy="67282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48200" y="160338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7328" y="1752600"/>
            <a:ext cx="3430072" cy="19050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29" y="1828980"/>
            <a:ext cx="1271787" cy="1752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3" y="1905360"/>
            <a:ext cx="1271787" cy="175224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737675" y="1752600"/>
            <a:ext cx="2936380" cy="19050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70" b="98578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30" y="2045595"/>
            <a:ext cx="1271787" cy="12717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70" b="98578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53" y="2090466"/>
            <a:ext cx="1271787" cy="12717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70" b="98578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82" y="2090466"/>
            <a:ext cx="1271787" cy="1271787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202807" y="3960444"/>
            <a:ext cx="2936380" cy="19050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2" b="100000" l="0" r="99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81" y="4277050"/>
            <a:ext cx="1036838" cy="127178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8683915" y="4811806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8658637" y="4811806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8683915" y="4811806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8667041" y="4861536"/>
            <a:ext cx="1229197" cy="11096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8667504" y="4797775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8645499" y="47232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44" y="1981740"/>
            <a:ext cx="1271787" cy="17522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70" b="98578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88" y="2113493"/>
            <a:ext cx="1271787" cy="12717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2" b="100000" l="0" r="99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66" y="4300662"/>
            <a:ext cx="1036838" cy="12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11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24931"/>
            <a:ext cx="11906250" cy="68549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352" y="5251655"/>
            <a:ext cx="1373503" cy="11546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48200" y="160338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06908" y="1825456"/>
            <a:ext cx="4951293" cy="350385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70" b="98578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353932"/>
            <a:ext cx="2339187" cy="23391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70" b="98578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2397899"/>
            <a:ext cx="2339187" cy="23391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70" b="98578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86" y="2356078"/>
            <a:ext cx="2339187" cy="23391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70" b="98578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53932"/>
            <a:ext cx="2339187" cy="23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24341" y="2286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5577067" y="5039288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5578853" y="5042718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5578853" y="5048547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5592213" y="5068466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5592213" y="5057598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5564077" y="5029200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69" y="1352283"/>
            <a:ext cx="9029700" cy="359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17498" r="20289" b="28095"/>
          <a:stretch/>
        </p:blipFill>
        <p:spPr>
          <a:xfrm>
            <a:off x="1752600" y="1600201"/>
            <a:ext cx="1120462" cy="103030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17498" r="20289" b="28095"/>
          <a:stretch/>
        </p:blipFill>
        <p:spPr>
          <a:xfrm>
            <a:off x="2743200" y="1600201"/>
            <a:ext cx="1120462" cy="10303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17498" r="20289" b="28095"/>
          <a:stretch/>
        </p:blipFill>
        <p:spPr>
          <a:xfrm>
            <a:off x="3754114" y="1600201"/>
            <a:ext cx="1120462" cy="1030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0" t="14271" r="10803" b="13804"/>
          <a:stretch/>
        </p:blipFill>
        <p:spPr>
          <a:xfrm rot="1660372">
            <a:off x="1755239" y="3315798"/>
            <a:ext cx="1461182" cy="11761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0" t="14271" r="10803" b="13804"/>
          <a:stretch/>
        </p:blipFill>
        <p:spPr>
          <a:xfrm rot="1660372">
            <a:off x="3399530" y="3315799"/>
            <a:ext cx="1461182" cy="11761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8316788" y="1405966"/>
            <a:ext cx="783976" cy="9058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9296400" y="1405966"/>
            <a:ext cx="783976" cy="9058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8902021" y="2061813"/>
            <a:ext cx="783976" cy="9058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7924800" y="2061813"/>
            <a:ext cx="783976" cy="9058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2" t="23435" r="19018" b="26410"/>
          <a:stretch/>
        </p:blipFill>
        <p:spPr>
          <a:xfrm>
            <a:off x="7962272" y="3183954"/>
            <a:ext cx="1879498" cy="1767596"/>
          </a:xfrm>
          <a:prstGeom prst="rect">
            <a:avLst/>
          </a:prstGeom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38" y="1394048"/>
            <a:ext cx="18589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42" y="2256650"/>
            <a:ext cx="19018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32" y="3183954"/>
            <a:ext cx="1901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72" y="4062143"/>
            <a:ext cx="1858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9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7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7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24341" y="2286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58" y="5334001"/>
            <a:ext cx="1373503" cy="11546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69" y="1352283"/>
            <a:ext cx="9029700" cy="384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17498" r="20289" b="28095"/>
          <a:stretch/>
        </p:blipFill>
        <p:spPr>
          <a:xfrm>
            <a:off x="1752600" y="1600201"/>
            <a:ext cx="1120462" cy="103030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17498" r="20289" b="28095"/>
          <a:stretch/>
        </p:blipFill>
        <p:spPr>
          <a:xfrm>
            <a:off x="2743200" y="1600201"/>
            <a:ext cx="1120462" cy="10303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17498" r="20289" b="28095"/>
          <a:stretch/>
        </p:blipFill>
        <p:spPr>
          <a:xfrm>
            <a:off x="3754114" y="1600201"/>
            <a:ext cx="1120462" cy="1030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0" t="14271" r="10803" b="13804"/>
          <a:stretch/>
        </p:blipFill>
        <p:spPr>
          <a:xfrm rot="1660372">
            <a:off x="1755239" y="3315798"/>
            <a:ext cx="1461182" cy="11761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0" t="14271" r="10803" b="13804"/>
          <a:stretch/>
        </p:blipFill>
        <p:spPr>
          <a:xfrm rot="1660372">
            <a:off x="3399530" y="3315799"/>
            <a:ext cx="1461182" cy="11761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8316788" y="1405966"/>
            <a:ext cx="783976" cy="9058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9296400" y="1405966"/>
            <a:ext cx="783976" cy="9058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8902021" y="2061813"/>
            <a:ext cx="783976" cy="9058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7924800" y="2061813"/>
            <a:ext cx="783976" cy="9058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2" t="23435" r="19018" b="26410"/>
          <a:stretch/>
        </p:blipFill>
        <p:spPr>
          <a:xfrm>
            <a:off x="7806499" y="3397067"/>
            <a:ext cx="1879498" cy="1767596"/>
          </a:xfrm>
          <a:prstGeom prst="rect">
            <a:avLst/>
          </a:prstGeom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38" y="1394048"/>
            <a:ext cx="18589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42" y="2256650"/>
            <a:ext cx="19018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11" y="3351484"/>
            <a:ext cx="1901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69" y="4277958"/>
            <a:ext cx="1858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648201" y="2115354"/>
            <a:ext cx="576541" cy="13136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419601" y="2630511"/>
            <a:ext cx="805141" cy="1249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781802" y="1858885"/>
            <a:ext cx="1198501" cy="20213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809706" y="2686068"/>
            <a:ext cx="1038896" cy="180084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4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375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7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37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7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37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000"/>
                    </a:srgbClr>
                  </a:outerShdw>
                </a:effectLst>
                <a:latin typeface=".VnAristote"/>
              </a:rPr>
              <a:t>KÝnh chóc c¸c c« m¹nh khoÎ </a:t>
            </a:r>
          </a:p>
          <a:p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000"/>
                    </a:srgbClr>
                  </a:outerShdw>
                </a:effectLst>
                <a:latin typeface=".VnAristote"/>
              </a:rPr>
              <a:t>gia ®×nh h¹nh phóc</a:t>
            </a:r>
          </a:p>
        </p:txBody>
      </p:sp>
      <p:grpSp>
        <p:nvGrpSpPr>
          <p:cNvPr id="8195" name="Group 3"/>
          <p:cNvGrpSpPr>
            <a:grpSpLocks noChangeAspect="1"/>
          </p:cNvGrpSpPr>
          <p:nvPr/>
        </p:nvGrpSpPr>
        <p:grpSpPr bwMode="auto">
          <a:xfrm>
            <a:off x="4495800" y="1524000"/>
            <a:ext cx="2971800" cy="1257300"/>
            <a:chOff x="0" y="0"/>
            <a:chExt cx="1200" cy="600"/>
          </a:xfrm>
        </p:grpSpPr>
        <p:pic>
          <p:nvPicPr>
            <p:cNvPr id="196662" name="Picture 4" descr="HOAVAN~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663" name="Picture 5" descr="HOAVAN~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664" name="Picture 6" descr="HOAVAN~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3276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78000"/>
                    </a:srgbClr>
                  </a:outerShdw>
                </a:effectLst>
                <a:cs typeface="Times New Roman" panose="02020603050405020304" pitchFamily="18" charset="0"/>
              </a:rPr>
              <a:t>KẾT THÚC TIẾT HỌC</a:t>
            </a:r>
          </a:p>
        </p:txBody>
      </p:sp>
      <p:pic>
        <p:nvPicPr>
          <p:cNvPr id="8200" name="Picture 8" descr="KIT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9555164" y="1371601"/>
            <a:ext cx="11128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4" name="Picture 9" descr="housebig_w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28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5" name="Picture 10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6" name="Picture 11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7" name="Picture 12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8" name="Picture 13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9" name="Picture 14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0" name="Picture 15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5908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1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6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7" name="Picture 22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6" y="0"/>
            <a:ext cx="9293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8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9" name="Picture 24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30" name="Picture 25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31" name="Picture 26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32" name="Picture 27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590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1054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29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30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1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5814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32" descr="Hoa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10200"/>
            <a:ext cx="815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6638" name="Group 33"/>
          <p:cNvGrpSpPr>
            <a:grpSpLocks/>
          </p:cNvGrpSpPr>
          <p:nvPr/>
        </p:nvGrpSpPr>
        <p:grpSpPr bwMode="auto">
          <a:xfrm flipH="1" flipV="1">
            <a:off x="1828801" y="304801"/>
            <a:ext cx="1800225" cy="1565275"/>
            <a:chOff x="0" y="0"/>
            <a:chExt cx="1200" cy="1289"/>
          </a:xfrm>
        </p:grpSpPr>
        <p:sp>
          <p:nvSpPr>
            <p:cNvPr id="196645" name="Freeform 34"/>
            <p:cNvSpPr>
              <a:spLocks noChangeArrowheads="1"/>
            </p:cNvSpPr>
            <p:nvPr/>
          </p:nvSpPr>
          <p:spPr bwMode="auto">
            <a:xfrm>
              <a:off x="451" y="75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6" name="Freeform 35"/>
            <p:cNvSpPr>
              <a:spLocks noChangeArrowheads="1"/>
            </p:cNvSpPr>
            <p:nvPr/>
          </p:nvSpPr>
          <p:spPr bwMode="auto">
            <a:xfrm>
              <a:off x="451" y="75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7" name="Freeform 36"/>
            <p:cNvSpPr>
              <a:spLocks noChangeArrowheads="1"/>
            </p:cNvSpPr>
            <p:nvPr/>
          </p:nvSpPr>
          <p:spPr bwMode="auto">
            <a:xfrm>
              <a:off x="451" y="75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8" name="Freeform 37"/>
            <p:cNvSpPr>
              <a:spLocks noChangeArrowheads="1"/>
            </p:cNvSpPr>
            <p:nvPr/>
          </p:nvSpPr>
          <p:spPr bwMode="auto">
            <a:xfrm>
              <a:off x="218" y="89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9" name="Freeform 38"/>
            <p:cNvSpPr>
              <a:spLocks noChangeArrowheads="1"/>
            </p:cNvSpPr>
            <p:nvPr/>
          </p:nvSpPr>
          <p:spPr bwMode="auto">
            <a:xfrm>
              <a:off x="218" y="89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0" name="Freeform 39"/>
            <p:cNvSpPr>
              <a:spLocks noChangeArrowheads="1"/>
            </p:cNvSpPr>
            <p:nvPr/>
          </p:nvSpPr>
          <p:spPr bwMode="auto">
            <a:xfrm>
              <a:off x="218" y="89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1" name="Freeform 40"/>
            <p:cNvSpPr>
              <a:spLocks noChangeArrowheads="1"/>
            </p:cNvSpPr>
            <p:nvPr/>
          </p:nvSpPr>
          <p:spPr bwMode="auto">
            <a:xfrm>
              <a:off x="219" y="89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652" name="Group 41"/>
            <p:cNvGrpSpPr>
              <a:grpSpLocks noChangeAspect="1"/>
            </p:cNvGrpSpPr>
            <p:nvPr/>
          </p:nvGrpSpPr>
          <p:grpSpPr bwMode="auto">
            <a:xfrm>
              <a:off x="0" y="0"/>
              <a:ext cx="1200" cy="1264"/>
              <a:chOff x="0" y="0"/>
              <a:chExt cx="2640" cy="2704"/>
            </a:xfrm>
          </p:grpSpPr>
          <p:pic>
            <p:nvPicPr>
              <p:cNvPr id="196653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1664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4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720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5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2064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6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1152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7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2176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8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256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9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6" y="347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60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0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61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1509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6639" name="Picture 51" descr="felicitsh71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2" y="96253"/>
            <a:ext cx="11790946" cy="6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40" name="Picture 53" descr="chu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6" y="211138"/>
            <a:ext cx="93694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41" name="Picture 54" descr="XMASCA~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42" name="Picture 55" descr="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43" name="Content Placeholder 3" descr="http://i654.photobucket.com/albums/uu268/ngoc_korea/1097035sm6g0w6w6a.gif"/>
          <p:cNvPicPr>
            <a:picLocks noGrp="1" noChangeArrowheads="1"/>
          </p:cNvPicPr>
          <p:nvPr>
            <p:ph idx="4294967295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1752600"/>
            <a:ext cx="4191000" cy="5278438"/>
          </a:xfrm>
        </p:spPr>
      </p:pic>
      <p:pic>
        <p:nvPicPr>
          <p:cNvPr id="196644" name="Picture 54" descr="XMASCA~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6" y="4267200"/>
            <a:ext cx="27400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00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3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26" y="0"/>
            <a:ext cx="122783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9571" y="1665170"/>
            <a:ext cx="72766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4.</a:t>
            </a: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1-1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 diễn đạt được kết quả của từng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tìm và đặt được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tương ứng với số lượng của từng nhóm.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trẻ kỹ năng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26" y="0"/>
            <a:ext cx="1227832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7933" y="3075057"/>
            <a:ext cx="7261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trẻ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hát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hát:Finger</a:t>
            </a:r>
            <a:r>
              <a:rPr lang="en-US" sz="4000" dirty="0">
                <a:solidFill>
                  <a:srgbClr val="FF0000"/>
                </a:solidFill>
              </a:rPr>
              <a:t> Family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26" y="0"/>
            <a:ext cx="1227832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359010" y="2321603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00025"/>
            <a:ext cx="11572875" cy="6657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16" y="3557587"/>
            <a:ext cx="2488791" cy="3429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95" y="3529012"/>
            <a:ext cx="2488791" cy="3429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13" y="3428999"/>
            <a:ext cx="248879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2F6"/>
              </a:clrFrom>
              <a:clrTo>
                <a:srgbClr val="FEF2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61" y="3562349"/>
            <a:ext cx="1153157" cy="1414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2F6"/>
              </a:clrFrom>
              <a:clrTo>
                <a:srgbClr val="FEF2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69" y="3428999"/>
            <a:ext cx="1153157" cy="1414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2F6"/>
              </a:clrFrom>
              <a:clrTo>
                <a:srgbClr val="FEF2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926" y="3428999"/>
            <a:ext cx="1153157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4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26" y="0"/>
            <a:ext cx="1227832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272382" y="2658486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943" y="88331"/>
            <a:ext cx="9365381" cy="651630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3796" y="3346483"/>
            <a:ext cx="1762141" cy="68479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80061" y="3578196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44866" y="3556539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9671" y="3534882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3415" y="3534882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32414" y="347130"/>
            <a:ext cx="548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HĐ 2: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vi 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3651" y="2745254"/>
            <a:ext cx="1801021" cy="24814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9176" y="2790578"/>
            <a:ext cx="1801021" cy="24814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1541" y="2824320"/>
            <a:ext cx="1801021" cy="24814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8075" y="2858062"/>
            <a:ext cx="1801021" cy="24814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214" y="1082368"/>
            <a:ext cx="18589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35" y="2171418"/>
            <a:ext cx="19018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782" y="3183556"/>
            <a:ext cx="1901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048" y="4106686"/>
            <a:ext cx="1858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76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71451"/>
            <a:ext cx="11277600" cy="6686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4117" y="2224372"/>
            <a:ext cx="1801021" cy="2481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8628" y="2274023"/>
            <a:ext cx="1801021" cy="2481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9521" y="2274023"/>
            <a:ext cx="1801021" cy="2481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0414" y="2274023"/>
            <a:ext cx="1801021" cy="2481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2314935" y="4705778"/>
            <a:ext cx="620871" cy="1704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4274266" y="4755429"/>
            <a:ext cx="620871" cy="1654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6233597" y="4755429"/>
            <a:ext cx="620871" cy="16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8142191" y="4825341"/>
            <a:ext cx="620871" cy="1597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048" y="3514726"/>
            <a:ext cx="1858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048" y="5383036"/>
            <a:ext cx="1858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262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.VnAristote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21</cp:revision>
  <dcterms:created xsi:type="dcterms:W3CDTF">2025-01-20T09:37:39Z</dcterms:created>
  <dcterms:modified xsi:type="dcterms:W3CDTF">2025-02-21T03:21:33Z</dcterms:modified>
</cp:coreProperties>
</file>