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6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87" r:id="rId13"/>
    <p:sldId id="270" r:id="rId14"/>
    <p:sldId id="271" r:id="rId15"/>
    <p:sldId id="272" r:id="rId16"/>
    <p:sldId id="288" r:id="rId17"/>
    <p:sldId id="274" r:id="rId18"/>
    <p:sldId id="275" r:id="rId19"/>
    <p:sldId id="276" r:id="rId20"/>
    <p:sldId id="277" r:id="rId21"/>
    <p:sldId id="278" r:id="rId22"/>
    <p:sldId id="279" r:id="rId23"/>
    <p:sldId id="28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AD44F-97BC-4AEA-8BA1-9D64B1E7F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8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E1AC-8C6C-4282-AD3B-830372210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31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7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4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9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3013-2709-4542-8910-C94AE65C97C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C001-4F61-4F44-9D64-8197ED4A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slide" Target="slide2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7249"/>
            <a:ext cx="12106275" cy="6924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3531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CỰ KHỐI.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95" y="1203231"/>
            <a:ext cx="1336809" cy="124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1724" y="3630905"/>
            <a:ext cx="77628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32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HOẠT ĐỘNG KHÁM PHÁ</a:t>
            </a:r>
            <a:endParaRPr lang="en-US" sz="32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endParaRPr lang="en-US" sz="20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vi-VN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Bé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cây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xanh</a:t>
            </a:r>
            <a:endParaRPr lang="en-US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Trẻ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(3-4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Phan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Thị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Phương</a:t>
            </a:r>
            <a:endParaRPr lang="en-US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5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cây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71450"/>
            <a:ext cx="11877675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17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cây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776"/>
            <a:ext cx="115633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88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1925"/>
            <a:ext cx="11468100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624" y="3257550"/>
            <a:ext cx="591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I.Cây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ích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1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15072008093117">
            <a:hlinkClick r:id="" action="ppaction://noaction">
              <a:snd r:embed="rId2" name="bomb.wav"/>
            </a:hlinkClick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9" y="476250"/>
            <a:ext cx="3886200" cy="2133600"/>
          </a:xfrm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3" name="Picture 11" descr="Cai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039" y="3722688"/>
            <a:ext cx="3816350" cy="2514600"/>
          </a:xfr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4" name="Picture 12" descr="Nghich-canh-duoc-mua-22633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76" y="412750"/>
            <a:ext cx="3725862" cy="2197100"/>
          </a:xfr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200150" y="2790826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FF"/>
                </a:solidFill>
              </a:rPr>
              <a:t>Cây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lương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thực</a:t>
            </a:r>
            <a:endParaRPr lang="en-US" altLang="en-US" sz="3200" b="1" dirty="0">
              <a:solidFill>
                <a:srgbClr val="FF00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864475" y="2801938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FF"/>
                </a:solidFill>
              </a:rPr>
              <a:t>Cây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ăn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quả</a:t>
            </a:r>
            <a:endParaRPr lang="en-US" altLang="en-US" sz="3200" b="1" dirty="0">
              <a:solidFill>
                <a:srgbClr val="FF00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548189" y="6254750"/>
            <a:ext cx="270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</a:rPr>
              <a:t>Cây</a:t>
            </a:r>
            <a:r>
              <a:rPr lang="en-US" altLang="en-US" sz="3200" b="1" dirty="0">
                <a:solidFill>
                  <a:srgbClr val="0000FF"/>
                </a:solidFill>
              </a:rPr>
              <a:t>   </a:t>
            </a:r>
            <a:r>
              <a:rPr lang="en-US" altLang="en-US" sz="3200" b="1" dirty="0" err="1">
                <a:solidFill>
                  <a:srgbClr val="0000FF"/>
                </a:solidFill>
              </a:rPr>
              <a:t>rau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13331" name="Picture 19" descr="cabbage_bap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716338"/>
            <a:ext cx="3708400" cy="2520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1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8" grpId="0"/>
      <p:bldP spid="133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images (1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9901" y="3644900"/>
            <a:ext cx="4105275" cy="2743200"/>
          </a:xfrm>
          <a:noFill/>
          <a:ln w="28575">
            <a:solidFill>
              <a:srgbClr val="CB4A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9" descr="46">
            <a:hlinkClick r:id="" action="ppaction://noaction">
              <a:snd r:embed="rId3" name="bomb.wav"/>
            </a:hlinkClick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65100"/>
            <a:ext cx="4038600" cy="2819400"/>
          </a:xfrm>
          <a:ln w="28575">
            <a:solidFill>
              <a:srgbClr val="CB4A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 descr="Downlo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165100"/>
            <a:ext cx="4114800" cy="2819400"/>
          </a:xfrm>
          <a:noFill/>
          <a:ln w="28575">
            <a:solidFill>
              <a:srgbClr val="CB4A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724400" y="6400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000000"/>
                </a:solidFill>
              </a:rPr>
              <a:t>Cây bóng mát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8515350" y="308451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000000"/>
                </a:solidFill>
              </a:rPr>
              <a:t>Cây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gỗ</a:t>
            </a:r>
            <a:endParaRPr lang="en-US" altLang="en-US" sz="2800" b="1" i="1" dirty="0">
              <a:solidFill>
                <a:srgbClr val="000000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06376" y="3084513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000000"/>
                </a:solidFill>
              </a:rPr>
              <a:t>Nơi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sống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của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động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vật</a:t>
            </a:r>
            <a:endParaRPr lang="en-US" alt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37902" name="Picture 14" descr="IMG_6947">
            <a:hlinkClick r:id="" action="ppaction://noaction" highlightClick="1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608388"/>
            <a:ext cx="4038600" cy="2743200"/>
          </a:xfrm>
          <a:prstGeom prst="rect">
            <a:avLst/>
          </a:prstGeom>
          <a:noFill/>
          <a:ln w="28575">
            <a:solidFill>
              <a:srgbClr val="CB4A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  <p:bldP spid="37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913313" y="2789238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Cây hoa</a:t>
            </a:r>
            <a:r>
              <a:rPr lang="en-US" altLang="en-US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4943475" y="61722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Cây cảnh</a:t>
            </a:r>
          </a:p>
        </p:txBody>
      </p:sp>
      <p:pic>
        <p:nvPicPr>
          <p:cNvPr id="39952" name="Picture 16" descr="4aaf3bdb_2fb27067_xh-21-cay-trong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427538" cy="2808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3" name="Picture 17" descr="1735108221-3-DaoNhat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4" y="1"/>
            <a:ext cx="4535487" cy="2879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7" name="Picture 21" descr="snake_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429000"/>
            <a:ext cx="4500562" cy="2808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60" name="Picture 24" descr="hoa%20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64050" cy="2879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/>
      <p:bldP spid="399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85725"/>
            <a:ext cx="11468100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624" y="3257550"/>
            <a:ext cx="5915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.Những </a:t>
            </a:r>
            <a:r>
              <a:rPr lang="en-US" sz="3200" dirty="0" err="1" smtClean="0">
                <a:solidFill>
                  <a:srgbClr val="FF0000"/>
                </a:solidFill>
              </a:rPr>
              <a:t>tác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xanh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8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images524955_pha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84138"/>
            <a:ext cx="4608513" cy="57689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6" name="Picture 12" descr="chat 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119063"/>
            <a:ext cx="4464050" cy="57340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3486150" y="5972176"/>
            <a:ext cx="5689600" cy="792163"/>
          </a:xfrm>
          <a:prstGeom prst="flowChartTermina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 err="1">
                <a:solidFill>
                  <a:srgbClr val="006600"/>
                </a:solidFill>
              </a:rPr>
              <a:t>Chặt</a:t>
            </a:r>
            <a:r>
              <a:rPr lang="en-US" altLang="en-US" sz="4400" b="1" i="1" dirty="0">
                <a:solidFill>
                  <a:srgbClr val="006600"/>
                </a:solidFill>
              </a:rPr>
              <a:t> </a:t>
            </a:r>
            <a:r>
              <a:rPr lang="en-US" altLang="en-US" sz="4400" b="1" i="1" dirty="0" err="1">
                <a:solidFill>
                  <a:srgbClr val="006600"/>
                </a:solidFill>
              </a:rPr>
              <a:t>phá</a:t>
            </a:r>
            <a:r>
              <a:rPr lang="en-US" altLang="en-US" sz="4400" b="1" i="1" dirty="0">
                <a:solidFill>
                  <a:srgbClr val="006600"/>
                </a:solidFill>
              </a:rPr>
              <a:t> </a:t>
            </a:r>
            <a:r>
              <a:rPr lang="en-US" altLang="en-US" sz="4400" b="1" i="1" dirty="0" err="1">
                <a:solidFill>
                  <a:srgbClr val="006600"/>
                </a:solidFill>
              </a:rPr>
              <a:t>rừng</a:t>
            </a:r>
            <a:endParaRPr lang="en-US" altLang="en-US" sz="44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chay 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28600"/>
            <a:ext cx="4535488" cy="55895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dotru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28600"/>
            <a:ext cx="4500562" cy="55530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3215482" y="5886450"/>
            <a:ext cx="5688012" cy="971550"/>
          </a:xfrm>
          <a:prstGeom prst="flowChartTerminator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rgbClr val="0000FF"/>
                </a:solidFill>
              </a:rPr>
              <a:t>Đốt rừng</a:t>
            </a:r>
          </a:p>
        </p:txBody>
      </p:sp>
    </p:spTree>
    <p:extLst>
      <p:ext uri="{BB962C8B-B14F-4D97-AF65-F5344CB8AC3E}">
        <p14:creationId xmlns:p14="http://schemas.microsoft.com/office/powerpoint/2010/main" val="17656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SC02243">
            <a:hlinkClick r:id="" action="ppaction://noaction" highlightClick="1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215901"/>
            <a:ext cx="4500563" cy="5589588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6" descr="images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15901"/>
            <a:ext cx="4608512" cy="5624513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1524001" y="5956300"/>
            <a:ext cx="3529012" cy="827088"/>
          </a:xfrm>
          <a:prstGeom prst="flowChartTermina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Bẻ cành</a:t>
            </a: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6509544" y="5956300"/>
            <a:ext cx="3708400" cy="827087"/>
          </a:xfrm>
          <a:prstGeom prst="flowChartTermina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Giẫm lên hoa</a:t>
            </a:r>
          </a:p>
        </p:txBody>
      </p:sp>
    </p:spTree>
    <p:extLst>
      <p:ext uri="{BB962C8B-B14F-4D97-AF65-F5344CB8AC3E}">
        <p14:creationId xmlns:p14="http://schemas.microsoft.com/office/powerpoint/2010/main" val="457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860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4775"/>
            <a:ext cx="12011025" cy="6638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872847"/>
            <a:ext cx="90201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solidFill>
                  <a:schemeClr val="accent2"/>
                </a:solidFill>
              </a:rPr>
              <a:t>Mục đích, yêu cầu: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1.Kiến thức: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Trẻ biết cây xanh có nhiều ích lợi đối với đời sống của con người ( Cho hoa, quả, bóng mát,gỗ,làm cho môi trường sống thêm trong sạch )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Hiểu được tác hại của những hàng vi phá hoại môi trường ,chặt cây ,phá rừng, vứt rác bừa bãi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Trẻ biết các giai đoạn phát triển của cây: Hạt nảy mầm-&gt; cây non-&gt;Cây trưởng thành-&gt; Cây có hoa -&gt; Cây ra quả.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Trẻ biết các điều kiện giúp cây phát triển tốt: Đật tơi xốp, nước,ánh nắng mặt trời,không khí, sự chăm sóc của con người.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2.Kỹ năng: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Phát triển khả năng phân loại: Cây lương thực,cây cho bóng mát,cây cho gỗ,cây cho hoa .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 Rèn khả năng nói rõ ràng,mạch lạc cho trẻ cung cấp vốn từ “ Xanh tươi, xum xuê,Tỏa bóng mát, vươn lên.”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Luyện khả năng tạp trung chú ý,quan sát,phán đoán trong giờ học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Rèn trẻ sử dụng một số thao tác đơn giản trên máy vi tính” kích chuột,di chuyển chuột, tích ô trả lời câu hỏi”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3. Giáo dục.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Trẻ biết yêu thiên nhiên, bảo vệ môi trường, chăm sóc tưới nước bắt sâu cho cây</a:t>
            </a:r>
          </a:p>
          <a:p>
            <a:pPr algn="just"/>
            <a:r>
              <a:rPr lang="vi-VN" sz="1400" dirty="0">
                <a:solidFill>
                  <a:schemeClr val="accent2"/>
                </a:solidFill>
              </a:rPr>
              <a:t>- Trẻ hứng thú tham gia hoạt động trồng cây .</a:t>
            </a:r>
            <a:endParaRPr lang="vi-VN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ranh ảnh dạy học\Hinh nen dep\SLGG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882776" y="944564"/>
            <a:ext cx="54721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 b="1">
              <a:solidFill>
                <a:srgbClr val="FF0000"/>
              </a:solidFill>
            </a:endParaRPr>
          </a:p>
        </p:txBody>
      </p:sp>
      <p:pic>
        <p:nvPicPr>
          <p:cNvPr id="19460" name="Picture 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32911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1811339" y="368300"/>
            <a:ext cx="6372225" cy="36004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Chuyện gì sẽ xảy ra</a:t>
            </a:r>
          </a:p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khi con người không</a:t>
            </a:r>
          </a:p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chăm sóc, bảo vệ cây </a:t>
            </a:r>
          </a:p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xanh???</a:t>
            </a: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2" name="Picture 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32911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5767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3006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40861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 descr="625_lu%20l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28600"/>
            <a:ext cx="4572000" cy="57340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1524000" y="6134100"/>
            <a:ext cx="3419475" cy="6477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Hạn hán</a:t>
            </a:r>
          </a:p>
        </p:txBody>
      </p:sp>
      <p:pic>
        <p:nvPicPr>
          <p:cNvPr id="83979" name="Picture 11" descr="hanh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28600"/>
            <a:ext cx="4464050" cy="56975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6727031" y="6086475"/>
            <a:ext cx="3348038" cy="6477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Lũ lụt</a:t>
            </a:r>
          </a:p>
        </p:txBody>
      </p:sp>
    </p:spTree>
    <p:extLst>
      <p:ext uri="{BB962C8B-B14F-4D97-AF65-F5344CB8AC3E}">
        <p14:creationId xmlns:p14="http://schemas.microsoft.com/office/powerpoint/2010/main" val="17379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  <p:bldP spid="839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0" name="Picture 10" descr="TP-bui23407-1">
            <a:hlinkClick r:id="rId2" action="ppaction://hlinksldjump" highlightClick="1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33375"/>
            <a:ext cx="4464050" cy="558958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3924300" y="6137276"/>
            <a:ext cx="3924300" cy="612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Khói bụi</a:t>
            </a:r>
          </a:p>
        </p:txBody>
      </p:sp>
      <p:pic>
        <p:nvPicPr>
          <p:cNvPr id="87055" name="Picture 15" descr="b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351631"/>
            <a:ext cx="4284662" cy="55530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33574"/>
            <a:ext cx="5153025" cy="448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1933574"/>
            <a:ext cx="5629275" cy="448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8975" y="96202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Trồng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sóc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xanh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8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Tranh ảnh dạy học\Hinh nen dep\SLGG_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919289" y="333375"/>
            <a:ext cx="5292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3. </a:t>
            </a:r>
            <a:r>
              <a:rPr lang="en-US" sz="44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Luyện</a:t>
            </a:r>
            <a:r>
              <a:rPr lang="en-US" sz="4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sz="4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endParaRPr lang="en-US" sz="36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792538" y="1233489"/>
            <a:ext cx="500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 </a:t>
            </a:r>
            <a:r>
              <a:rPr lang="en-US" sz="36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Trò</a:t>
            </a:r>
            <a:r>
              <a:rPr lang="en-US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chơi</a:t>
            </a:r>
            <a:r>
              <a:rPr lang="en-US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endParaRPr lang="en-US" sz="36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	“</a:t>
            </a:r>
            <a:r>
              <a:rPr lang="en-US" sz="3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Ai </a:t>
            </a:r>
            <a:r>
              <a:rPr lang="en-US" sz="36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Chọn</a:t>
            </a:r>
            <a:r>
              <a:rPr lang="en-US" sz="3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2243138" y="2528888"/>
            <a:ext cx="64817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</a:rPr>
              <a:t>* </a:t>
            </a:r>
            <a:r>
              <a:rPr lang="en-US" altLang="en-US" sz="3200" b="1" dirty="0" err="1">
                <a:solidFill>
                  <a:srgbClr val="000000"/>
                </a:solidFill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chơi</a:t>
            </a:r>
            <a:r>
              <a:rPr lang="en-US" altLang="en-US" sz="3200" b="1" dirty="0">
                <a:solidFill>
                  <a:srgbClr val="000000"/>
                </a:solidFill>
              </a:rPr>
              <a:t>: </a:t>
            </a:r>
          </a:p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</a:rPr>
              <a:t> - </a:t>
            </a:r>
            <a:r>
              <a:rPr lang="en-US" altLang="en-US" sz="3200" b="1" dirty="0" err="1">
                <a:solidFill>
                  <a:srgbClr val="000000"/>
                </a:solidFill>
              </a:rPr>
              <a:t>Bé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hãy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chọn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hình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ảnh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altLang="en-US" sz="3200" b="1" dirty="0" err="1">
                <a:solidFill>
                  <a:srgbClr val="000000"/>
                </a:solidFill>
              </a:rPr>
              <a:t>mà</a:t>
            </a:r>
            <a:r>
              <a:rPr lang="en-US" altLang="en-US" sz="3200" b="1" dirty="0">
                <a:solidFill>
                  <a:srgbClr val="000000"/>
                </a:solidFill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</a:rPr>
              <a:t>đúng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5" grpId="0"/>
      <p:bldP spid="686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6dust">
            <a:hlinkClick r:id="rId2" action="ppaction://hlinksldjump" highlightClick="1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4"/>
            <a:ext cx="4114800" cy="310038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10" descr="20741323_images1409589_nhamayonhiem">
            <a:hlinkClick r:id="rId2" action="ppaction://hlinksldjump" highlightClick="1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814"/>
            <a:ext cx="4114800" cy="315277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2" descr="TP-bui23407-1">
            <a:hlinkClick r:id="rId2" action="ppaction://hlinksldjump" highlightClick="1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44900"/>
            <a:ext cx="4114800" cy="28956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14" descr="IMG_6947">
            <a:hlinkClick r:id="rId7" action="ppaction://hlinksldjump" highlightClick="1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4103688" cy="28956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jlu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3210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5" descr="images (8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3338"/>
            <a:ext cx="4392612" cy="328771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6" descr="hoa-tho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0"/>
            <a:ext cx="4608513" cy="3429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7" descr="caybongma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429000"/>
            <a:ext cx="4427537" cy="3429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5725"/>
            <a:ext cx="11639549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495550" y="1592263"/>
            <a:ext cx="629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6600CC"/>
                </a:solidFill>
              </a:rPr>
              <a:t>      </a:t>
            </a:r>
            <a:r>
              <a:rPr lang="en-US" altLang="en-US" sz="4400" b="1" i="1" dirty="0" smtClean="0">
                <a:solidFill>
                  <a:srgbClr val="6600CC"/>
                </a:solidFill>
              </a:rPr>
              <a:t> </a:t>
            </a:r>
            <a:r>
              <a:rPr lang="en-US" altLang="en-US" sz="4400" b="1" i="1" dirty="0" err="1">
                <a:solidFill>
                  <a:srgbClr val="6600CC"/>
                </a:solidFill>
              </a:rPr>
              <a:t>Bé</a:t>
            </a:r>
            <a:r>
              <a:rPr lang="en-US" altLang="en-US" sz="4400" b="1" i="1" dirty="0">
                <a:solidFill>
                  <a:srgbClr val="6600CC"/>
                </a:solidFill>
              </a:rPr>
              <a:t> </a:t>
            </a:r>
            <a:r>
              <a:rPr lang="en-US" altLang="en-US" sz="4400" b="1" i="1" dirty="0" err="1">
                <a:solidFill>
                  <a:srgbClr val="6600CC"/>
                </a:solidFill>
              </a:rPr>
              <a:t>yêu</a:t>
            </a:r>
            <a:r>
              <a:rPr lang="en-US" altLang="en-US" sz="4400" b="1" i="1" dirty="0">
                <a:solidFill>
                  <a:srgbClr val="6600CC"/>
                </a:solidFill>
              </a:rPr>
              <a:t> </a:t>
            </a:r>
            <a:r>
              <a:rPr lang="en-US" altLang="en-US" sz="4400" b="1" i="1" dirty="0" err="1">
                <a:solidFill>
                  <a:srgbClr val="6600CC"/>
                </a:solidFill>
              </a:rPr>
              <a:t>cây</a:t>
            </a:r>
            <a:r>
              <a:rPr lang="en-US" altLang="en-US" sz="4400" b="1" i="1" dirty="0">
                <a:solidFill>
                  <a:srgbClr val="6600CC"/>
                </a:solidFill>
              </a:rPr>
              <a:t> </a:t>
            </a:r>
            <a:r>
              <a:rPr lang="en-US" altLang="en-US" sz="4400" b="1" i="1" dirty="0" err="1">
                <a:solidFill>
                  <a:srgbClr val="6600CC"/>
                </a:solidFill>
              </a:rPr>
              <a:t>xanh</a:t>
            </a:r>
            <a:endParaRPr lang="en-US" altLang="en-US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8" name="Picture 6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26050"/>
            <a:ext cx="1676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animated_animal%20rabbi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5314950"/>
            <a:ext cx="2590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963864" y="2492376"/>
            <a:ext cx="61563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66"/>
                </a:solidFill>
              </a:rPr>
              <a:t>- </a:t>
            </a:r>
            <a:r>
              <a:rPr lang="en-US" altLang="en-US" sz="3600" b="1" dirty="0" err="1">
                <a:solidFill>
                  <a:srgbClr val="FF0066"/>
                </a:solidFill>
              </a:rPr>
              <a:t>Tổ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chức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cho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trẻ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trồng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cây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</a:p>
          <a:p>
            <a:pPr eaLnBrk="1" hangingPunct="1"/>
            <a:r>
              <a:rPr lang="en-US" altLang="en-US" sz="3600" b="1" dirty="0" err="1">
                <a:solidFill>
                  <a:srgbClr val="FF0066"/>
                </a:solidFill>
              </a:rPr>
              <a:t>xanh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tại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góc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thiên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nhiên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của</a:t>
            </a:r>
            <a:endParaRPr lang="en-US" altLang="en-US" sz="36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en-US" sz="3600" b="1" dirty="0" err="1">
                <a:solidFill>
                  <a:srgbClr val="FF0066"/>
                </a:solidFill>
              </a:rPr>
              <a:t>lớp</a:t>
            </a:r>
            <a:r>
              <a:rPr lang="en-US" altLang="en-US" sz="3600" b="1" dirty="0">
                <a:solidFill>
                  <a:srgbClr val="FF0066"/>
                </a:solidFill>
              </a:rPr>
              <a:t>. </a:t>
            </a:r>
            <a:r>
              <a:rPr lang="en-US" altLang="en-US" sz="3600" b="1" dirty="0" err="1">
                <a:solidFill>
                  <a:srgbClr val="FF0066"/>
                </a:solidFill>
              </a:rPr>
              <a:t>Tận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dụng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các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loại</a:t>
            </a:r>
            <a:r>
              <a:rPr lang="en-US" altLang="en-US" sz="3600" b="1" dirty="0">
                <a:solidFill>
                  <a:srgbClr val="FF0066"/>
                </a:solidFill>
              </a:rPr>
              <a:t> chai, </a:t>
            </a:r>
          </a:p>
          <a:p>
            <a:pPr eaLnBrk="1" hangingPunct="1"/>
            <a:r>
              <a:rPr lang="en-US" altLang="en-US" sz="3600" b="1" dirty="0" err="1">
                <a:solidFill>
                  <a:srgbClr val="FF0066"/>
                </a:solidFill>
              </a:rPr>
              <a:t>lọ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cũ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để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trồng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một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số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cây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</a:p>
          <a:p>
            <a:pPr eaLnBrk="1" hangingPunct="1"/>
            <a:r>
              <a:rPr lang="en-US" altLang="en-US" sz="3600" b="1" dirty="0" err="1">
                <a:solidFill>
                  <a:srgbClr val="FF0066"/>
                </a:solidFill>
              </a:rPr>
              <a:t>cảnh</a:t>
            </a:r>
            <a:r>
              <a:rPr lang="en-US" altLang="en-US" sz="3600" b="1" dirty="0">
                <a:solidFill>
                  <a:srgbClr val="FF0066"/>
                </a:solidFill>
              </a:rPr>
              <a:t>, </a:t>
            </a:r>
            <a:r>
              <a:rPr lang="en-US" altLang="en-US" sz="3600" b="1" dirty="0" err="1">
                <a:solidFill>
                  <a:srgbClr val="FF0066"/>
                </a:solidFill>
              </a:rPr>
              <a:t>cây</a:t>
            </a:r>
            <a:r>
              <a:rPr lang="en-US" altLang="en-US" sz="3600" b="1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</a:rPr>
              <a:t>hoa</a:t>
            </a:r>
            <a:r>
              <a:rPr lang="en-US" altLang="en-US" sz="3600" b="1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852705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LANBCH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8588"/>
            <a:ext cx="4284662" cy="308451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6" descr="hoade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88914"/>
            <a:ext cx="4284662" cy="29876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7" descr="Bien-hoa-doc-dao-voi-vuon-rau-trong-nha_Tin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429000"/>
            <a:ext cx="8785225" cy="3240088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Tranh ảnh dạy học\Hinh nen dep\SLGG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71813" y="1268414"/>
            <a:ext cx="6049962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rgbClr val="FF0000"/>
                </a:solidFill>
              </a:rPr>
              <a:t>    Xin kính chào tạm biệt </a:t>
            </a:r>
          </a:p>
          <a:p>
            <a:pPr algn="ctr" eaLnBrk="1" hangingPunct="1"/>
            <a:r>
              <a:rPr lang="en-US" altLang="en-US" sz="4400" b="1" i="1">
                <a:solidFill>
                  <a:srgbClr val="FF0000"/>
                </a:solidFill>
              </a:rPr>
              <a:t>các cô giáo!</a:t>
            </a:r>
          </a:p>
          <a:p>
            <a:pPr algn="ctr" eaLnBrk="1" hangingPunct="1"/>
            <a:r>
              <a:rPr lang="en-US" altLang="en-US" sz="4400" b="1" i="1">
                <a:solidFill>
                  <a:srgbClr val="009900"/>
                </a:solidFill>
              </a:rPr>
              <a:t>Kính chúc các cô sức </a:t>
            </a:r>
          </a:p>
          <a:p>
            <a:pPr algn="ctr" eaLnBrk="1" hangingPunct="1"/>
            <a:r>
              <a:rPr lang="en-US" altLang="en-US" sz="4400" b="1" i="1">
                <a:solidFill>
                  <a:srgbClr val="009900"/>
                </a:solidFill>
              </a:rPr>
              <a:t>khỏe, hạnh phúc !</a:t>
            </a:r>
          </a:p>
          <a:p>
            <a:pPr algn="ctr" eaLnBrk="1" hangingPunct="1"/>
            <a:r>
              <a:rPr lang="en-US" altLang="en-US" sz="4400" b="1" i="1">
                <a:solidFill>
                  <a:srgbClr val="009900"/>
                </a:solidFill>
              </a:rPr>
              <a:t>    Kính chúc hội thi thành công!</a:t>
            </a:r>
          </a:p>
          <a:p>
            <a:pPr algn="ctr" eaLnBrk="1" hangingPunct="1"/>
            <a:r>
              <a:rPr lang="en-US" altLang="en-US" sz="4400" b="1" i="1">
                <a:solidFill>
                  <a:srgbClr val="0000FF"/>
                </a:solidFill>
              </a:rPr>
              <a:t>Xin trân trọng cảm ơn</a:t>
            </a:r>
            <a:r>
              <a:rPr lang="en-US" altLang="en-US" sz="4400" b="1">
                <a:solidFill>
                  <a:srgbClr val="0000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9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1925"/>
            <a:ext cx="11468100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624" y="3257550"/>
            <a:ext cx="591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Cô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trẻ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bài:Em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yêu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xanh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1925"/>
            <a:ext cx="11468100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624" y="3257550"/>
            <a:ext cx="591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I.Giới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thiệu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xanh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6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cây b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09550"/>
            <a:ext cx="117252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062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cây p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"/>
            <a:ext cx="118300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36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cây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"/>
            <a:ext cx="11468099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326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cây xo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219074"/>
            <a:ext cx="11610974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654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cây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5250"/>
            <a:ext cx="118300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809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385</Words>
  <Application>Microsoft Office PowerPoint</Application>
  <PresentationFormat>Widescreen</PresentationFormat>
  <Paragraphs>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9</cp:revision>
  <dcterms:created xsi:type="dcterms:W3CDTF">2024-12-24T02:42:29Z</dcterms:created>
  <dcterms:modified xsi:type="dcterms:W3CDTF">2024-12-24T03:33:52Z</dcterms:modified>
</cp:coreProperties>
</file>