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9" r:id="rId8"/>
    <p:sldId id="270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C0504D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92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66552-5E2C-49FC-9DE9-09A84AC0A74A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9A09-E458-4FB9-A7F7-A290ED3AF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C120-413C-80B7-4A41-9FEF55E3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BB193-C99C-80AB-DE79-6789DA158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F6E4B-59DA-0974-4C7C-FA228A15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5E97D-B99D-1901-5BDA-324CEC3B8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53250-F7C9-F99D-94A2-CD8E5BF1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D3E32-3009-D628-49A2-1C5D4F387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91755-8BF8-305B-66D2-E651DEDCF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B63D-1FA1-FA93-5186-2DB8DA2B8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DDB1E-73F2-FB54-7C1D-C17B6304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E6213-BF25-9DA0-2287-8463BE22C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FE38F-3BF9-D967-78B5-54DE013B4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353AC-B1C9-729D-B8D3-C906546A4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53250-F7C9-F99D-94A2-CD8E5BF1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D3E32-3009-D628-49A2-1C5D4F387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91755-8BF8-305B-66D2-E651DEDCF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B63D-1FA1-FA93-5186-2DB8DA2B8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0C62-827C-D5CD-C8D1-611586AC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C48FA-618C-8E34-091E-70AE1A919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879A5-AE77-67EC-568A-93B46856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0D79B-FA46-4ACF-662A-932E44AF5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13F32-D0CD-2A7C-3DA2-65C1378A6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783C7-DB5A-C1F0-D0DA-CA430F0E3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88D18-205B-A139-04A2-018C245CA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FD681-B8D2-7A43-8C8E-CC2495F82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111A-DB70-5693-8C54-D29A021B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B9A18-EBF5-2974-F117-75A0485F3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6399-56DD-A916-4C48-16D7606A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A76AF-9DB5-4A92-A345-7590B726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04E03-70D3-143F-A6B7-3E99DB5E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337F-5BCE-74EE-3805-BC84220C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09E7F-0953-5A43-491D-96A594966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09E6A-8CB8-5DD1-4ADC-3F6F6D00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03EE-9C48-6C83-D877-1D693F30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4D29-01E3-5010-CCD7-8292FE0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83141-9C16-7A04-92E9-098C53955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2A3A8-B2AB-4CB9-9D5B-0F6BB6CC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5BD0-C3DB-07CA-36F8-98C7784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DC870-3098-4C7C-2F83-434B6FBC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9DDD-8995-687C-8CB4-70A43836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3A6B-C788-4B5D-5EE1-EE7121E1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B4A1-9FEA-02D6-2257-3C96AD5B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A5F4-DBAC-F776-D3EF-2E8B0DCC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078A-E014-751D-BFFA-8670DB91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8E5F6-394A-3A0D-27F2-7C1BD79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260A-01BB-00A1-ECA2-0903069B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09291-E8C9-63A7-77C6-C8F73137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15CD6-2A8B-0E10-6F17-56B31BE9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90B5-9753-9112-7B73-6D19D50A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64187-956D-CEDF-2AA4-36D7818A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CB2F-5DBD-43C1-5692-CFA00F74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C51D-77EE-074D-BE3E-896393A4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E7D46-DEAB-C102-48F5-CA4CEFF3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C2060-8627-3D9F-4654-7600A1C0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8D8C7-B560-7A34-2915-B1ECF907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65330-834B-2262-37F9-F43E4B80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1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82E4-4A02-8A5F-9D6C-D52E4BFD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45309-48AC-5B2A-1A9D-37B8722C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A5077-3E29-C8C9-59E2-B7DA6800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6097D-08E7-0BBD-FE4D-064D1C1D9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DF883-9D15-A9E9-9471-C51C5A578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3D513-3C4F-EA73-5DEB-F6F148C5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5A4EE-B275-7BB4-FDC8-AD8AB00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BEC38-CC4F-E68B-34B6-D4972709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CFFB-D67D-3908-AEF7-D7D5BBA1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8652C-304A-02FD-1045-ECB173EB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FAF85-B93B-39E9-359B-946C6D77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8B2C4-30E0-4CC8-9203-9E2EFCA5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A4E9B-3D0C-E3D7-C4CC-03E0F695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DCF4A-025F-82D0-DEDB-5A8CD377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C28A-2D9A-378C-D94B-C1ADECB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E2D5-E6C6-E917-9FD5-1F2C3A1A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A62A1-F7A8-632A-5292-48A6597E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19CAD-1337-1060-9CAC-44808052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9316-33DB-F3CC-3FDD-8582C778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D864F-DCF2-1428-F89C-7649CE82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1358F-3930-3D83-4C9B-40E172BC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AEE8-D8D1-C1DA-D48C-D438D113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EC84A-859F-ED4B-EF61-6C1541D0E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266A8-5A8D-AF3C-93CF-4CDA955C1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87EA5-5DAE-EE8A-4069-0BD40CBD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A4AC2-7917-65B1-48B2-E4C21566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69EC2-E4D3-8A1D-CFFF-348D727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0854A-CB78-78B1-9293-ECB8985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7FE1-6212-EE34-7882-23A2D378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DC069-A936-8870-3B7B-3DC33491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DF2B-2580-400A-8962-121E87C1050F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7A04-F95C-EB9C-6D2B-BE6FF5EE0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C4059-5D1F-D5E1-D4A4-90C6D46DF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BE4EECE-0542-6CAD-6559-8B812E3AFC3A}"/>
              </a:ext>
            </a:extLst>
          </p:cNvPr>
          <p:cNvGrpSpPr/>
          <p:nvPr/>
        </p:nvGrpSpPr>
        <p:grpSpPr>
          <a:xfrm>
            <a:off x="5411849" y="120073"/>
            <a:ext cx="3833101" cy="674012"/>
            <a:chOff x="3878613" y="350982"/>
            <a:chExt cx="3833101" cy="67401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245C116-26B7-7B35-8DC0-FA455D79E5D2}"/>
                </a:ext>
              </a:extLst>
            </p:cNvPr>
            <p:cNvSpPr txBox="1"/>
            <p:nvPr/>
          </p:nvSpPr>
          <p:spPr>
            <a:xfrm>
              <a:off x="3878613" y="350982"/>
              <a:ext cx="3833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Shopee Display" pitchFamily="2" charset="0"/>
                </a:rPr>
                <a:t>PHÒNG GD&amp;ĐT QUẬN LONG BIÊN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8642484-B605-6BFA-D5AF-3D00960637EF}"/>
                </a:ext>
              </a:extLst>
            </p:cNvPr>
            <p:cNvSpPr txBox="1"/>
            <p:nvPr/>
          </p:nvSpPr>
          <p:spPr>
            <a:xfrm>
              <a:off x="4122269" y="655662"/>
              <a:ext cx="3345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2060"/>
                  </a:solidFill>
                  <a:latin typeface="Shopee Display" pitchFamily="2" charset="0"/>
                </a:rPr>
                <a:t>TRƯỜNG MẦM NON CỰ KHỐI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B3C06720-FCD6-AF69-F4F3-EBC37E6B73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190" y="834615"/>
            <a:ext cx="1452418" cy="1452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907C610-CE25-E236-3759-AABBEE6DFFF2}"/>
              </a:ext>
            </a:extLst>
          </p:cNvPr>
          <p:cNvSpPr txBox="1"/>
          <p:nvPr/>
        </p:nvSpPr>
        <p:spPr>
          <a:xfrm>
            <a:off x="4088890" y="2327563"/>
            <a:ext cx="6479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fa Slab One" panose="00000500000000000000" pitchFamily="2" charset="0"/>
              </a:rPr>
              <a:t>LĨNH VỰC PHÁT TRIỂN THẨM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ABD8A-F6D7-1FEB-4DC3-7A22A9A06DD4}"/>
              </a:ext>
            </a:extLst>
          </p:cNvPr>
          <p:cNvSpPr txBox="1"/>
          <p:nvPr/>
        </p:nvSpPr>
        <p:spPr>
          <a:xfrm>
            <a:off x="4210109" y="3836953"/>
            <a:ext cx="62365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NDTT: Nghe hát: “Em đi chơi thuyền” 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NDKH: Trò chơi "Ai nhanh nhất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" 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Thị Thu Hà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4C9A8-1ABE-6679-8F1B-C9FF0099B55B}"/>
              </a:ext>
            </a:extLst>
          </p:cNvPr>
          <p:cNvSpPr txBox="1"/>
          <p:nvPr/>
        </p:nvSpPr>
        <p:spPr>
          <a:xfrm>
            <a:off x="4341684" y="2953889"/>
            <a:ext cx="5973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</p:spTree>
    <p:extLst>
      <p:ext uri="{BB962C8B-B14F-4D97-AF65-F5344CB8AC3E}">
        <p14:creationId xmlns:p14="http://schemas.microsoft.com/office/powerpoint/2010/main" val="3073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FF582-C153-0287-8E67-6CD508DE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C71E52-DB90-6B6C-2D94-A7C7C298F00E}"/>
              </a:ext>
            </a:extLst>
          </p:cNvPr>
          <p:cNvGrpSpPr/>
          <p:nvPr/>
        </p:nvGrpSpPr>
        <p:grpSpPr>
          <a:xfrm>
            <a:off x="3539572" y="840709"/>
            <a:ext cx="5524915" cy="4655631"/>
            <a:chOff x="2684030" y="184726"/>
            <a:chExt cx="5524915" cy="46556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97FCE3A-905A-32C4-D8A8-274434BBEE64}"/>
                </a:ext>
              </a:extLst>
            </p:cNvPr>
            <p:cNvSpPr/>
            <p:nvPr/>
          </p:nvSpPr>
          <p:spPr>
            <a:xfrm>
              <a:off x="2684031" y="184726"/>
              <a:ext cx="5524914" cy="46556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9E02DA4A-0A00-3EA7-01B0-B3832288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84030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4D34F-AA6B-E10B-5FF9-AA837B269B18}"/>
                </a:ext>
              </a:extLst>
            </p:cNvPr>
            <p:cNvSpPr txBox="1"/>
            <p:nvPr/>
          </p:nvSpPr>
          <p:spPr>
            <a:xfrm>
              <a:off x="2872875" y="572731"/>
              <a:ext cx="5157166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Shopee Display" pitchFamily="2" charset="0"/>
                </a:rPr>
                <a:t>Cách</a:t>
              </a:r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Shopee Display" pitchFamily="2" charset="0"/>
                </a:rPr>
                <a:t>chơi</a:t>
              </a:r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: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CC: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3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chiếc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cạnh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nhau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hình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tròn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gọi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4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lên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bên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cạnh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chiếc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vòng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tròn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Khi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tắt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nhạc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về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ngồi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LC: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chưa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có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ngồi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đó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bị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thua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cuộc</a:t>
              </a:r>
              <a:endParaRPr lang="en-US" sz="2400" b="1" dirty="0">
                <a:solidFill>
                  <a:srgbClr val="FF0000"/>
                </a:solidFill>
                <a:latin typeface="Shopee Display" pitchFamily="2" charset="0"/>
              </a:endParaRPr>
            </a:p>
            <a:p>
              <a:pPr algn="ctr"/>
              <a:endParaRPr lang="en-US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10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0A76E-2497-7B8D-5D43-61DA624D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86B61-D9FF-FBBD-55B9-4CFF79AC7ABF}"/>
              </a:ext>
            </a:extLst>
          </p:cNvPr>
          <p:cNvSpPr txBox="1"/>
          <p:nvPr/>
        </p:nvSpPr>
        <p:spPr>
          <a:xfrm>
            <a:off x="3020291" y="2549236"/>
            <a:ext cx="8428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lfa Slab One" panose="00000500000000000000" pitchFamily="2" charset="0"/>
              </a:rPr>
              <a:t>KẾT THÚC GIỜ HỌC</a:t>
            </a:r>
          </a:p>
        </p:txBody>
      </p:sp>
    </p:spTree>
    <p:extLst>
      <p:ext uri="{BB962C8B-B14F-4D97-AF65-F5344CB8AC3E}">
        <p14:creationId xmlns:p14="http://schemas.microsoft.com/office/powerpoint/2010/main" val="89786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86AAF5-1824-DEE8-A7C9-A76D42EEBA71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C15883-D13E-C8A0-E60F-4BDC6897D4F3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294F10E8-EA9E-179F-F687-6EF30771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CE8AC-6023-85E3-C73E-E8A12AC6A23D}"/>
                </a:ext>
              </a:extLst>
            </p:cNvPr>
            <p:cNvSpPr txBox="1"/>
            <p:nvPr/>
          </p:nvSpPr>
          <p:spPr>
            <a:xfrm>
              <a:off x="4541580" y="263311"/>
              <a:ext cx="3348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MỤC ĐÍCH - YÊU CẦU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EA8D7-077A-8378-7941-2AAD47D868FF}"/>
              </a:ext>
            </a:extLst>
          </p:cNvPr>
          <p:cNvGrpSpPr/>
          <p:nvPr/>
        </p:nvGrpSpPr>
        <p:grpSpPr>
          <a:xfrm>
            <a:off x="1818698" y="1360632"/>
            <a:ext cx="2429163" cy="4860521"/>
            <a:chOff x="1542473" y="808182"/>
            <a:chExt cx="2429163" cy="48605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AEDE07-BBE3-AF2D-D985-865646167E75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CFF4B7-D3D9-B644-81BB-13ED7982481F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B1EA1C-D9C5-92E4-65E5-FF45A5131A63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834DEC-67A7-223A-0EFD-025ED56D2AD1}"/>
                  </a:ext>
                </a:extLst>
              </p:cNvPr>
              <p:cNvSpPr txBox="1"/>
              <p:nvPr/>
            </p:nvSpPr>
            <p:spPr>
              <a:xfrm>
                <a:off x="2001078" y="1134600"/>
                <a:ext cx="151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KIẾN THỨC</a:t>
                </a:r>
              </a:p>
            </p:txBody>
          </p:sp>
          <p:pic>
            <p:nvPicPr>
              <p:cNvPr id="14" name="Graphic 13" descr="Open book">
                <a:extLst>
                  <a:ext uri="{FF2B5EF4-FFF2-40B4-BE49-F238E27FC236}">
                    <a16:creationId xmlns:a16="http://schemas.microsoft.com/office/drawing/2014/main" id="{1E6873C0-B79B-4890-02E5-06EF00B05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F40B91-2E0A-299E-2682-C8E18C868C67}"/>
                </a:ext>
              </a:extLst>
            </p:cNvPr>
            <p:cNvSpPr txBox="1"/>
            <p:nvPr/>
          </p:nvSpPr>
          <p:spPr>
            <a:xfrm>
              <a:off x="1616365" y="2526466"/>
              <a:ext cx="2288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1F9A8B-1437-C0F7-3CF0-86233BE87F8E}"/>
              </a:ext>
            </a:extLst>
          </p:cNvPr>
          <p:cNvGrpSpPr/>
          <p:nvPr/>
        </p:nvGrpSpPr>
        <p:grpSpPr>
          <a:xfrm>
            <a:off x="4886500" y="1370157"/>
            <a:ext cx="2429163" cy="4860521"/>
            <a:chOff x="1542473" y="808182"/>
            <a:chExt cx="2429163" cy="48605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616907-A1BA-42A0-3975-E3D24ADAB3E1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C7FD56C-1B08-68EB-AB97-48FE631F03C2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6063444-FE62-1AD5-FC98-A6BA156E48F2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07CB4-EFE6-4416-A83A-DC9E0ED0E1AB}"/>
                  </a:ext>
                </a:extLst>
              </p:cNvPr>
              <p:cNvSpPr txBox="1"/>
              <p:nvPr/>
            </p:nvSpPr>
            <p:spPr>
              <a:xfrm>
                <a:off x="2082031" y="1134600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KỸ NĂNG</a:t>
                </a:r>
              </a:p>
            </p:txBody>
          </p:sp>
          <p:pic>
            <p:nvPicPr>
              <p:cNvPr id="24" name="Graphic 23" descr="Palette">
                <a:extLst>
                  <a:ext uri="{FF2B5EF4-FFF2-40B4-BE49-F238E27FC236}">
                    <a16:creationId xmlns:a16="http://schemas.microsoft.com/office/drawing/2014/main" id="{7AD58CAD-FD9E-7B9B-6A58-E4995B759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0ED36B-1765-F2FC-C8C3-B5FDD6728E28}"/>
                </a:ext>
              </a:extLst>
            </p:cNvPr>
            <p:cNvSpPr txBox="1"/>
            <p:nvPr/>
          </p:nvSpPr>
          <p:spPr>
            <a:xfrm>
              <a:off x="1607529" y="2764554"/>
              <a:ext cx="22888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vi-VN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 Trẻ chăm chú nghe cô hát, nghe chọn vẹn từ đầu đến cuối bài hát.</a:t>
              </a:r>
            </a:p>
            <a:p>
              <a:pPr algn="l"/>
              <a:r>
                <a:rPr lang="vi-VN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 Trẻ đung đưa và lắc lư khi được nghe bài hát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930736-A26C-08DA-AD0B-BD0F1F6C5BE6}"/>
              </a:ext>
            </a:extLst>
          </p:cNvPr>
          <p:cNvGrpSpPr/>
          <p:nvPr/>
        </p:nvGrpSpPr>
        <p:grpSpPr>
          <a:xfrm>
            <a:off x="7954301" y="1360632"/>
            <a:ext cx="2429163" cy="4860521"/>
            <a:chOff x="1542473" y="808182"/>
            <a:chExt cx="2429163" cy="4860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B7FEBF1-FFD3-731E-DE16-65F669B3FBBB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B3F10D1-170A-75CD-162E-1CA26D9F73F6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97A9C8D-C9DB-9D44-37C3-24872D2BF834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6C6634-E48A-5EB5-E830-332245C6DF98}"/>
                  </a:ext>
                </a:extLst>
              </p:cNvPr>
              <p:cNvSpPr txBox="1"/>
              <p:nvPr/>
            </p:nvSpPr>
            <p:spPr>
              <a:xfrm>
                <a:off x="2150960" y="1134600"/>
                <a:ext cx="1212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THÁI ĐỘ</a:t>
                </a:r>
              </a:p>
            </p:txBody>
          </p:sp>
          <p:pic>
            <p:nvPicPr>
              <p:cNvPr id="38" name="Graphic 37" descr="Drama">
                <a:extLst>
                  <a:ext uri="{FF2B5EF4-FFF2-40B4-BE49-F238E27FC236}">
                    <a16:creationId xmlns:a16="http://schemas.microsoft.com/office/drawing/2014/main" id="{A7AA07DD-3E16-0265-A54B-B48E6104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6327B2-BAE6-B329-B9C7-4BF2949F06B2}"/>
                </a:ext>
              </a:extLst>
            </p:cNvPr>
            <p:cNvSpPr txBox="1"/>
            <p:nvPr/>
          </p:nvSpPr>
          <p:spPr>
            <a:xfrm>
              <a:off x="1630650" y="2866825"/>
              <a:ext cx="2288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 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Trẻ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ngồi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học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ngoan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,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hứng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thú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nghe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cô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hát</a:t>
              </a:r>
              <a:endParaRPr lang="en-US" b="1" dirty="0">
                <a:solidFill>
                  <a:srgbClr val="002060"/>
                </a:solidFill>
                <a:latin typeface="Shopee Display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C68CF0-271A-F85D-8FCF-D96D6952F9A5}"/>
              </a:ext>
            </a:extLst>
          </p:cNvPr>
          <p:cNvSpPr txBox="1"/>
          <p:nvPr/>
        </p:nvSpPr>
        <p:spPr>
          <a:xfrm>
            <a:off x="1860636" y="3319273"/>
            <a:ext cx="2387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vi-VN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nhớ tên bài và hiểu nội dung bài nghe hát: Em bé được đi chơi thuyền rất vui, và mẹ nhắc em bé khi ngồi trên thuyền hông được đùa nghịch.</a:t>
            </a:r>
          </a:p>
          <a:p>
            <a:pPr algn="l"/>
            <a:r>
              <a:rPr lang="vi-VN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biết chơi trò chơi: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098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BAEF2-07D6-C982-8D5D-939CCEB2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58D01D-99C7-FBBD-F3DF-D417997A00D1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1C658C-2090-D24F-F362-A36D5C5F1319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48F21D09-6D9E-7E68-F297-848445C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2719A-83D0-3F40-F65B-15993E492485}"/>
                </a:ext>
              </a:extLst>
            </p:cNvPr>
            <p:cNvSpPr txBox="1"/>
            <p:nvPr/>
          </p:nvSpPr>
          <p:spPr>
            <a:xfrm>
              <a:off x="4710700" y="263311"/>
              <a:ext cx="3010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NỘI DUNG BÀI HỌC</a:t>
              </a:r>
            </a:p>
          </p:txBody>
        </p:sp>
      </p:grpSp>
      <p:pic>
        <p:nvPicPr>
          <p:cNvPr id="86" name="图片 28">
            <a:extLst>
              <a:ext uri="{FF2B5EF4-FFF2-40B4-BE49-F238E27FC236}">
                <a16:creationId xmlns:a16="http://schemas.microsoft.com/office/drawing/2014/main" id="{31539BFB-5FD6-1F6A-A922-8E9948116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015" y="628650"/>
            <a:ext cx="4534460" cy="5834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0C7FB-0CF4-647E-E50E-B9534EB07273}"/>
              </a:ext>
            </a:extLst>
          </p:cNvPr>
          <p:cNvGrpSpPr/>
          <p:nvPr/>
        </p:nvGrpSpPr>
        <p:grpSpPr>
          <a:xfrm>
            <a:off x="4214035" y="1308487"/>
            <a:ext cx="4973415" cy="866054"/>
            <a:chOff x="6096000" y="1308487"/>
            <a:chExt cx="4973415" cy="866054"/>
          </a:xfrm>
        </p:grpSpPr>
        <p:grpSp>
          <p:nvGrpSpPr>
            <p:cNvPr id="68" name="组合 10">
              <a:extLst>
                <a:ext uri="{FF2B5EF4-FFF2-40B4-BE49-F238E27FC236}">
                  <a16:creationId xmlns:a16="http://schemas.microsoft.com/office/drawing/2014/main" id="{62CD9CC5-A94D-B24D-BFD0-5B3535389FB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4973415" cy="866054"/>
              <a:chOff x="4441088" y="626437"/>
              <a:chExt cx="4973688" cy="864546"/>
            </a:xfrm>
          </p:grpSpPr>
          <p:grpSp>
            <p:nvGrpSpPr>
              <p:cNvPr id="69" name="组合 11">
                <a:extLst>
                  <a:ext uri="{FF2B5EF4-FFF2-40B4-BE49-F238E27FC236}">
                    <a16:creationId xmlns:a16="http://schemas.microsoft.com/office/drawing/2014/main" id="{141C47B4-E9AB-CEC7-5180-B16F585A4E5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72" name="任意多边形 82">
                  <a:extLst>
                    <a:ext uri="{FF2B5EF4-FFF2-40B4-BE49-F238E27FC236}">
                      <a16:creationId xmlns:a16="http://schemas.microsoft.com/office/drawing/2014/main" id="{EB9F2804-3041-397F-19E2-20C6074C9B9A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TextBox 67">
                  <a:extLst>
                    <a:ext uri="{FF2B5EF4-FFF2-40B4-BE49-F238E27FC236}">
                      <a16:creationId xmlns:a16="http://schemas.microsoft.com/office/drawing/2014/main" id="{90C3673E-CD9D-796B-E8F9-E2CFFD22ED4C}"/>
                    </a:ext>
                  </a:extLst>
                </p:cNvPr>
                <p:cNvSpPr txBox="1"/>
                <p:nvPr/>
              </p:nvSpPr>
              <p:spPr>
                <a:xfrm>
                  <a:off x="4492907" y="626437"/>
                  <a:ext cx="450789" cy="82955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800" b="1" i="0" u="none" strike="noStrike" kern="0" cap="none" spc="3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hopee Display" pitchFamily="2" charset="0"/>
                      <a:ea typeface="微软雅黑" panose="020B0503020204020204" charset="-122"/>
                    </a:rPr>
                    <a:t>1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矩形 39">
                <a:extLst>
                  <a:ext uri="{FF2B5EF4-FFF2-40B4-BE49-F238E27FC236}">
                    <a16:creationId xmlns:a16="http://schemas.microsoft.com/office/drawing/2014/main" id="{5E5369BD-FB0D-D599-B49D-9B9FBDB9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8" y="765183"/>
                <a:ext cx="4088038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ỔN ĐỊNH TỔ CHỨC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D392010-A1A1-5DD9-9079-4946665D3E99}"/>
                </a:ext>
              </a:extLst>
            </p:cNvPr>
            <p:cNvCxnSpPr/>
            <p:nvPr/>
          </p:nvCxnSpPr>
          <p:spPr>
            <a:xfrm>
              <a:off x="6474791" y="2148721"/>
              <a:ext cx="4082373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4AE018-62DA-16FF-9A65-1DCE61712BA8}"/>
              </a:ext>
            </a:extLst>
          </p:cNvPr>
          <p:cNvGrpSpPr/>
          <p:nvPr/>
        </p:nvGrpSpPr>
        <p:grpSpPr>
          <a:xfrm>
            <a:off x="4214035" y="2454415"/>
            <a:ext cx="7823200" cy="866054"/>
            <a:chOff x="6096000" y="1308487"/>
            <a:chExt cx="7823200" cy="866054"/>
          </a:xfrm>
        </p:grpSpPr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8E09308E-64B4-BD4F-16D3-8FEEA16BF7F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7823200" cy="866054"/>
              <a:chOff x="4441088" y="626437"/>
              <a:chExt cx="7823629" cy="86454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ADB4139-FEA8-7BAD-0805-72A7062B30A0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14" name="任意多边形 82">
                  <a:extLst>
                    <a:ext uri="{FF2B5EF4-FFF2-40B4-BE49-F238E27FC236}">
                      <a16:creationId xmlns:a16="http://schemas.microsoft.com/office/drawing/2014/main" id="{AAA6808C-2024-690D-C915-4E08402A8647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TextBox 67">
                  <a:extLst>
                    <a:ext uri="{FF2B5EF4-FFF2-40B4-BE49-F238E27FC236}">
                      <a16:creationId xmlns:a16="http://schemas.microsoft.com/office/drawing/2014/main" id="{B1BA3FD9-0348-BCEC-770B-8169F32CBA1C}"/>
                    </a:ext>
                  </a:extLst>
                </p:cNvPr>
                <p:cNvSpPr txBox="1"/>
                <p:nvPr/>
              </p:nvSpPr>
              <p:spPr>
                <a:xfrm>
                  <a:off x="4437488" y="626437"/>
                  <a:ext cx="550181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Shopee Display" pitchFamily="2" charset="0"/>
                      <a:ea typeface="微软雅黑" panose="020B0503020204020204" charset="-122"/>
                    </a:rPr>
                    <a:t>2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" name="矩形 39">
                <a:extLst>
                  <a:ext uri="{FF2B5EF4-FFF2-40B4-BE49-F238E27FC236}">
                    <a16:creationId xmlns:a16="http://schemas.microsoft.com/office/drawing/2014/main" id="{0C18FF49-5B1C-D9F2-2189-3E56849C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539" y="765183"/>
                <a:ext cx="7048178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NDTT: Nghe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hát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“Em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đi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chơi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thuyền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”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E331A-4B52-1824-CC1A-C8AFADC0B8BF}"/>
                </a:ext>
              </a:extLst>
            </p:cNvPr>
            <p:cNvCxnSpPr/>
            <p:nvPr/>
          </p:nvCxnSpPr>
          <p:spPr>
            <a:xfrm>
              <a:off x="6474790" y="2148721"/>
              <a:ext cx="740664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A8E0F6-6A79-CBCD-9360-875C4F71623C}"/>
              </a:ext>
            </a:extLst>
          </p:cNvPr>
          <p:cNvGrpSpPr/>
          <p:nvPr/>
        </p:nvGrpSpPr>
        <p:grpSpPr>
          <a:xfrm>
            <a:off x="4214035" y="3600343"/>
            <a:ext cx="6289208" cy="866054"/>
            <a:chOff x="6096000" y="1308487"/>
            <a:chExt cx="6289208" cy="866054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D63F36E5-2A5D-0E04-8759-5AAFAB37ACC4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6289208" cy="866054"/>
              <a:chOff x="4441088" y="626437"/>
              <a:chExt cx="6289553" cy="864546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76B36181-47E6-484F-1876-E0A9F0EF17D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21" name="任意多边形 82">
                  <a:extLst>
                    <a:ext uri="{FF2B5EF4-FFF2-40B4-BE49-F238E27FC236}">
                      <a16:creationId xmlns:a16="http://schemas.microsoft.com/office/drawing/2014/main" id="{B912F558-22DE-004E-4AB6-0EF9495900BD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TextBox 67">
                  <a:extLst>
                    <a:ext uri="{FF2B5EF4-FFF2-40B4-BE49-F238E27FC236}">
                      <a16:creationId xmlns:a16="http://schemas.microsoft.com/office/drawing/2014/main" id="{AC83AE38-D165-35C4-4272-7409CD4C5215}"/>
                    </a:ext>
                  </a:extLst>
                </p:cNvPr>
                <p:cNvSpPr txBox="1"/>
                <p:nvPr/>
              </p:nvSpPr>
              <p:spPr>
                <a:xfrm>
                  <a:off x="4446725" y="626437"/>
                  <a:ext cx="566212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Shopee Display" pitchFamily="2" charset="0"/>
                      <a:ea typeface="微软雅黑" panose="020B0503020204020204" charset="-122"/>
                    </a:rPr>
                    <a:t>3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0" name="矩形 39">
                <a:extLst>
                  <a:ext uri="{FF2B5EF4-FFF2-40B4-BE49-F238E27FC236}">
                    <a16:creationId xmlns:a16="http://schemas.microsoft.com/office/drawing/2014/main" id="{95F240E9-FAA3-4417-3DE6-0FB589104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7" y="765183"/>
                <a:ext cx="5403904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NDKH: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Trò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chơi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“Ai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nhanh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nhất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F03E23-785A-327C-9D78-2A17800F1338}"/>
                </a:ext>
              </a:extLst>
            </p:cNvPr>
            <p:cNvCxnSpPr/>
            <p:nvPr/>
          </p:nvCxnSpPr>
          <p:spPr>
            <a:xfrm>
              <a:off x="6474790" y="2148721"/>
              <a:ext cx="493776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8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6FCF1-F9B8-3603-ACF3-BDC86205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E06ED21-DB13-55F2-C33A-92037F955DC5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76FF520A-A14C-37FE-725F-16405D6FC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B490D1-4F75-594F-FC9D-FB10F10ECCF9}"/>
                </a:ext>
              </a:extLst>
            </p:cNvPr>
            <p:cNvSpPr txBox="1"/>
            <p:nvPr/>
          </p:nvSpPr>
          <p:spPr>
            <a:xfrm>
              <a:off x="3507348" y="2971800"/>
              <a:ext cx="5596405" cy="180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002060"/>
                  </a:solidFill>
                  <a:latin typeface="Shopee Display" pitchFamily="2" charset="0"/>
                </a:rPr>
                <a:t>ỔN ĐỊNH TỔ CHỨC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6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FFE3C-A9E8-8137-441D-F9CEDC21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A3C52A-8AE0-DEE9-BE57-C0E95C95ED37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E389957-67A4-52A0-8D94-60D1E26E6354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BEFB37B5-0A54-9423-66A5-21A71B25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88EFFD-8838-0875-7F4B-B1D87C3ED2E8}"/>
                </a:ext>
              </a:extLst>
            </p:cNvPr>
            <p:cNvSpPr txBox="1"/>
            <p:nvPr/>
          </p:nvSpPr>
          <p:spPr>
            <a:xfrm>
              <a:off x="4770815" y="263311"/>
              <a:ext cx="2890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ỔN ĐỊNH TỔ CHỨC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2A46014-6073-C6CF-8C37-F83E4B9564DC}"/>
              </a:ext>
            </a:extLst>
          </p:cNvPr>
          <p:cNvSpPr txBox="1"/>
          <p:nvPr/>
        </p:nvSpPr>
        <p:spPr>
          <a:xfrm>
            <a:off x="2667858" y="649656"/>
            <a:ext cx="68562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ảnh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186A8-AA58-E17C-B163-1C56BABA9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29" y="1734592"/>
            <a:ext cx="6856281" cy="456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32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661B4-F8C5-E41A-B097-C507A1BF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C078641-91F4-EA5C-88C3-6D82AC8F2015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67D5FFD-A862-43D6-DE30-36BF9CC70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64FD19-1FAF-C265-4BA0-246B70F9EB43}"/>
                </a:ext>
              </a:extLst>
            </p:cNvPr>
            <p:cNvSpPr txBox="1"/>
            <p:nvPr/>
          </p:nvSpPr>
          <p:spPr>
            <a:xfrm>
              <a:off x="3268075" y="2867025"/>
              <a:ext cx="6151171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2</a:t>
              </a:r>
            </a:p>
            <a:p>
              <a:pPr algn="ctr">
                <a:spcBef>
                  <a:spcPts val="12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Nghe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hát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: “Em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đi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chơi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thuyền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9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FFE3C-A9E8-8137-441D-F9CEDC21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A3C52A-8AE0-DEE9-BE57-C0E95C95ED37}"/>
              </a:ext>
            </a:extLst>
          </p:cNvPr>
          <p:cNvGrpSpPr/>
          <p:nvPr/>
        </p:nvGrpSpPr>
        <p:grpSpPr>
          <a:xfrm>
            <a:off x="4059380" y="184726"/>
            <a:ext cx="4849841" cy="618838"/>
            <a:chOff x="3971636" y="184726"/>
            <a:chExt cx="4154626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E389957-67A4-52A0-8D94-60D1E26E6354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BEFB37B5-0A54-9423-66A5-21A71B25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88EFFD-8838-0875-7F4B-B1D87C3ED2E8}"/>
                </a:ext>
              </a:extLst>
            </p:cNvPr>
            <p:cNvSpPr txBox="1"/>
            <p:nvPr/>
          </p:nvSpPr>
          <p:spPr>
            <a:xfrm>
              <a:off x="4305921" y="263311"/>
              <a:ext cx="3820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Nghe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hát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: Em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chơi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thuyền</a:t>
              </a:r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80B1203-FD41-19B2-E0D2-56B25E795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38" y="894049"/>
            <a:ext cx="7143750" cy="5963951"/>
          </a:xfrm>
          <a:prstGeom prst="rect">
            <a:avLst/>
          </a:prstGeom>
        </p:spPr>
      </p:pic>
      <p:pic>
        <p:nvPicPr>
          <p:cNvPr id="3" name="Em Đi Chơi Thuyền (Karaoke Beat)">
            <a:hlinkClick r:id="" action="ppaction://media"/>
            <a:extLst>
              <a:ext uri="{FF2B5EF4-FFF2-40B4-BE49-F238E27FC236}">
                <a16:creationId xmlns:a16="http://schemas.microsoft.com/office/drawing/2014/main" id="{55CBD780-B702-1293-4D86-43AABF121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14624" y="494143"/>
            <a:ext cx="1453283" cy="14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804FF-BCAE-ADFD-B91F-A91945667385}"/>
              </a:ext>
            </a:extLst>
          </p:cNvPr>
          <p:cNvSpPr txBox="1"/>
          <p:nvPr/>
        </p:nvSpPr>
        <p:spPr>
          <a:xfrm>
            <a:off x="2247029" y="1623197"/>
            <a:ext cx="7697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00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49DC8-7788-B7E8-DF85-EACBEBAA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E55B73C-7FF3-9494-8088-BCA5D1CCB1EE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6BC0CB87-5CBB-F1E7-E9E9-E93C07DB0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C9AB15-5CA7-68B2-A496-59F182E00955}"/>
                </a:ext>
              </a:extLst>
            </p:cNvPr>
            <p:cNvSpPr txBox="1"/>
            <p:nvPr/>
          </p:nvSpPr>
          <p:spPr>
            <a:xfrm>
              <a:off x="3283564" y="3048000"/>
              <a:ext cx="613924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3</a:t>
              </a:r>
            </a:p>
            <a:p>
              <a:pPr algn="ctr">
                <a:spcBef>
                  <a:spcPts val="1200"/>
                </a:spcBef>
              </a:pP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Trò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chơi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: “Ai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nhanh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nhất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4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355</Words>
  <Application>Microsoft Office PowerPoint</Application>
  <PresentationFormat>Widescreen</PresentationFormat>
  <Paragraphs>49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Alfa Slab One</vt:lpstr>
      <vt:lpstr>Arial</vt:lpstr>
      <vt:lpstr>Calibri</vt:lpstr>
      <vt:lpstr>Calibri Light</vt:lpstr>
      <vt:lpstr>Shopee Display</vt:lpstr>
      <vt:lpstr>Times New Roman</vt:lpstr>
      <vt:lpstr>UVN Sang Song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Dương Hữu Phả</dc:creator>
  <cp:lastModifiedBy>MNCK-D1</cp:lastModifiedBy>
  <cp:revision>127</cp:revision>
  <dcterms:created xsi:type="dcterms:W3CDTF">2025-01-09T07:48:07Z</dcterms:created>
  <dcterms:modified xsi:type="dcterms:W3CDTF">2025-04-17T09:29:10Z</dcterms:modified>
</cp:coreProperties>
</file>