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78" r:id="rId10"/>
    <p:sldId id="273" r:id="rId11"/>
    <p:sldId id="279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C0281-1723-474E-99F7-2FFC1F05F13F}" v="16" dt="2024-12-25T15:48:1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88DC0281-1723-474E-99F7-2FFC1F05F13F}"/>
    <pc:docChg chg="addSld delSld modSld">
      <pc:chgData name="Nguyen Thao" userId="2e5ee39ab78961b2" providerId="LiveId" clId="{88DC0281-1723-474E-99F7-2FFC1F05F13F}" dt="2024-12-25T15:48:38.752" v="24" actId="14100"/>
      <pc:docMkLst>
        <pc:docMk/>
      </pc:docMkLst>
      <pc:sldChg chg="del">
        <pc:chgData name="Nguyen Thao" userId="2e5ee39ab78961b2" providerId="LiveId" clId="{88DC0281-1723-474E-99F7-2FFC1F05F13F}" dt="2024-12-25T15:42:13.597" v="6" actId="47"/>
        <pc:sldMkLst>
          <pc:docMk/>
          <pc:sldMk cId="396204277" sldId="263"/>
        </pc:sldMkLst>
      </pc:sldChg>
      <pc:sldChg chg="addSp delSp modSp mod modAnim">
        <pc:chgData name="Nguyen Thao" userId="2e5ee39ab78961b2" providerId="LiveId" clId="{88DC0281-1723-474E-99F7-2FFC1F05F13F}" dt="2024-12-25T15:48:38.752" v="24" actId="14100"/>
        <pc:sldMkLst>
          <pc:docMk/>
          <pc:sldMk cId="2961759788" sldId="264"/>
        </pc:sldMkLst>
        <pc:spChg chg="del">
          <ac:chgData name="Nguyen Thao" userId="2e5ee39ab78961b2" providerId="LiveId" clId="{88DC0281-1723-474E-99F7-2FFC1F05F13F}" dt="2024-12-25T15:41:56.473" v="3"/>
          <ac:spMkLst>
            <pc:docMk/>
            <pc:sldMk cId="2961759788" sldId="264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8:12.665" v="17" actId="1076"/>
          <ac:spMkLst>
            <pc:docMk/>
            <pc:sldMk cId="2961759788" sldId="264"/>
            <ac:spMk id="6" creationId="{00000000-0000-0000-0000-000000000000}"/>
          </ac:spMkLst>
        </pc:spChg>
        <pc:picChg chg="mod">
          <ac:chgData name="Nguyen Thao" userId="2e5ee39ab78961b2" providerId="LiveId" clId="{88DC0281-1723-474E-99F7-2FFC1F05F13F}" dt="2024-12-25T15:48:17.991" v="19" actId="1076"/>
          <ac:picMkLst>
            <pc:docMk/>
            <pc:sldMk cId="2961759788" sldId="264"/>
            <ac:picMk id="4" creationId="{00000000-0000-0000-0000-000000000000}"/>
          </ac:picMkLst>
        </pc:picChg>
        <pc:picChg chg="add mod">
          <ac:chgData name="Nguyen Thao" userId="2e5ee39ab78961b2" providerId="LiveId" clId="{88DC0281-1723-474E-99F7-2FFC1F05F13F}" dt="2024-12-25T15:41:56.473" v="3"/>
          <ac:picMkLst>
            <pc:docMk/>
            <pc:sldMk cId="2961759788" sldId="264"/>
            <ac:picMk id="7" creationId="{2FF343D7-20C3-497E-DE2A-C74B904F0A5F}"/>
          </ac:picMkLst>
        </pc:picChg>
        <pc:picChg chg="add mod">
          <ac:chgData name="Nguyen Thao" userId="2e5ee39ab78961b2" providerId="LiveId" clId="{88DC0281-1723-474E-99F7-2FFC1F05F13F}" dt="2024-12-25T15:48:38.752" v="24" actId="14100"/>
          <ac:picMkLst>
            <pc:docMk/>
            <pc:sldMk cId="2961759788" sldId="264"/>
            <ac:picMk id="8" creationId="{FDDC7651-609D-8706-A13F-6E659E53CFD6}"/>
          </ac:picMkLst>
        </pc:picChg>
      </pc:sldChg>
      <pc:sldChg chg="addSp delSp modSp mod modAnim">
        <pc:chgData name="Nguyen Thao" userId="2e5ee39ab78961b2" providerId="LiveId" clId="{88DC0281-1723-474E-99F7-2FFC1F05F13F}" dt="2024-12-25T15:48:02.491" v="16" actId="14100"/>
        <pc:sldMkLst>
          <pc:docMk/>
          <pc:sldMk cId="2006041555" sldId="265"/>
        </pc:sldMkLst>
        <pc:spChg chg="del">
          <ac:chgData name="Nguyen Thao" userId="2e5ee39ab78961b2" providerId="LiveId" clId="{88DC0281-1723-474E-99F7-2FFC1F05F13F}" dt="2024-12-25T15:40:48.524" v="2"/>
          <ac:spMkLst>
            <pc:docMk/>
            <pc:sldMk cId="2006041555" sldId="265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7:56.612" v="15" actId="1076"/>
          <ac:spMkLst>
            <pc:docMk/>
            <pc:sldMk cId="2006041555" sldId="265"/>
            <ac:spMk id="6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0:48.524" v="2"/>
          <ac:picMkLst>
            <pc:docMk/>
            <pc:sldMk cId="2006041555" sldId="265"/>
            <ac:picMk id="7" creationId="{B011CED1-B347-A1C9-D87D-38ABA6F1055D}"/>
          </ac:picMkLst>
        </pc:picChg>
        <pc:picChg chg="add mod">
          <ac:chgData name="Nguyen Thao" userId="2e5ee39ab78961b2" providerId="LiveId" clId="{88DC0281-1723-474E-99F7-2FFC1F05F13F}" dt="2024-12-25T15:48:02.491" v="16" actId="14100"/>
          <ac:picMkLst>
            <pc:docMk/>
            <pc:sldMk cId="2006041555" sldId="265"/>
            <ac:picMk id="8" creationId="{CC70C2B3-7D87-EBC7-859C-304C4E629236}"/>
          </ac:picMkLst>
        </pc:picChg>
      </pc:sldChg>
      <pc:sldChg chg="addSp delSp modSp modAnim">
        <pc:chgData name="Nguyen Thao" userId="2e5ee39ab78961b2" providerId="LiveId" clId="{88DC0281-1723-474E-99F7-2FFC1F05F13F}" dt="2024-12-25T15:36:01.395" v="1"/>
        <pc:sldMkLst>
          <pc:docMk/>
          <pc:sldMk cId="860433594" sldId="268"/>
        </pc:sldMkLst>
        <pc:spChg chg="del">
          <ac:chgData name="Nguyen Thao" userId="2e5ee39ab78961b2" providerId="LiveId" clId="{88DC0281-1723-474E-99F7-2FFC1F05F13F}" dt="2024-12-25T15:35:54.256" v="0"/>
          <ac:spMkLst>
            <pc:docMk/>
            <pc:sldMk cId="860433594" sldId="268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35:54.256" v="0"/>
          <ac:picMkLst>
            <pc:docMk/>
            <pc:sldMk cId="860433594" sldId="268"/>
            <ac:picMk id="6" creationId="{6615464D-4D50-8FEA-01EE-7BC9D39643E8}"/>
          </ac:picMkLst>
        </pc:picChg>
        <pc:picChg chg="add mod">
          <ac:chgData name="Nguyen Thao" userId="2e5ee39ab78961b2" providerId="LiveId" clId="{88DC0281-1723-474E-99F7-2FFC1F05F13F}" dt="2024-12-25T15:36:01.395" v="1"/>
          <ac:picMkLst>
            <pc:docMk/>
            <pc:sldMk cId="860433594" sldId="268"/>
            <ac:picMk id="7" creationId="{8FC6F103-AAA3-7FB9-7C78-6A045485FC0E}"/>
          </ac:picMkLst>
        </pc:picChg>
      </pc:sldChg>
      <pc:sldChg chg="addSp delSp modSp mod modAnim">
        <pc:chgData name="Nguyen Thao" userId="2e5ee39ab78961b2" providerId="LiveId" clId="{88DC0281-1723-474E-99F7-2FFC1F05F13F}" dt="2024-12-25T15:47:11.415" v="11" actId="14100"/>
        <pc:sldMkLst>
          <pc:docMk/>
          <pc:sldMk cId="3685512538" sldId="269"/>
        </pc:sldMkLst>
        <pc:spChg chg="del">
          <ac:chgData name="Nguyen Thao" userId="2e5ee39ab78961b2" providerId="LiveId" clId="{88DC0281-1723-474E-99F7-2FFC1F05F13F}" dt="2024-12-25T15:44:13.288" v="7"/>
          <ac:spMkLst>
            <pc:docMk/>
            <pc:sldMk cId="3685512538" sldId="269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4:13.288" v="7"/>
          <ac:picMkLst>
            <pc:docMk/>
            <pc:sldMk cId="3685512538" sldId="269"/>
            <ac:picMk id="6" creationId="{46BC0C65-6BA0-8E8E-31AE-5C87167D212E}"/>
          </ac:picMkLst>
        </pc:picChg>
        <pc:picChg chg="add mod">
          <ac:chgData name="Nguyen Thao" userId="2e5ee39ab78961b2" providerId="LiveId" clId="{88DC0281-1723-474E-99F7-2FFC1F05F13F}" dt="2024-12-25T15:47:11.415" v="11" actId="14100"/>
          <ac:picMkLst>
            <pc:docMk/>
            <pc:sldMk cId="3685512538" sldId="269"/>
            <ac:picMk id="7" creationId="{64430524-4E34-7F97-4589-ECCE86718922}"/>
          </ac:picMkLst>
        </pc:picChg>
      </pc:sldChg>
      <pc:sldChg chg="new del">
        <pc:chgData name="Nguyen Thao" userId="2e5ee39ab78961b2" providerId="LiveId" clId="{88DC0281-1723-474E-99F7-2FFC1F05F13F}" dt="2024-12-25T15:42:13.103" v="5" actId="47"/>
        <pc:sldMkLst>
          <pc:docMk/>
          <pc:sldMk cId="69869284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Thu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Diệu Linh 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Củ cà rốt - Thơ cho bé - Thơ thiếu nhi - Thơ mầm non - BooKid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2426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383017" y="102790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383017" y="10279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Cô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6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70233" y="578942"/>
            <a:ext cx="86079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1. Kiến thức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:</a:t>
            </a: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Trẻ biết tên bài thơ.</a:t>
            </a: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Trẻ hiểu được nội dung bài thơ nói về màu sắc, đặc điểm và vẻ đẹp của củ cà rốt.</a:t>
            </a:r>
          </a:p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2. Kỹ năng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 :</a:t>
            </a: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Trẻ đọc thơ to, rõ ràng,</a:t>
            </a: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Trẻ trả lời các câu hỏi của cô.</a:t>
            </a: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Phát triển ngôn ngữ mạch lạc cho trẻ.</a:t>
            </a:r>
          </a:p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3. Thái độ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:</a:t>
            </a: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Giáo dục trẻ thích thú tham gia giờ học.</a:t>
            </a:r>
          </a:p>
        </p:txBody>
      </p:sp>
    </p:spTree>
    <p:extLst>
      <p:ext uri="{BB962C8B-B14F-4D97-AF65-F5344CB8AC3E}">
        <p14:creationId xmlns:p14="http://schemas.microsoft.com/office/powerpoint/2010/main" val="36472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2178" y="786099"/>
            <a:ext cx="70839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cô: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Powerpoint nội dung bài thơ.</a:t>
            </a:r>
          </a:p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Video các loại rau ăn củ.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dùng của trẻ: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Quần áo gọn gàng phù hợp với thời tiết.</a:t>
            </a:r>
          </a:p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thế thoải mái khi vào học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Chim Non  Xuân Mai  Lời Bà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200400" y="856129"/>
            <a:ext cx="67627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383017" y="10279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2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.</a:t>
            </a:r>
            <a:r>
              <a:rPr lang="vi-VN" sz="2800" b="1" dirty="0">
                <a:solidFill>
                  <a:srgbClr val="7030A0"/>
                </a:solidFill>
                <a:latin typeface="+mj-lt"/>
              </a:rPr>
              <a:t> Phương pháp, hình thức tổ chức: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Cô đọc cho trẻ nghe bài thơ</a:t>
            </a:r>
          </a:p>
        </p:txBody>
      </p:sp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ơ Cho Bé | Bài Thơ CỦ CÀ RỐT | Thơ Mầm Non | Thơ Thiếu Nhi | BOOK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9554" y="50421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Ủ CÀ RỐT - Phạm H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7800" y="50421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15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artoon thỏ với cây cà rốt: Vector có sẵn (miễn phí bản quyền) 486243283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2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86753" y="576762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em</a:t>
            </a:r>
            <a:b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Cà-rốt</a:t>
            </a:r>
            <a:b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Vườn Hoạt Hình Với Cà Rốt Minh Họa Vector Hình minh họa Sẵn có - Tải xuống Hình  ảnh Ngay bây giờ - Belarus, Bầu trời, Bụi - Hiện tượng tự nhiên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93523" y="597136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 </a:t>
            </a:r>
            <a: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b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xanh…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196</Words>
  <Application>Microsoft Office PowerPoint</Application>
  <PresentationFormat>Widescreen</PresentationFormat>
  <Paragraphs>41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23</cp:revision>
  <dcterms:created xsi:type="dcterms:W3CDTF">2024-12-25T06:10:41Z</dcterms:created>
  <dcterms:modified xsi:type="dcterms:W3CDTF">2025-02-07T10:44:10Z</dcterms:modified>
</cp:coreProperties>
</file>