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5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95" r:id="rId16"/>
    <p:sldId id="28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C0281-1723-474E-99F7-2FFC1F05F13F}" v="16" dt="2024-12-25T15:48:1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88DC0281-1723-474E-99F7-2FFC1F05F13F}"/>
    <pc:docChg chg="addSld delSld modSld">
      <pc:chgData name="Nguyen Thao" userId="2e5ee39ab78961b2" providerId="LiveId" clId="{88DC0281-1723-474E-99F7-2FFC1F05F13F}" dt="2024-12-25T15:48:38.752" v="24" actId="14100"/>
      <pc:docMkLst>
        <pc:docMk/>
      </pc:docMkLst>
      <pc:sldChg chg="del">
        <pc:chgData name="Nguyen Thao" userId="2e5ee39ab78961b2" providerId="LiveId" clId="{88DC0281-1723-474E-99F7-2FFC1F05F13F}" dt="2024-12-25T15:42:13.597" v="6" actId="47"/>
        <pc:sldMkLst>
          <pc:docMk/>
          <pc:sldMk cId="396204277" sldId="263"/>
        </pc:sldMkLst>
      </pc:sldChg>
      <pc:sldChg chg="addSp delSp modSp mod modAnim">
        <pc:chgData name="Nguyen Thao" userId="2e5ee39ab78961b2" providerId="LiveId" clId="{88DC0281-1723-474E-99F7-2FFC1F05F13F}" dt="2024-12-25T15:48:38.752" v="24" actId="14100"/>
        <pc:sldMkLst>
          <pc:docMk/>
          <pc:sldMk cId="2961759788" sldId="264"/>
        </pc:sldMkLst>
        <pc:spChg chg="del">
          <ac:chgData name="Nguyen Thao" userId="2e5ee39ab78961b2" providerId="LiveId" clId="{88DC0281-1723-474E-99F7-2FFC1F05F13F}" dt="2024-12-25T15:41:56.473" v="3"/>
          <ac:spMkLst>
            <pc:docMk/>
            <pc:sldMk cId="2961759788" sldId="264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8:12.665" v="17" actId="1076"/>
          <ac:spMkLst>
            <pc:docMk/>
            <pc:sldMk cId="2961759788" sldId="264"/>
            <ac:spMk id="6" creationId="{00000000-0000-0000-0000-000000000000}"/>
          </ac:spMkLst>
        </pc:spChg>
        <pc:picChg chg="mod">
          <ac:chgData name="Nguyen Thao" userId="2e5ee39ab78961b2" providerId="LiveId" clId="{88DC0281-1723-474E-99F7-2FFC1F05F13F}" dt="2024-12-25T15:48:17.991" v="19" actId="1076"/>
          <ac:picMkLst>
            <pc:docMk/>
            <pc:sldMk cId="2961759788" sldId="264"/>
            <ac:picMk id="4" creationId="{00000000-0000-0000-0000-000000000000}"/>
          </ac:picMkLst>
        </pc:picChg>
        <pc:picChg chg="add mod">
          <ac:chgData name="Nguyen Thao" userId="2e5ee39ab78961b2" providerId="LiveId" clId="{88DC0281-1723-474E-99F7-2FFC1F05F13F}" dt="2024-12-25T15:41:56.473" v="3"/>
          <ac:picMkLst>
            <pc:docMk/>
            <pc:sldMk cId="2961759788" sldId="264"/>
            <ac:picMk id="7" creationId="{2FF343D7-20C3-497E-DE2A-C74B904F0A5F}"/>
          </ac:picMkLst>
        </pc:picChg>
        <pc:picChg chg="add mod">
          <ac:chgData name="Nguyen Thao" userId="2e5ee39ab78961b2" providerId="LiveId" clId="{88DC0281-1723-474E-99F7-2FFC1F05F13F}" dt="2024-12-25T15:48:38.752" v="24" actId="14100"/>
          <ac:picMkLst>
            <pc:docMk/>
            <pc:sldMk cId="2961759788" sldId="264"/>
            <ac:picMk id="8" creationId="{FDDC7651-609D-8706-A13F-6E659E53CFD6}"/>
          </ac:picMkLst>
        </pc:picChg>
      </pc:sldChg>
      <pc:sldChg chg="addSp delSp modSp mod modAnim">
        <pc:chgData name="Nguyen Thao" userId="2e5ee39ab78961b2" providerId="LiveId" clId="{88DC0281-1723-474E-99F7-2FFC1F05F13F}" dt="2024-12-25T15:48:02.491" v="16" actId="14100"/>
        <pc:sldMkLst>
          <pc:docMk/>
          <pc:sldMk cId="2006041555" sldId="265"/>
        </pc:sldMkLst>
        <pc:spChg chg="del">
          <ac:chgData name="Nguyen Thao" userId="2e5ee39ab78961b2" providerId="LiveId" clId="{88DC0281-1723-474E-99F7-2FFC1F05F13F}" dt="2024-12-25T15:40:48.524" v="2"/>
          <ac:spMkLst>
            <pc:docMk/>
            <pc:sldMk cId="2006041555" sldId="265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7:56.612" v="15" actId="1076"/>
          <ac:spMkLst>
            <pc:docMk/>
            <pc:sldMk cId="2006041555" sldId="265"/>
            <ac:spMk id="6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0:48.524" v="2"/>
          <ac:picMkLst>
            <pc:docMk/>
            <pc:sldMk cId="2006041555" sldId="265"/>
            <ac:picMk id="7" creationId="{B011CED1-B347-A1C9-D87D-38ABA6F1055D}"/>
          </ac:picMkLst>
        </pc:picChg>
        <pc:picChg chg="add mod">
          <ac:chgData name="Nguyen Thao" userId="2e5ee39ab78961b2" providerId="LiveId" clId="{88DC0281-1723-474E-99F7-2FFC1F05F13F}" dt="2024-12-25T15:48:02.491" v="16" actId="14100"/>
          <ac:picMkLst>
            <pc:docMk/>
            <pc:sldMk cId="2006041555" sldId="265"/>
            <ac:picMk id="8" creationId="{CC70C2B3-7D87-EBC7-859C-304C4E629236}"/>
          </ac:picMkLst>
        </pc:picChg>
      </pc:sldChg>
      <pc:sldChg chg="addSp delSp modSp modAnim">
        <pc:chgData name="Nguyen Thao" userId="2e5ee39ab78961b2" providerId="LiveId" clId="{88DC0281-1723-474E-99F7-2FFC1F05F13F}" dt="2024-12-25T15:36:01.395" v="1"/>
        <pc:sldMkLst>
          <pc:docMk/>
          <pc:sldMk cId="860433594" sldId="268"/>
        </pc:sldMkLst>
        <pc:spChg chg="del">
          <ac:chgData name="Nguyen Thao" userId="2e5ee39ab78961b2" providerId="LiveId" clId="{88DC0281-1723-474E-99F7-2FFC1F05F13F}" dt="2024-12-25T15:35:54.256" v="0"/>
          <ac:spMkLst>
            <pc:docMk/>
            <pc:sldMk cId="860433594" sldId="268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35:54.256" v="0"/>
          <ac:picMkLst>
            <pc:docMk/>
            <pc:sldMk cId="860433594" sldId="268"/>
            <ac:picMk id="6" creationId="{6615464D-4D50-8FEA-01EE-7BC9D39643E8}"/>
          </ac:picMkLst>
        </pc:picChg>
        <pc:picChg chg="add mod">
          <ac:chgData name="Nguyen Thao" userId="2e5ee39ab78961b2" providerId="LiveId" clId="{88DC0281-1723-474E-99F7-2FFC1F05F13F}" dt="2024-12-25T15:36:01.395" v="1"/>
          <ac:picMkLst>
            <pc:docMk/>
            <pc:sldMk cId="860433594" sldId="268"/>
            <ac:picMk id="7" creationId="{8FC6F103-AAA3-7FB9-7C78-6A045485FC0E}"/>
          </ac:picMkLst>
        </pc:picChg>
      </pc:sldChg>
      <pc:sldChg chg="addSp delSp modSp mod modAnim">
        <pc:chgData name="Nguyen Thao" userId="2e5ee39ab78961b2" providerId="LiveId" clId="{88DC0281-1723-474E-99F7-2FFC1F05F13F}" dt="2024-12-25T15:47:11.415" v="11" actId="14100"/>
        <pc:sldMkLst>
          <pc:docMk/>
          <pc:sldMk cId="3685512538" sldId="269"/>
        </pc:sldMkLst>
        <pc:spChg chg="del">
          <ac:chgData name="Nguyen Thao" userId="2e5ee39ab78961b2" providerId="LiveId" clId="{88DC0281-1723-474E-99F7-2FFC1F05F13F}" dt="2024-12-25T15:44:13.288" v="7"/>
          <ac:spMkLst>
            <pc:docMk/>
            <pc:sldMk cId="3685512538" sldId="269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4:13.288" v="7"/>
          <ac:picMkLst>
            <pc:docMk/>
            <pc:sldMk cId="3685512538" sldId="269"/>
            <ac:picMk id="6" creationId="{46BC0C65-6BA0-8E8E-31AE-5C87167D212E}"/>
          </ac:picMkLst>
        </pc:picChg>
        <pc:picChg chg="add mod">
          <ac:chgData name="Nguyen Thao" userId="2e5ee39ab78961b2" providerId="LiveId" clId="{88DC0281-1723-474E-99F7-2FFC1F05F13F}" dt="2024-12-25T15:47:11.415" v="11" actId="14100"/>
          <ac:picMkLst>
            <pc:docMk/>
            <pc:sldMk cId="3685512538" sldId="269"/>
            <ac:picMk id="7" creationId="{64430524-4E34-7F97-4589-ECCE86718922}"/>
          </ac:picMkLst>
        </pc:picChg>
      </pc:sldChg>
      <pc:sldChg chg="new del">
        <pc:chgData name="Nguyen Thao" userId="2e5ee39ab78961b2" providerId="LiveId" clId="{88DC0281-1723-474E-99F7-2FFC1F05F13F}" dt="2024-12-25T15:42:13.103" v="5" actId="47"/>
        <pc:sldMkLst>
          <pc:docMk/>
          <pc:sldMk cId="69869284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gif"/><Relationship Id="rId3" Type="http://schemas.openxmlformats.org/officeDocument/2006/relationships/image" Target="../media/image7.png"/><Relationship Id="rId7" Type="http://schemas.openxmlformats.org/officeDocument/2006/relationships/image" Target="../media/image12.gif"/><Relationship Id="rId12" Type="http://schemas.openxmlformats.org/officeDocument/2006/relationships/image" Target="../media/image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9.wmf"/><Relationship Id="rId10" Type="http://schemas.openxmlformats.org/officeDocument/2006/relationships/image" Target="../media/image15.png"/><Relationship Id="rId4" Type="http://schemas.openxmlformats.org/officeDocument/2006/relationships/image" Target="../media/image8.wmf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10" Type="http://schemas.openxmlformats.org/officeDocument/2006/relationships/image" Target="../media/image64.png"/><Relationship Id="rId4" Type="http://schemas.openxmlformats.org/officeDocument/2006/relationships/image" Target="../media/image13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23.png"/><Relationship Id="rId5" Type="http://schemas.openxmlformats.org/officeDocument/2006/relationships/image" Target="../media/image10.gif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65.png"/><Relationship Id="rId3" Type="http://schemas.openxmlformats.org/officeDocument/2006/relationships/image" Target="../media/image18.png"/><Relationship Id="rId21" Type="http://schemas.openxmlformats.org/officeDocument/2006/relationships/image" Target="../media/image4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5.png"/><Relationship Id="rId2" Type="http://schemas.openxmlformats.org/officeDocument/2006/relationships/image" Target="../media/image6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16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10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26" Type="http://schemas.openxmlformats.org/officeDocument/2006/relationships/image" Target="../media/image21.png"/><Relationship Id="rId3" Type="http://schemas.openxmlformats.org/officeDocument/2006/relationships/image" Target="../media/image14.png"/><Relationship Id="rId21" Type="http://schemas.openxmlformats.org/officeDocument/2006/relationships/image" Target="../media/image11.gif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33.png"/><Relationship Id="rId25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openxmlformats.org/officeDocument/2006/relationships/image" Target="../media/image55.png"/><Relationship Id="rId20" Type="http://schemas.openxmlformats.org/officeDocument/2006/relationships/image" Target="../media/image8.wmf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24" Type="http://schemas.openxmlformats.org/officeDocument/2006/relationships/image" Target="../media/image58.png"/><Relationship Id="rId32" Type="http://schemas.openxmlformats.org/officeDocument/2006/relationships/image" Target="../media/image68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23" Type="http://schemas.openxmlformats.org/officeDocument/2006/relationships/image" Target="../media/image57.wmf"/><Relationship Id="rId28" Type="http://schemas.openxmlformats.org/officeDocument/2006/relationships/image" Target="../media/image60.png"/><Relationship Id="rId10" Type="http://schemas.openxmlformats.org/officeDocument/2006/relationships/image" Target="../media/image38.png"/><Relationship Id="rId19" Type="http://schemas.openxmlformats.org/officeDocument/2006/relationships/image" Target="../media/image12.gif"/><Relationship Id="rId31" Type="http://schemas.openxmlformats.org/officeDocument/2006/relationships/image" Target="../media/image67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openxmlformats.org/officeDocument/2006/relationships/image" Target="../media/image10.gif"/><Relationship Id="rId27" Type="http://schemas.openxmlformats.org/officeDocument/2006/relationships/image" Target="../media/image9.wmf"/><Relationship Id="rId30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wmf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23.png"/><Relationship Id="rId5" Type="http://schemas.openxmlformats.org/officeDocument/2006/relationships/image" Target="../media/image10.gif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18.png"/><Relationship Id="rId21" Type="http://schemas.openxmlformats.org/officeDocument/2006/relationships/image" Target="../media/image4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5.png"/><Relationship Id="rId2" Type="http://schemas.openxmlformats.org/officeDocument/2006/relationships/image" Target="../media/image6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24" Type="http://schemas.openxmlformats.org/officeDocument/2006/relationships/image" Target="../media/image16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33.png"/><Relationship Id="rId26" Type="http://schemas.openxmlformats.org/officeDocument/2006/relationships/image" Target="../media/image59.png"/><Relationship Id="rId3" Type="http://schemas.openxmlformats.org/officeDocument/2006/relationships/image" Target="../media/image14.png"/><Relationship Id="rId21" Type="http://schemas.openxmlformats.org/officeDocument/2006/relationships/image" Target="../media/image8.wmf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54.png"/><Relationship Id="rId20" Type="http://schemas.openxmlformats.org/officeDocument/2006/relationships/image" Target="../media/image12.gif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24" Type="http://schemas.openxmlformats.org/officeDocument/2006/relationships/image" Target="../media/image57.wmf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23" Type="http://schemas.openxmlformats.org/officeDocument/2006/relationships/image" Target="../media/image10.gif"/><Relationship Id="rId28" Type="http://schemas.openxmlformats.org/officeDocument/2006/relationships/image" Target="../media/image9.wmf"/><Relationship Id="rId10" Type="http://schemas.openxmlformats.org/officeDocument/2006/relationships/image" Target="../media/image38.png"/><Relationship Id="rId19" Type="http://schemas.openxmlformats.org/officeDocument/2006/relationships/image" Target="../media/image56.png"/><Relationship Id="rId31" Type="http://schemas.openxmlformats.org/officeDocument/2006/relationships/image" Target="../media/image62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11.gif"/><Relationship Id="rId27" Type="http://schemas.openxmlformats.org/officeDocument/2006/relationships/image" Target="../media/image21.png"/><Relationship Id="rId30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 Linh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Thu 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>
            <a:extLst>
              <a:ext uri="{FF2B5EF4-FFF2-40B4-BE49-F238E27FC236}">
                <a16:creationId xmlns:a16="http://schemas.microsoft.com/office/drawing/2014/main" id="{229FCD6F-069E-BCAF-AB0E-FA73EC17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36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468358" y="1144588"/>
            <a:ext cx="398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Đàm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endParaRPr lang="en-US" sz="2800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" name="Picture 2" descr="vuon Hoa_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6" y="-77788"/>
            <a:ext cx="11449724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42">
            <a:off x="6304876" y="19796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42">
            <a:off x="6381076" y="28940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3466">
            <a:off x="6920033" y="243125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1406">
            <a:off x="6920033" y="304085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3640">
            <a:off x="6685083" y="335200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3466">
            <a:off x="8444033" y="349805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0580">
            <a:off x="7981276" y="35036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905">
            <a:off x="7981276" y="3046412"/>
            <a:ext cx="812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0580">
            <a:off x="8971876" y="23606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119">
            <a:off x="9124276" y="20558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442">
            <a:off x="8362276" y="19034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42">
            <a:off x="5085676" y="22844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5493664" y="2289174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6767633" y="159305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684">
            <a:off x="6535064" y="1535112"/>
            <a:ext cx="5715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6567608" y="110728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816">
            <a:off x="6185814" y="954087"/>
            <a:ext cx="5095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6352501" y="712787"/>
            <a:ext cx="304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8819476" y="1446212"/>
            <a:ext cx="433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9082208" y="141208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8700414" y="1074737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8895676" y="455612"/>
            <a:ext cx="433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9311601" y="496887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5085676" y="3198812"/>
            <a:ext cx="433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5161876" y="2894012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4677689" y="17526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4168101" y="1501775"/>
            <a:ext cx="4540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816">
            <a:off x="4323676" y="1903412"/>
            <a:ext cx="5095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3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3790276" y="2284412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4161751" y="2557462"/>
            <a:ext cx="5461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867">
            <a:off x="3637876" y="15986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3485476" y="22844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3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4536401" y="2841625"/>
            <a:ext cx="6096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4476076" y="2436812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5238076" y="13700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3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3104476" y="18272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5238076" y="3794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5923876" y="4556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76" y="3794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4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751">
            <a:off x="6000076" y="150812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867">
            <a:off x="4606251" y="1293812"/>
            <a:ext cx="3048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7828876" y="1370012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7828876" y="1065212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7143076" y="912812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1749">
            <a:off x="7676476" y="150812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48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676" y="4951412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49" descr="FLOWE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89" y="5789612"/>
            <a:ext cx="7254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50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476" y="5637212"/>
            <a:ext cx="747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51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6" y="5637212"/>
            <a:ext cx="747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52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576" y="4037012"/>
            <a:ext cx="647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54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876" y="150812"/>
            <a:ext cx="10668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55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76" y="4881562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5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6198">
            <a:off x="2190076" y="-611188"/>
            <a:ext cx="6858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5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324" y="3275012"/>
            <a:ext cx="59436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5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13">
            <a:off x="4628476" y="-1068388"/>
            <a:ext cx="8266113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59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76" y="5180012"/>
            <a:ext cx="5476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60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76" y="5332412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6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8494">
            <a:off x="6310433" y="349805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6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047">
            <a:off x="5771476" y="36560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6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2570">
            <a:off x="6630314" y="2505075"/>
            <a:ext cx="6159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6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752">
            <a:off x="5592089" y="1797050"/>
            <a:ext cx="53975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6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82">
            <a:off x="8467051" y="2046287"/>
            <a:ext cx="6159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6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1018">
            <a:off x="5009476" y="2284412"/>
            <a:ext cx="5397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6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362">
            <a:off x="5915939" y="2795587"/>
            <a:ext cx="414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6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8494">
            <a:off x="8291633" y="3193255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6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047">
            <a:off x="7981276" y="3503612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7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77">
            <a:off x="4552276" y="3351212"/>
            <a:ext cx="68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7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5">
            <a:off x="4564976" y="3230562"/>
            <a:ext cx="1236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7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76" y="2589212"/>
            <a:ext cx="2859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Text Box 73"/>
          <p:cNvSpPr txBox="1">
            <a:spLocks noChangeArrowheads="1"/>
          </p:cNvSpPr>
          <p:nvPr/>
        </p:nvSpPr>
        <p:spPr bwMode="auto">
          <a:xfrm>
            <a:off x="5695276" y="5332412"/>
            <a:ext cx="3543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66"/>
                </a:solidFill>
              </a:rPr>
              <a:t>Cây đào đầu xóm</a:t>
            </a:r>
            <a:endParaRPr lang="en-US" altLang="en-US" sz="4800" b="1">
              <a:solidFill>
                <a:srgbClr val="FFFF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rgbClr val="66FF33"/>
              </a:solidFill>
            </a:endParaRPr>
          </a:p>
        </p:txBody>
      </p:sp>
      <p:sp>
        <p:nvSpPr>
          <p:cNvPr id="120" name="Text Box 74"/>
          <p:cNvSpPr txBox="1">
            <a:spLocks noChangeArrowheads="1"/>
          </p:cNvSpPr>
          <p:nvPr/>
        </p:nvSpPr>
        <p:spPr bwMode="auto">
          <a:xfrm>
            <a:off x="5771476" y="6018212"/>
            <a:ext cx="3349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66"/>
                </a:solidFill>
              </a:rPr>
              <a:t>Lốm đốm nụ hồng</a:t>
            </a:r>
            <a:r>
              <a:rPr lang="en-US" altLang="en-US" sz="1800"/>
              <a:t> </a:t>
            </a:r>
          </a:p>
        </p:txBody>
      </p:sp>
      <p:pic>
        <p:nvPicPr>
          <p:cNvPr id="121" name="Picture 75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76" y="5033962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7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6" y="-77788"/>
            <a:ext cx="2590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77" descr="sun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6" y="-77788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Text Box 78"/>
          <p:cNvSpPr txBox="1">
            <a:spLocks noChangeArrowheads="1"/>
          </p:cNvSpPr>
          <p:nvPr/>
        </p:nvSpPr>
        <p:spPr bwMode="auto">
          <a:xfrm>
            <a:off x="1275676" y="227012"/>
            <a:ext cx="1752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9966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</a:rPr>
              <a:t>*</a:t>
            </a: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1800" b="1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sz="18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1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0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1665 L 1.94444E-6 -2.31214E-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vuon Hoa_Da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8287">
            <a:off x="-838200" y="-457200"/>
            <a:ext cx="74183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13">
            <a:off x="2133600" y="-1143000"/>
            <a:ext cx="8266113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9906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072">
            <a:off x="5029200" y="32004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3929">
            <a:off x="5491957" y="30424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7606">
            <a:off x="7800975" y="2967038"/>
            <a:ext cx="68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6829425" y="3125788"/>
            <a:ext cx="6096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6808">
            <a:off x="6970713" y="180816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6754813" y="2211388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7794625" y="1833563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5203825" y="2138363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4933950" y="2466975"/>
            <a:ext cx="65881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8512">
            <a:off x="4139406" y="2489994"/>
            <a:ext cx="5540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4567238" y="168275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6118225" y="1452563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2001">
            <a:off x="6159500" y="2182813"/>
            <a:ext cx="46513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257">
            <a:off x="4191000" y="2971800"/>
            <a:ext cx="5540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8512">
            <a:off x="2767806" y="3404394"/>
            <a:ext cx="5540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635">
            <a:off x="1676400" y="2895600"/>
            <a:ext cx="5540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0205">
            <a:off x="2943225" y="2566988"/>
            <a:ext cx="4778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1038225" y="3659188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1639">
            <a:off x="1322388" y="37830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3501">
            <a:off x="2005012" y="2947988"/>
            <a:ext cx="5746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716">
            <a:off x="428625" y="2897188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718">
            <a:off x="962025" y="2135188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519">
            <a:off x="3733800" y="3048000"/>
            <a:ext cx="13096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32115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3"/>
          <p:cNvSpPr txBox="1">
            <a:spLocks noChangeArrowheads="1"/>
          </p:cNvSpPr>
          <p:nvPr/>
        </p:nvSpPr>
        <p:spPr bwMode="auto">
          <a:xfrm rot="286073">
            <a:off x="-381000" y="304800"/>
            <a:ext cx="3200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3300"/>
                </a:solidFill>
              </a:rPr>
              <a:t>“Lốm đốm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3300"/>
                </a:solidFill>
              </a:rPr>
              <a:t>nụ hồng” là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3300"/>
                </a:solidFill>
              </a:rPr>
              <a:t>như thế nào?</a:t>
            </a:r>
            <a:endParaRPr lang="en-US" altLang="en-US" sz="1800" b="1">
              <a:solidFill>
                <a:srgbClr val="CC3300"/>
              </a:solidFill>
            </a:endParaRPr>
          </a:p>
        </p:txBody>
      </p:sp>
      <p:sp>
        <p:nvSpPr>
          <p:cNvPr id="34" name="AutoShape 46"/>
          <p:cNvSpPr>
            <a:spLocks noChangeArrowheads="1"/>
          </p:cNvSpPr>
          <p:nvPr/>
        </p:nvSpPr>
        <p:spPr bwMode="auto">
          <a:xfrm>
            <a:off x="3657600" y="152400"/>
            <a:ext cx="3962400" cy="15240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4038600" y="152400"/>
            <a:ext cx="3200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00"/>
                </a:solidFill>
              </a:rPr>
              <a:t>Trên cây đào, bắt đầu xuất hiện</a:t>
            </a:r>
            <a:r>
              <a:rPr lang="en-US" altLang="en-US" sz="1800">
                <a:solidFill>
                  <a:srgbClr val="990000"/>
                </a:solidFill>
              </a:rPr>
              <a:t> </a:t>
            </a:r>
            <a:r>
              <a:rPr lang="en-US" altLang="en-US" sz="1800" b="1">
                <a:solidFill>
                  <a:srgbClr val="990000"/>
                </a:solidFill>
              </a:rPr>
              <a:t> những  nụ hoa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90000"/>
                </a:solidFill>
              </a:rPr>
              <a:t> màu hồng</a:t>
            </a:r>
          </a:p>
        </p:txBody>
      </p:sp>
      <p:pic>
        <p:nvPicPr>
          <p:cNvPr id="36" name="Picture 4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723">
            <a:off x="5791200" y="762000"/>
            <a:ext cx="36195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9"/>
          <p:cNvSpPr txBox="1">
            <a:spLocks noChangeArrowheads="1"/>
          </p:cNvSpPr>
          <p:nvPr/>
        </p:nvSpPr>
        <p:spPr bwMode="auto">
          <a:xfrm>
            <a:off x="6826250" y="1066800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Thì gọi là “lốm đốm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 nụ hồng”</a:t>
            </a:r>
            <a:r>
              <a:rPr lang="en-US" altLang="en-US" sz="1800">
                <a:solidFill>
                  <a:srgbClr val="00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6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50289E-6 L 0.00486 -0.0111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0" y="-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56069E-6 L 0.01181 -0.0111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allAtOnce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3524186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2801144" y="2413794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491">
            <a:off x="3327400" y="4265613"/>
            <a:ext cx="71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3532188" y="3630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25638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0856">
            <a:off x="3836988" y="4392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051">
            <a:off x="534988" y="4795838"/>
            <a:ext cx="415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877">
            <a:off x="2312988" y="50022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2252">
            <a:off x="2617788" y="5154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0243">
            <a:off x="1550988" y="51546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1779588" y="4773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1855788" y="3630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8172">
            <a:off x="1524000" y="3810000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810">
            <a:off x="2312988" y="42402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2541588" y="34782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3227388" y="30210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3358">
            <a:off x="4249738" y="2713038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842">
            <a:off x="2852738" y="1379538"/>
            <a:ext cx="2555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1">
            <a:off x="2735263" y="1757363"/>
            <a:ext cx="407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1595">
            <a:off x="3836988" y="52308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2979">
            <a:off x="4072732" y="5376068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810">
            <a:off x="925513" y="511175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91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6400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3352800" y="3505200"/>
            <a:ext cx="835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343" y="-1966913"/>
            <a:ext cx="48006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8950"/>
            <a:ext cx="3429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3657600"/>
            <a:ext cx="21971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408">
            <a:off x="8231188" y="2900363"/>
            <a:ext cx="10747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2757488" y="4810125"/>
            <a:ext cx="9826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40"/>
          <p:cNvSpPr>
            <a:spLocks noChangeArrowheads="1"/>
          </p:cNvSpPr>
          <p:nvPr/>
        </p:nvSpPr>
        <p:spPr bwMode="auto">
          <a:xfrm>
            <a:off x="0" y="0"/>
            <a:ext cx="4800600" cy="20574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219200" y="304800"/>
            <a:ext cx="2905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00"/>
                </a:solidFill>
              </a:rPr>
              <a:t>Các bạn nhỏ  nhìn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00"/>
                </a:solidFill>
              </a:rPr>
              <a:t>cây đào mong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00"/>
                </a:solidFill>
              </a:rPr>
              <a:t>ước điều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</a:t>
            </a:r>
          </a:p>
        </p:txBody>
      </p:sp>
      <p:pic>
        <p:nvPicPr>
          <p:cNvPr id="39" name="Picture 4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36195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6588125" y="1447800"/>
            <a:ext cx="255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996633"/>
                </a:solidFill>
              </a:rPr>
              <a:t>Chúng emchỉ mong</a:t>
            </a:r>
          </a:p>
        </p:txBody>
      </p:sp>
      <p:sp>
        <p:nvSpPr>
          <p:cNvPr id="41" name="Rectangle 47"/>
          <p:cNvSpPr>
            <a:spLocks noChangeArrowheads="1"/>
          </p:cNvSpPr>
          <p:nvPr/>
        </p:nvSpPr>
        <p:spPr bwMode="auto">
          <a:xfrm>
            <a:off x="6629400" y="1905000"/>
            <a:ext cx="456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C3300"/>
                </a:solidFill>
              </a:rPr>
              <a:t>Mùa đào mau nở</a:t>
            </a:r>
          </a:p>
        </p:txBody>
      </p:sp>
    </p:spTree>
    <p:extLst>
      <p:ext uri="{BB962C8B-B14F-4D97-AF65-F5344CB8AC3E}">
        <p14:creationId xmlns:p14="http://schemas.microsoft.com/office/powerpoint/2010/main" val="19328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555 L 1.11022E-16 -4.6242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5723E-6 L -0.0125 -0.0277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allAtOnce" animBg="1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vuon Hoa_Dao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6781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9519">
            <a:off x="1752600" y="4419600"/>
            <a:ext cx="15240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4097">
            <a:off x="2827337" y="4792663"/>
            <a:ext cx="1127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292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1225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2996">
            <a:off x="4314032" y="4745831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9519">
            <a:off x="3657600" y="4343400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89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817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544">
            <a:off x="3048000" y="2057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6032">
            <a:off x="2219325" y="2200275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4254">
            <a:off x="4886325" y="4714875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593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600">
            <a:off x="1752600" y="4724400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768">
            <a:off x="4508500" y="3457575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956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3349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0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857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4648200" y="28194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774">
            <a:off x="3657600" y="27432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38713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5638">
            <a:off x="4156075" y="3235325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4495800"/>
            <a:ext cx="12620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131175" y="2617788"/>
            <a:ext cx="4556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8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475663" y="3048000"/>
            <a:ext cx="6683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9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504238" y="1924050"/>
            <a:ext cx="5191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496175" y="215265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1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0336">
            <a:off x="8575675" y="6985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2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467600" y="35052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5999">
            <a:off x="6858000" y="2971800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315200" y="35052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5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620000" y="36576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6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862888" y="1609725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545">
            <a:off x="7467600" y="17526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8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239000" y="114300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9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847138" y="152400"/>
            <a:ext cx="29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0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543800" y="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183">
            <a:off x="8221663" y="449263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4829175" y="23050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3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2862263" y="409575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4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581775" y="7048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5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719888" y="1762125"/>
            <a:ext cx="3698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6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5486400" y="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7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5453063" y="1704975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8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5819775" y="25336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9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019800" y="320040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0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324600" y="441960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1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2390775" y="34480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304800" y="335280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657975" y="27622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4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4676775" y="8572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5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38425"/>
            <a:ext cx="37242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528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7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2859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8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10842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1752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8400"/>
            <a:ext cx="23622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3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495">
            <a:off x="6400800" y="1444625"/>
            <a:ext cx="27813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74"/>
          <p:cNvSpPr txBox="1">
            <a:spLocks noChangeArrowheads="1"/>
          </p:cNvSpPr>
          <p:nvPr/>
        </p:nvSpPr>
        <p:spPr bwMode="auto">
          <a:xfrm>
            <a:off x="6826250" y="1676400"/>
            <a:ext cx="23177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3300"/>
                </a:solidFill>
              </a:rPr>
              <a:t>Bông đào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3300"/>
                </a:solidFill>
              </a:rPr>
              <a:t>như  thế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3300"/>
                </a:solidFill>
              </a:rPr>
              <a:t>nào?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pic>
        <p:nvPicPr>
          <p:cNvPr id="75" name="Picture 77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33909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78"/>
          <p:cNvSpPr txBox="1">
            <a:spLocks noChangeArrowheads="1"/>
          </p:cNvSpPr>
          <p:nvPr/>
        </p:nvSpPr>
        <p:spPr bwMode="auto">
          <a:xfrm>
            <a:off x="2438400" y="1295400"/>
            <a:ext cx="243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33FF"/>
                </a:solidFill>
              </a:rPr>
              <a:t>Bông đào nho nhỏ</a:t>
            </a:r>
          </a:p>
        </p:txBody>
      </p:sp>
      <p:sp>
        <p:nvSpPr>
          <p:cNvPr id="77" name="Text Box 79"/>
          <p:cNvSpPr txBox="1">
            <a:spLocks noChangeArrowheads="1"/>
          </p:cNvSpPr>
          <p:nvPr/>
        </p:nvSpPr>
        <p:spPr bwMode="auto">
          <a:xfrm>
            <a:off x="2286000" y="1676400"/>
            <a:ext cx="2624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3333FF"/>
                </a:solidFill>
              </a:rPr>
              <a:t>Cánh đào hồng tươi</a:t>
            </a:r>
          </a:p>
        </p:txBody>
      </p:sp>
      <p:pic>
        <p:nvPicPr>
          <p:cNvPr id="78" name="Picture 80" descr="sun14[1]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906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17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-0.02775 L -3.33333E-6 1.7341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114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62200"/>
            <a:ext cx="12271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626">
            <a:off x="1538288" y="2867025"/>
            <a:ext cx="9128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5029200" y="25146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6153">
            <a:off x="5409407" y="2439193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2945">
            <a:off x="3997325" y="2479675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4495800" y="28194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766">
            <a:off x="6476207" y="3124993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6553200" y="11430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4719638" y="1055688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3114675" y="1960563"/>
            <a:ext cx="3048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5818">
            <a:off x="3124200" y="28194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17891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554">
            <a:off x="3826668" y="1583532"/>
            <a:ext cx="13763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626">
            <a:off x="1230312" y="903288"/>
            <a:ext cx="930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554">
            <a:off x="5884068" y="1659732"/>
            <a:ext cx="9191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554">
            <a:off x="7103268" y="1113632"/>
            <a:ext cx="9953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1930400" y="814388"/>
            <a:ext cx="104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4267200" y="0"/>
            <a:ext cx="669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5029200" y="1371600"/>
            <a:ext cx="8937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6538"/>
            <a:ext cx="762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9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1447800"/>
            <a:ext cx="10779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4656">
            <a:off x="8229600" y="2514600"/>
            <a:ext cx="12271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71800"/>
            <a:ext cx="966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3429000" y="914400"/>
            <a:ext cx="669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2438400" y="1981200"/>
            <a:ext cx="8937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6619875" y="142875"/>
            <a:ext cx="7445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4953000" y="0"/>
            <a:ext cx="10429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10382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5" descr="3d butterfly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930">
            <a:off x="6507163" y="1408113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FLOWERS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9530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7" descr="FLOWERS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8" descr="3d bird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463">
            <a:off x="1447800" y="0"/>
            <a:ext cx="10668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9" descr="sun14[1]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" descr="FLOWERS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1" descr="FLOWERS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2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10382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626">
            <a:off x="1058069" y="2056607"/>
            <a:ext cx="17478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381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19400"/>
            <a:ext cx="18288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6" descr="FLOWERS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76925"/>
            <a:ext cx="1143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7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0" descr="FLOWERS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67400"/>
            <a:ext cx="747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1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971800"/>
            <a:ext cx="1219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2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76600"/>
            <a:ext cx="30956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3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0"/>
            <a:ext cx="16002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4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47">
            <a:off x="5638800" y="1143000"/>
            <a:ext cx="3733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6553200" y="1447800"/>
            <a:ext cx="277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</a:rPr>
              <a:t>Hễ thấy hoa cười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</a:rPr>
              <a:t>Đún</a:t>
            </a:r>
            <a:r>
              <a:rPr lang="en-US" altLang="en-US" sz="1600"/>
              <a:t> </a:t>
            </a:r>
            <a:r>
              <a:rPr lang="en-US" altLang="en-US" sz="2400" b="1">
                <a:solidFill>
                  <a:srgbClr val="3333FF"/>
                </a:solidFill>
              </a:rPr>
              <a:t>g là tết đến</a:t>
            </a:r>
          </a:p>
        </p:txBody>
      </p:sp>
      <p:pic>
        <p:nvPicPr>
          <p:cNvPr id="54" name="Picture 57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505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8" descr="3d butterfly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578">
            <a:off x="1638300" y="925513"/>
            <a:ext cx="1066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3505200" y="228600"/>
            <a:ext cx="16954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6600"/>
                </a:solidFill>
              </a:rPr>
              <a:t>*</a:t>
            </a:r>
            <a:r>
              <a:rPr lang="en-US" altLang="en-US" sz="1800" b="1">
                <a:solidFill>
                  <a:srgbClr val="006600"/>
                </a:solidFill>
              </a:rPr>
              <a:t>Hoa đào nở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6600"/>
                </a:solidFill>
              </a:rPr>
              <a:t> vào dịp nào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6600"/>
                </a:solidFill>
              </a:rPr>
              <a:t> trong năm ?</a:t>
            </a:r>
            <a:r>
              <a:rPr lang="en-US" alt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65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5723E-6 L -0.0125 -0.0277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578 L -3.33333E-6 1.50289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2948E-6 C 3.33333E-6 0.00139 0.00416 0.00232 0.0092 0.00232 C 0.01336 0.00255 0.01666 0.00185 0.01666 0.00116 C 0.01666 0.00047 0.01336 -3.2948E-6 0.0092 -3.2948E-6 C 0.00729 -3.2948E-6 0.00521 -3.2948E-6 0.00382 -3.2948E-6 C 0.00208 0.00047 0.00104 0.00093 0.00104 0.00162 C 0.00104 0.00185 0.00139 0.00232 0.00173 0.00255 C 0.00312 0.00324 0.0059 0.0037 0.0092 0.0037 C 0.01267 0.0037 0.0158 0.00324 0.0158 0.00255 C 0.0158 0.00185 0.01267 0.00139 0.0092 0.00116 C 0.00729 0.00116 0.00555 0.00139 0.00416 0.00162 C 0.00277 0.00185 0.00173 0.00232 0.00173 0.00301 C 0.00173 0.00324 0.00208 0.00347 0.00243 0.00393 C 0.00382 0.0044 0.00625 0.00486 0.00885 0.00486 C 0.01232 0.00486 0.0151 0.0044 0.0151 0.00393 C 0.0151 0.00324 0.01232 0.00278 0.0092 0.00278 C 0.00729 0.00255 0.0059 0.00278 0.00486 0.00301 C 0.00312 0.00324 0.00243 0.0037 0.00243 0.00417 C 0.00243 0.0044 0.00277 0.00463 0.00312 0.00509 C 0.00416 0.00532 0.00659 0.00601 0.00885 0.00601 C 0.01198 0.00601 0.01441 0.00578 0.01441 0.00509 C 0.01441 0.0044 0.01198 0.00393 0.00885 0.00393 C 0.00764 0.00393 0.00625 0.00393 0.00521 0.00417 C 0.00382 0.0044 0.00312 0.00486 0.00277 0.00532 C 0.00277 0.00578 0.00312 0.00601 0.00347 0.00625 C 0.00451 0.00671 0.00659 0.00694 0.00885 0.00694 C 0.01163 0.00694 0.01371 0.00671 0.01371 0.00625 C 0.01371 0.00578 0.01163 0.00509 0.00885 0.00509 C 0.00764 0.00509 0.00625 0.00509 0.00555 0.00532 C 0.00416 0.00532 0.00347 0.00601 0.00347 0.00648 C 0.00347 0.00671 0.00382 0.00694 0.00416 0.00717 C 0.00486 0.00763 0.00659 0.00786 0.00885 0.00786 C 0.01128 0.00786 0.01336 0.00763 0.01336 0.00717 C 0.01336 0.00671 0.01128 0.00625 0.00885 0.00625 C 0.00764 0.00625 0.00659 0.00625 0.0059 0.00648 C 0.00486 0.00671 0.00416 0.00694 0.00416 0.0074 C 0.00416 0.00763 0.00416 0.00786 0.00451 0.00786 C 0.00521 0.00833 0.00694 0.00856 0.00885 0.00856 C 0.01093 0.00856 0.01267 0.00833 0.01267 0.00786 C 0.01267 0.00763 0.01093 0.00717 0.00885 0.00717 C 0.00764 0.00717 0.00659 0.00717 0.0059 0.0074 C 0.00486 0.00763 0.00451 0.00786 0.00451 0.0081 C 0.00451 0.00833 0.00451 0.00856 0.00486 0.00856 C 0.00555 0.00902 0.00729 0.00925 0.00885 0.00925 C 0.01059 0.00925 0.01232 0.00902 0.01232 0.00879 C 0.01232 0.00833 0.01059 0.0081 0.00885 0.00786 C 0.00798 0.00786 0.00694 0.0081 0.00625 0.0081 C 0.00521 0.00833 0.00486 0.00856 0.00486 0.00902 C 0.00486 0.00925 0.00486 0.00948 0.00521 0.00925 C 0.0059 0.00971 0.00729 0.00995 0.00885 0.00995 C 0.01059 0.00995 0.01198 0.00971 0.01198 0.00925 C 0.01198 0.00902 0.01059 0.00879 0.00885 0.00879 C 0.00798 0.00879 0.00694 0.00879 0.00659 0.00879 C 0.00555 0.00902 0.00521 0.00925 0.00521 0.00948 C 0.00521 0.00971 0.00521 0.00995 0.00555 0.00995 C 0.00625 0.01018 0.00729 0.01041 0.00885 0.01041 C 0.01024 0.01041 0.01163 0.01018 0.01163 0.00995 C 0.01163 0.00971 0.01024 0.00948 0.00885 0.00948 C 0.00798 0.00948 0.00729 0.00948 0.00659 0.00948 C 0.0059 0.00971 0.00555 0.00995 0.00555 0.01018 C 0.00555 0.01041 0.00555 0.01064 0.0059 0.01041 C 0.00659 0.01087 0.00764 0.01087 0.00885 0.01133 C 0.01024 0.01133 0.01128 0.01087 0.01128 0.01064 C 0.01128 0.01018 0.01024 0.00995 0.00885 0.00995 C 0.00798 0.00995 0.00729 0.00995 0.00694 0.01018 C 0.00625 0.01018 0.0059 0.01041 0.0059 0.01064 C 0.0059 0.01087 0.0059 0.01133 0.00625 0.01133 " pathEditMode="relative" rAng="0" ptsTypes="fffffffffffffffffffffffffffffffffffffffffffffffffffffffffffffffffff">
                                      <p:cBhvr>
                                        <p:cTn id="83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73 -0.09722  L 0.177 -0.09722  L 0.25 0  L 0.25 0.13851  L 0.177 0.23573  L 0.073 0.23573  L 0 0.13851  L 0 0  Z" pathEditMode="relative" ptsTypes="">
                                      <p:cBhvr>
                                        <p:cTn id="10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>
            <a:extLst>
              <a:ext uri="{FF2B5EF4-FFF2-40B4-BE49-F238E27FC236}">
                <a16:creationId xmlns:a16="http://schemas.microsoft.com/office/drawing/2014/main" id="{229FCD6F-069E-BCAF-AB0E-FA73EC17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36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1F5BF-EB2F-F77A-F913-9B14F25191B0}"/>
              </a:ext>
            </a:extLst>
          </p:cNvPr>
          <p:cNvSpPr txBox="1"/>
          <p:nvPr/>
        </p:nvSpPr>
        <p:spPr>
          <a:xfrm>
            <a:off x="2502310" y="1041029"/>
            <a:ext cx="6174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đọc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thơ</a:t>
            </a:r>
            <a:r>
              <a:rPr lang="vi-VN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383017" y="10279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7030A0"/>
                </a:solidFill>
                <a:latin typeface="+mj-lt"/>
              </a:rPr>
              <a:t>- Cô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6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70233" y="578942"/>
            <a:ext cx="86079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*Kiến thức: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Trẻ biết tên bài thơ : cây đào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Trẻ biết hoa đào nở vào dịp tết, hoa đào có màu hồng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Trẻ hiểu nội dung bài thơ: bài thơ giúp trẻ hiểu khi hoa đào nở báo hiệu sắp đến tết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* Kĩ năng: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-Trẻ biết thể hiện đúng nhịp điệu và vần của các câu thơ miêu tả về cây hoa đào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 -Trẻ biết  trả lời các câu hỏi của cô rõ ràng, nói đủ câu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*Thái độ: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Trẻ hứng thú tham gia vào hoạt động </a:t>
            </a:r>
          </a:p>
        </p:txBody>
      </p:sp>
    </p:spTree>
    <p:extLst>
      <p:ext uri="{BB962C8B-B14F-4D97-AF65-F5344CB8AC3E}">
        <p14:creationId xmlns:p14="http://schemas.microsoft.com/office/powerpoint/2010/main" val="36472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2178" y="786099"/>
            <a:ext cx="80404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*Đồ dùng của cô: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-Tranh minh hoạ bài thơ</a:t>
            </a:r>
          </a:p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Sa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minh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họa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thơ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Đĩa hình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Nhạc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bài: “Sắp đến tét rồi”  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- Hình ảnh nội dung bài thơ trên máy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Chim Non  Xuân Mai  Lời Bà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813050" y="440630"/>
            <a:ext cx="6762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Ổn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5846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857314" y="677387"/>
            <a:ext cx="84757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Phương pháp hình thức tổ chức: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thơ cho trẻ nghe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diễn cảm bài thơ lần 1 kết hợp với động tác minh họa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bài thơ lần 2 kết hợp với hình ảnh trên màn hình về nội dung bài thơ</a:t>
            </a:r>
          </a:p>
          <a:p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vuon Hoa_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-21021"/>
            <a:ext cx="1219988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42">
            <a:off x="5562600" y="20574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42">
            <a:off x="5638800" y="29718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3466">
            <a:off x="6177757" y="25090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1406">
            <a:off x="6177757" y="31186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3640">
            <a:off x="5942807" y="342979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3466">
            <a:off x="7701757" y="35758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0580">
            <a:off x="7239000" y="35814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905">
            <a:off x="7239000" y="3124200"/>
            <a:ext cx="8128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0580">
            <a:off x="8229600" y="24384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119">
            <a:off x="8382000" y="21336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442">
            <a:off x="7620000" y="19812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42">
            <a:off x="4343400" y="23622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4751388" y="236696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6025357" y="16708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684">
            <a:off x="5792788" y="1612900"/>
            <a:ext cx="5715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5825332" y="1185068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816">
            <a:off x="5443538" y="1031875"/>
            <a:ext cx="5095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5610225" y="790575"/>
            <a:ext cx="304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8077200" y="1524000"/>
            <a:ext cx="433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8339932" y="1489868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7958138" y="1152525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8153400" y="533400"/>
            <a:ext cx="433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8569325" y="574675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4343400" y="3276600"/>
            <a:ext cx="433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4419600" y="29718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3935413" y="1830388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3425825" y="1579563"/>
            <a:ext cx="4540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816">
            <a:off x="3581400" y="1981200"/>
            <a:ext cx="5095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3048000" y="23622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3419475" y="2635250"/>
            <a:ext cx="5461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867">
            <a:off x="2895600" y="16764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2743200" y="23622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3794125" y="2919413"/>
            <a:ext cx="6096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3733800" y="25146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4495800" y="14478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2362200" y="19050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4495800" y="4572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9769">
            <a:off x="5181600" y="5334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751">
            <a:off x="5257800" y="22860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867">
            <a:off x="3863975" y="1371600"/>
            <a:ext cx="3048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7086600" y="1447800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7086600" y="1143000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024">
            <a:off x="6400800" y="990600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1749">
            <a:off x="6934200" y="228600"/>
            <a:ext cx="339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3" descr="FLOWE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13" y="5867400"/>
            <a:ext cx="7254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4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15000"/>
            <a:ext cx="747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747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7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14800"/>
            <a:ext cx="647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8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9" descr="3d 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10668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0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9350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6198">
            <a:off x="1447800" y="-533400"/>
            <a:ext cx="6858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04316"/>
            <a:ext cx="59436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13">
            <a:off x="3306763" y="-655638"/>
            <a:ext cx="7239000" cy="578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9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57800"/>
            <a:ext cx="5476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0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7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8494">
            <a:off x="5568157" y="35758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7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047">
            <a:off x="5029200" y="37338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2570">
            <a:off x="5888038" y="2582863"/>
            <a:ext cx="6159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752">
            <a:off x="4849813" y="1874838"/>
            <a:ext cx="53975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7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82">
            <a:off x="7724775" y="2124075"/>
            <a:ext cx="6159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7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1018">
            <a:off x="4267200" y="2362200"/>
            <a:ext cx="5397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362">
            <a:off x="5173663" y="2873375"/>
            <a:ext cx="414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8494">
            <a:off x="7549357" y="3271043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7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047">
            <a:off x="7239000" y="3581400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77">
            <a:off x="3810000" y="3429000"/>
            <a:ext cx="685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5">
            <a:off x="3822700" y="3308350"/>
            <a:ext cx="1236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8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0"/>
            <a:ext cx="2859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5105400" y="5715000"/>
            <a:ext cx="3543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66"/>
                </a:solidFill>
              </a:rPr>
              <a:t>Cây đào đầu xóm</a:t>
            </a:r>
            <a:endParaRPr lang="en-US" altLang="en-US" sz="4800" b="1">
              <a:solidFill>
                <a:srgbClr val="FFFF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rgbClr val="66FF33"/>
              </a:solidFill>
            </a:endParaRPr>
          </a:p>
        </p:txBody>
      </p:sp>
      <p:sp>
        <p:nvSpPr>
          <p:cNvPr id="75" name="Text Box 86"/>
          <p:cNvSpPr txBox="1">
            <a:spLocks noChangeArrowheads="1"/>
          </p:cNvSpPr>
          <p:nvPr/>
        </p:nvSpPr>
        <p:spPr bwMode="auto">
          <a:xfrm>
            <a:off x="5105400" y="6338888"/>
            <a:ext cx="3349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66"/>
                </a:solidFill>
              </a:rPr>
              <a:t>Lốm đốm nụ hồng</a:t>
            </a:r>
            <a:r>
              <a:rPr lang="en-US" altLang="en-US" sz="1800"/>
              <a:t> </a:t>
            </a:r>
          </a:p>
        </p:txBody>
      </p:sp>
      <p:pic>
        <p:nvPicPr>
          <p:cNvPr id="76" name="Picture 8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11750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1665 L 1.94444E-6 -2.31214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66" y="37134"/>
            <a:ext cx="6781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2801144" y="2413794"/>
            <a:ext cx="457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491">
            <a:off x="3327400" y="4265613"/>
            <a:ext cx="712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3532188" y="3630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25638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0856">
            <a:off x="3836988" y="4392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051">
            <a:off x="534988" y="4795838"/>
            <a:ext cx="415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877">
            <a:off x="2312988" y="50022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2252">
            <a:off x="2617788" y="5154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0243">
            <a:off x="1550988" y="51546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1779588" y="4773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1855788" y="36306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8172">
            <a:off x="1524000" y="3810000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810">
            <a:off x="2312988" y="4240213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03">
            <a:off x="2541588" y="34782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328">
            <a:off x="3227388" y="30210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3358">
            <a:off x="4249738" y="2713038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842">
            <a:off x="2852738" y="1379538"/>
            <a:ext cx="2555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1">
            <a:off x="2735263" y="1757363"/>
            <a:ext cx="407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1595">
            <a:off x="3836988" y="5230812"/>
            <a:ext cx="533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2979">
            <a:off x="4072732" y="5376068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810">
            <a:off x="925513" y="5111750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6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91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7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76400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8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762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3471863" y="4143375"/>
            <a:ext cx="835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57" y="-1993589"/>
            <a:ext cx="48006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8950"/>
            <a:ext cx="3429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68" y="3486150"/>
            <a:ext cx="21971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408">
            <a:off x="8231188" y="2900363"/>
            <a:ext cx="10747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2"/>
          <p:cNvSpPr>
            <a:spLocks noChangeArrowheads="1"/>
          </p:cNvSpPr>
          <p:nvPr/>
        </p:nvSpPr>
        <p:spPr bwMode="auto">
          <a:xfrm>
            <a:off x="139734" y="4349010"/>
            <a:ext cx="434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FF00"/>
                </a:solidFill>
              </a:rPr>
              <a:t>M</a:t>
            </a:r>
            <a:r>
              <a:rPr lang="en-US" altLang="en-US" sz="2800" b="1" dirty="0" err="1">
                <a:solidFill>
                  <a:srgbClr val="66FF33"/>
                </a:solidFill>
              </a:rPr>
              <a:t>ùa</a:t>
            </a:r>
            <a:r>
              <a:rPr lang="en-US" altLang="en-US" sz="2800" b="1" dirty="0">
                <a:solidFill>
                  <a:srgbClr val="00FF00"/>
                </a:solidFill>
              </a:rPr>
              <a:t> </a:t>
            </a:r>
            <a:r>
              <a:rPr lang="en-US" altLang="en-US" sz="2800" b="1" dirty="0" err="1">
                <a:solidFill>
                  <a:srgbClr val="00FF00"/>
                </a:solidFill>
              </a:rPr>
              <a:t>đào</a:t>
            </a:r>
            <a:r>
              <a:rPr lang="en-US" altLang="en-US" sz="2800" b="1" dirty="0">
                <a:solidFill>
                  <a:srgbClr val="00FF00"/>
                </a:solidFill>
              </a:rPr>
              <a:t> </a:t>
            </a:r>
            <a:r>
              <a:rPr lang="en-US" altLang="en-US" sz="2800" b="1" dirty="0" err="1">
                <a:solidFill>
                  <a:srgbClr val="00FF00"/>
                </a:solidFill>
              </a:rPr>
              <a:t>mau</a:t>
            </a:r>
            <a:r>
              <a:rPr lang="en-US" altLang="en-US" sz="2800" b="1" dirty="0">
                <a:solidFill>
                  <a:srgbClr val="00FF00"/>
                </a:solidFill>
              </a:rPr>
              <a:t> </a:t>
            </a:r>
            <a:r>
              <a:rPr lang="en-US" altLang="en-US" sz="2800" b="1" dirty="0" err="1">
                <a:solidFill>
                  <a:srgbClr val="00FF00"/>
                </a:solidFill>
              </a:rPr>
              <a:t>nở</a:t>
            </a:r>
            <a:endParaRPr lang="en-US" altLang="en-US" sz="2800" b="1" dirty="0">
              <a:solidFill>
                <a:srgbClr val="00FF00"/>
              </a:solidFill>
            </a:endParaRP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131719" y="3886405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FF00"/>
                </a:solidFill>
              </a:rPr>
              <a:t>Chúng</a:t>
            </a:r>
            <a:r>
              <a:rPr lang="en-US" altLang="en-US" sz="2800" b="1" dirty="0">
                <a:solidFill>
                  <a:srgbClr val="00FF00"/>
                </a:solidFill>
              </a:rPr>
              <a:t> </a:t>
            </a:r>
            <a:r>
              <a:rPr lang="en-US" altLang="en-US" sz="2800" b="1" dirty="0" err="1">
                <a:solidFill>
                  <a:srgbClr val="00FF00"/>
                </a:solidFill>
              </a:rPr>
              <a:t>em</a:t>
            </a:r>
            <a:r>
              <a:rPr lang="en-US" altLang="en-US" sz="2800" b="1" dirty="0">
                <a:solidFill>
                  <a:srgbClr val="00FF00"/>
                </a:solidFill>
              </a:rPr>
              <a:t> </a:t>
            </a:r>
            <a:r>
              <a:rPr lang="en-US" altLang="en-US" sz="2800" b="1" dirty="0" err="1">
                <a:solidFill>
                  <a:srgbClr val="00FF00"/>
                </a:solidFill>
              </a:rPr>
              <a:t>chỉ</a:t>
            </a:r>
            <a:r>
              <a:rPr lang="en-US" altLang="en-US" sz="2800" b="1" dirty="0">
                <a:solidFill>
                  <a:srgbClr val="00FF00"/>
                </a:solidFill>
              </a:rPr>
              <a:t> </a:t>
            </a:r>
            <a:r>
              <a:rPr lang="en-US" altLang="en-US" sz="2800" b="1" dirty="0" err="1">
                <a:solidFill>
                  <a:srgbClr val="00FF00"/>
                </a:solidFill>
              </a:rPr>
              <a:t>mong</a:t>
            </a:r>
            <a:endParaRPr lang="en-US" altLang="en-US" sz="2800" b="1" dirty="0">
              <a:solidFill>
                <a:srgbClr val="00FF00"/>
              </a:solidFill>
            </a:endParaRPr>
          </a:p>
        </p:txBody>
      </p:sp>
      <p:pic>
        <p:nvPicPr>
          <p:cNvPr id="38" name="Picture 5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2757488" y="4810125"/>
            <a:ext cx="9826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3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555 L 1.11022E-16 -4.62428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5723E-6 L -0.0125 -0.02774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vuon Hoa_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6781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9519">
            <a:off x="1752600" y="4419600"/>
            <a:ext cx="15240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4097">
            <a:off x="2827337" y="4792663"/>
            <a:ext cx="1127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0292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1225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2996">
            <a:off x="4314032" y="4745831"/>
            <a:ext cx="762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9519">
            <a:off x="3657600" y="4343400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89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817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544">
            <a:off x="3048000" y="2057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6032">
            <a:off x="2219325" y="2200275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4254">
            <a:off x="4886325" y="4714875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593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600">
            <a:off x="1752600" y="4724400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768">
            <a:off x="4508500" y="3457575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956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8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30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0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3349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079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857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42">
            <a:off x="4648200" y="28194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774">
            <a:off x="3657600" y="27432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38713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5638">
            <a:off x="4156075" y="3235325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4495800"/>
            <a:ext cx="12620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0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131175" y="2617788"/>
            <a:ext cx="4556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1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475663" y="3048000"/>
            <a:ext cx="6683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2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504238" y="1924050"/>
            <a:ext cx="5191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3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496175" y="215265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4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0336">
            <a:off x="8575675" y="6985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5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467600" y="35052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5999">
            <a:off x="6858000" y="2971800"/>
            <a:ext cx="990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7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315200" y="35052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620000" y="3657600"/>
            <a:ext cx="5191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9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862888" y="1609725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545">
            <a:off x="7467600" y="17526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3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239000" y="114300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4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8847138" y="152400"/>
            <a:ext cx="29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5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7543800" y="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183">
            <a:off x="8221663" y="449263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7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4829175" y="23050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8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2862263" y="409575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9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581775" y="7048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0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719888" y="1762125"/>
            <a:ext cx="3698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1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5486400" y="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2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5453063" y="1704975"/>
            <a:ext cx="222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6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5819775" y="25336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019800" y="320040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5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324600" y="4419600"/>
            <a:ext cx="44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6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2390775" y="34480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7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304800" y="335280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8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6657975" y="27622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9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834">
            <a:off x="4676775" y="857250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73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49" y="2723009"/>
            <a:ext cx="37242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52800"/>
            <a:ext cx="5572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8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2859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79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10842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1752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8400"/>
            <a:ext cx="23622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82"/>
          <p:cNvSpPr txBox="1">
            <a:spLocks noChangeArrowheads="1"/>
          </p:cNvSpPr>
          <p:nvPr/>
        </p:nvSpPr>
        <p:spPr bwMode="auto">
          <a:xfrm>
            <a:off x="3962400" y="5638800"/>
            <a:ext cx="3765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00"/>
                </a:solidFill>
              </a:rPr>
              <a:t>Bông đào nho nhỏ</a:t>
            </a:r>
          </a:p>
        </p:txBody>
      </p:sp>
      <p:sp>
        <p:nvSpPr>
          <p:cNvPr id="74" name="Text Box 83"/>
          <p:cNvSpPr txBox="1">
            <a:spLocks noChangeArrowheads="1"/>
          </p:cNvSpPr>
          <p:nvPr/>
        </p:nvSpPr>
        <p:spPr bwMode="auto">
          <a:xfrm>
            <a:off x="3962400" y="6278563"/>
            <a:ext cx="4078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Cánh đào hồng tươi</a:t>
            </a:r>
          </a:p>
        </p:txBody>
      </p:sp>
    </p:spTree>
    <p:extLst>
      <p:ext uri="{BB962C8B-B14F-4D97-AF65-F5344CB8AC3E}">
        <p14:creationId xmlns:p14="http://schemas.microsoft.com/office/powerpoint/2010/main" val="39326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-0.02775 L -3.33333E-6 1.7341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114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62200"/>
            <a:ext cx="122713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626">
            <a:off x="1538288" y="2867025"/>
            <a:ext cx="9128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5029200" y="25146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6153">
            <a:off x="5409407" y="2439193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2945">
            <a:off x="3997325" y="2479675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4495800" y="28194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766">
            <a:off x="6476207" y="3124993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6553200" y="11430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4719638" y="1055688"/>
            <a:ext cx="381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57">
            <a:off x="3114675" y="1960563"/>
            <a:ext cx="3048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5818">
            <a:off x="3124200" y="2819400"/>
            <a:ext cx="4572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17891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554">
            <a:off x="3826668" y="1583532"/>
            <a:ext cx="13763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626">
            <a:off x="1230312" y="903288"/>
            <a:ext cx="930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554">
            <a:off x="5884068" y="1659732"/>
            <a:ext cx="9191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554">
            <a:off x="7103268" y="1113632"/>
            <a:ext cx="9953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1930400" y="814388"/>
            <a:ext cx="104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4267200" y="0"/>
            <a:ext cx="669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5029200" y="1371600"/>
            <a:ext cx="8937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990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6538"/>
            <a:ext cx="762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9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1447800"/>
            <a:ext cx="10779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4656">
            <a:off x="8229600" y="2514600"/>
            <a:ext cx="12271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71800"/>
            <a:ext cx="9667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3429000" y="914400"/>
            <a:ext cx="669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2438400" y="1981200"/>
            <a:ext cx="8937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6619875" y="142875"/>
            <a:ext cx="7445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711">
            <a:off x="4953000" y="0"/>
            <a:ext cx="10429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10382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4" descr="3d butterfly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578">
            <a:off x="1638300" y="925513"/>
            <a:ext cx="1066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3d butterfly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930">
            <a:off x="6507163" y="1408113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 descr="FLOWERS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9530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 descr="FLOWERS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8" descr="3d bird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463">
            <a:off x="1447800" y="0"/>
            <a:ext cx="10668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9" descr="sun14[1]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" descr="FLOWERS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1" descr="FLOWERS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44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2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10382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4626">
            <a:off x="1058069" y="2056607"/>
            <a:ext cx="17478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381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5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600"/>
            <a:ext cx="1752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6" descr="FLOWERS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76925"/>
            <a:ext cx="1143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7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8" descr="FLOWERS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67400"/>
            <a:ext cx="747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9"/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45" y="2905125"/>
            <a:ext cx="13716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620" y="3276600"/>
            <a:ext cx="30956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1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45" y="3048000"/>
            <a:ext cx="17526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4038600" y="5562600"/>
            <a:ext cx="3940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FFFF"/>
                </a:solidFill>
              </a:rPr>
              <a:t>Hễ thấy hoa cười</a:t>
            </a: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4114800" y="6278563"/>
            <a:ext cx="3176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66"/>
                </a:solidFill>
              </a:rPr>
              <a:t>Đúng là tết đến</a:t>
            </a:r>
            <a:r>
              <a:rPr lang="en-US" alt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7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5723E-6 L -0.0125 -0.0277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711E-6 L 0.0125 0.004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046 L 1.11022E-16 -2.31214E-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-0.004  0.012 -0.04528  0.037 -0.04262  C 0.075 -0.03862  0.09 -0.00932  0.125 -0.03862  C 0.147 -0.05594  0.173 -0.09988  0.192 -0.09855  C 0.235 -0.09722  0.244 -0.05194  0.244 -0.01065  C 0.245 0.04794  0.189 0.09722  0.121 0.10255  C 0.052 0.10654  -0.005 0.04395  0 0  Z" pathEditMode="relative" ptsTypes=""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362</Words>
  <Application>Microsoft Office PowerPoint</Application>
  <PresentationFormat>Widescreen</PresentationFormat>
  <Paragraphs>75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34</cp:revision>
  <dcterms:created xsi:type="dcterms:W3CDTF">2024-12-25T06:10:41Z</dcterms:created>
  <dcterms:modified xsi:type="dcterms:W3CDTF">2025-02-18T08:55:01Z</dcterms:modified>
</cp:coreProperties>
</file>