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58" r:id="rId4"/>
    <p:sldId id="262" r:id="rId5"/>
    <p:sldId id="259" r:id="rId6"/>
    <p:sldId id="261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4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1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5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6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4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7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3171" y="1524000"/>
            <a:ext cx="667045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Lĩnh</a:t>
            </a:r>
            <a:r>
              <a:rPr lang="en-US" sz="6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vực</a:t>
            </a:r>
            <a:r>
              <a:rPr lang="en-US" sz="6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: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PHÁT TRIỂN THỂ CHẤT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0470" y="3702785"/>
            <a:ext cx="63741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vi-VN" sz="3200" dirty="0">
                <a:solidFill>
                  <a:srgbClr val="7030A0"/>
                </a:solidFill>
                <a:latin typeface="Arno Pro Smbd" pitchFamily="18" charset="0"/>
              </a:rPr>
              <a:t>Bò thấp chui qua cổng</a:t>
            </a:r>
          </a:p>
          <a:p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TCVĐ : </a:t>
            </a:r>
            <a:r>
              <a:rPr lang="vi-VN" sz="3200" dirty="0">
                <a:solidFill>
                  <a:srgbClr val="7030A0"/>
                </a:solidFill>
                <a:latin typeface="Arno Pro Smbd" pitchFamily="18" charset="0"/>
              </a:rPr>
              <a:t>Nu na nu nống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24 – 36 </a:t>
            </a:r>
            <a:r>
              <a:rPr lang="vi-VN" sz="3200" dirty="0">
                <a:solidFill>
                  <a:srgbClr val="7030A0"/>
                </a:solidFill>
                <a:latin typeface="Arno Pro Smbd" pitchFamily="18" charset="0"/>
              </a:rPr>
              <a:t>tháng</a:t>
            </a:r>
          </a:p>
          <a:p>
            <a:r>
              <a:rPr lang="vi-VN" sz="3200" dirty="0">
                <a:solidFill>
                  <a:srgbClr val="7030A0"/>
                </a:solidFill>
                <a:latin typeface="Arno Pro Smbd" pitchFamily="18" charset="0"/>
              </a:rPr>
              <a:t>Lớp: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Nhà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trẻ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Arno Pro Smbd" pitchFamily="18" charset="0"/>
              </a:rPr>
              <a:t>D2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7C86A-1D3B-B667-233C-CD3798D26A77}"/>
              </a:ext>
            </a:extLst>
          </p:cNvPr>
          <p:cNvSpPr txBox="1"/>
          <p:nvPr/>
        </p:nvSpPr>
        <p:spPr>
          <a:xfrm>
            <a:off x="3505200" y="304800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LONG BIÊN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8282" y="-184666"/>
            <a:ext cx="101543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vi-VN" alt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650945"/>
            <a:ext cx="6781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I/ MỤC ĐÍCH YÊU CẦU: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1.Kiến thức: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Trẻ biết tên vận động, biết cách thực hiện bài tập: “Bò thấp chui qua cổng”.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Trẻ biết tên trò chơi, biết chơi trò Nu na nu nống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2. Kỹ năng: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Rèn kĩ năng bật, rèn luyện sự kết hợp nhịp nhàng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Rèn khả năng tập trung, chú ý khi tham gia hoạt động.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Phát triển vận động chạy qua trò chơi. 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3. Thái độ: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Trẻ chú ý tham gia vận động theo hướng dẫn của cô.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Tham gia chơi cùng cô.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Giáo dục trẻ kiên trì trong tập luyện, ý thức tổ chức kỉ luật, tinh thần đoàn kết</a:t>
            </a:r>
          </a:p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Trẻ tích cực tham gia hoạt động .</a:t>
            </a:r>
          </a:p>
        </p:txBody>
      </p:sp>
    </p:spTree>
    <p:extLst>
      <p:ext uri="{BB962C8B-B14F-4D97-AF65-F5344CB8AC3E}">
        <p14:creationId xmlns:p14="http://schemas.microsoft.com/office/powerpoint/2010/main" val="9581428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" y="27710"/>
            <a:ext cx="1231773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12192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3150" y="2521804"/>
            <a:ext cx="809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+mj-lt"/>
              </a:rPr>
              <a:t>II.BÀI TẬP PHÁT TRIỂN CHUNG</a:t>
            </a: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828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1530"/>
            <a:ext cx="1309878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800" y="2819401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FF"/>
                </a:solidFill>
              </a:rPr>
              <a:t>VẬN ĐỘNG CƠ BẢN:</a:t>
            </a:r>
          </a:p>
          <a:p>
            <a:r>
              <a:rPr lang="en-US" sz="4800" b="1" dirty="0" err="1">
                <a:solidFill>
                  <a:srgbClr val="FF00FF"/>
                </a:solidFill>
              </a:rPr>
              <a:t>Bò</a:t>
            </a:r>
            <a:r>
              <a:rPr lang="en-US" sz="4800" b="1" dirty="0">
                <a:solidFill>
                  <a:srgbClr val="FF00FF"/>
                </a:solidFill>
              </a:rPr>
              <a:t> </a:t>
            </a:r>
            <a:r>
              <a:rPr lang="en-US" sz="4800" b="1" dirty="0" err="1">
                <a:solidFill>
                  <a:srgbClr val="FF00FF"/>
                </a:solidFill>
              </a:rPr>
              <a:t>thấp</a:t>
            </a:r>
            <a:r>
              <a:rPr lang="en-US" sz="4800" b="1" dirty="0">
                <a:solidFill>
                  <a:srgbClr val="FF00FF"/>
                </a:solidFill>
              </a:rPr>
              <a:t> </a:t>
            </a:r>
            <a:r>
              <a:rPr lang="en-US" sz="4800" b="1" dirty="0" err="1">
                <a:solidFill>
                  <a:srgbClr val="FF00FF"/>
                </a:solidFill>
              </a:rPr>
              <a:t>chui</a:t>
            </a:r>
            <a:r>
              <a:rPr lang="en-US" sz="4800" b="1" dirty="0">
                <a:solidFill>
                  <a:srgbClr val="FF00FF"/>
                </a:solidFill>
              </a:rPr>
              <a:t> qua </a:t>
            </a:r>
            <a:r>
              <a:rPr lang="en-US" sz="4800" b="1" dirty="0" err="1">
                <a:solidFill>
                  <a:srgbClr val="FF00FF"/>
                </a:solidFill>
              </a:rPr>
              <a:t>cổng</a:t>
            </a:r>
            <a:endParaRPr lang="en-US" sz="4800" b="1" dirty="0">
              <a:solidFill>
                <a:srgbClr val="FF00FF"/>
              </a:solidFill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4"/>
            <a:ext cx="12192000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2237364"/>
            <a:ext cx="5943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800" dirty="0">
                <a:solidFill>
                  <a:srgbClr val="0070C0"/>
                </a:solidFill>
                <a:latin typeface="Arial" panose="020B0604020202020204" pitchFamily="34" charset="0"/>
              </a:rPr>
              <a:t>Nu na nu nống</a:t>
            </a:r>
            <a:endParaRPr lang="en-US" sz="4800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6269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257962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1248"/>
            <a:ext cx="12374879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239</Words>
  <Application>Microsoft Office PowerPoint</Application>
  <PresentationFormat>Widescreen</PresentationFormat>
  <Paragraphs>31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Arno Pro Smbd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MNCK-P202</dc:creator>
  <cp:lastModifiedBy>MNCK-P202</cp:lastModifiedBy>
  <cp:revision>7</cp:revision>
  <dcterms:created xsi:type="dcterms:W3CDTF">2025-11-24T19:00:12Z</dcterms:created>
  <dcterms:modified xsi:type="dcterms:W3CDTF">2025-11-24T19:08:58Z</dcterms:modified>
</cp:coreProperties>
</file>