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9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9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45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7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35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027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7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0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9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8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DA9E1-5F3C-4607-91D8-5F92839B6BE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3164-F2C2-4D22-8380-CA6481997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5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1908174" y="1916113"/>
            <a:ext cx="8257117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alt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altLang="en-US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endParaRPr lang="en-US" alt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24-36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alt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endParaRPr lang="en-US" alt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9"/>
          <p:cNvSpPr txBox="1">
            <a:spLocks noChangeArrowheads="1"/>
          </p:cNvSpPr>
          <p:nvPr/>
        </p:nvSpPr>
        <p:spPr bwMode="auto">
          <a:xfrm>
            <a:off x="855663" y="430213"/>
            <a:ext cx="1107016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vi-VN" alt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</a:t>
            </a:r>
            <a:r>
              <a:rPr lang="en-US" alt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  <a:endParaRPr lang="vi-VN" altLang="en-US" sz="2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vi-VN" alt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alt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CỰ KHỐI</a:t>
            </a:r>
          </a:p>
        </p:txBody>
      </p:sp>
    </p:spTree>
    <p:extLst>
      <p:ext uri="{BB962C8B-B14F-4D97-AF65-F5344CB8AC3E}">
        <p14:creationId xmlns:p14="http://schemas.microsoft.com/office/powerpoint/2010/main" val="3271006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98180" y="522661"/>
            <a:ext cx="1055238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I.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Mục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đích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yêu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cầu</a:t>
            </a:r>
            <a:endParaRPr lang="en-US" sz="2800" b="1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1.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Kiếnthức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en-US" sz="2800" b="0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Trẻ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nhận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biết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gọi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tên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su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hào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cà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rốt</a:t>
            </a:r>
            <a:endParaRPr lang="en-US" sz="2800" b="0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Trẻ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biết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đặc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điểm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nổi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bật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của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su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hào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cà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rốt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Biết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su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hào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và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cà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rốt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là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loại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rau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ăn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Cung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cấp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từ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mới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cà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rốt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su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hào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cuốn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lá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tròn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dài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Kỹ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năng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en-US" sz="2800" b="0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Trẻ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biết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trả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lời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các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câu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hỏi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của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cô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rõ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ràng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Trẻ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biết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cách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sử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dụng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từ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mới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trong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các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câu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trọn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vẹn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Rèn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cho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trẻ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phát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âm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chuẩn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không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ngọng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3.Thái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độ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en-US" sz="2800" b="0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Trẻ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thích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ăn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các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loại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rau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nấu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trong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bữa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ăn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US" sz="2800" b="0" i="0" dirty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40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7999" y="1208337"/>
            <a:ext cx="698937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Đồ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dùng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của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cô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en-US" sz="2800" b="0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- 1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su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hào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, 1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cà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rốt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 </a:t>
            </a:r>
          </a:p>
          <a:p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Đồ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dùng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của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trẻ</a:t>
            </a:r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en-US" sz="2800" b="0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Mỗi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trẻ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1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su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hào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1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củ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cà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rốt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Trang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phục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gọn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gàng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phù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hợp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với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thời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800" b="0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tiết</a:t>
            </a:r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r>
              <a:rPr lang="en-US" sz="28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US" sz="2800" b="0" i="0" dirty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641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9076"/>
            <a:ext cx="12192000" cy="6858000"/>
          </a:xfrm>
          <a:prstGeom prst="rect">
            <a:avLst/>
          </a:prstGeom>
        </p:spPr>
      </p:pic>
      <p:pic>
        <p:nvPicPr>
          <p:cNvPr id="5" name="Picture 3" descr="C:\Users\Administrator\Desktop\0003095-cu-su-ha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87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171794" y="6206039"/>
            <a:ext cx="1863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 Hào</a:t>
            </a:r>
          </a:p>
        </p:txBody>
      </p:sp>
    </p:spTree>
    <p:extLst>
      <p:ext uri="{BB962C8B-B14F-4D97-AF65-F5344CB8AC3E}">
        <p14:creationId xmlns:p14="http://schemas.microsoft.com/office/powerpoint/2010/main" val="2962563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3" descr="C:\Users\Administrator\Desktop\27549346-cà-rốt-tươi-bị-cô-lập-trên-nền-trắ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4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16721" y="6232971"/>
            <a:ext cx="35585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 Rốt</a:t>
            </a:r>
          </a:p>
        </p:txBody>
      </p:sp>
    </p:spTree>
    <p:extLst>
      <p:ext uri="{BB962C8B-B14F-4D97-AF65-F5344CB8AC3E}">
        <p14:creationId xmlns:p14="http://schemas.microsoft.com/office/powerpoint/2010/main" val="131215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3" descr="C:\Users\Administrator\Desktop\27549346-cà-rốt-tươi-bị-cô-lập-trên-nền-trắ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315" y="1808258"/>
            <a:ext cx="4197927" cy="399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515" y="1836812"/>
            <a:ext cx="4114800" cy="399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63915" y="465212"/>
            <a:ext cx="6340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củ Su Hào - Củ 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 Rốt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475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3" descr="C:\Users\Administrator\Desktop\27549346-cà-rốt-tươi-bị-cô-lập-trên-nền-trắng.jpg">
            <a:extLst>
              <a:ext uri="{FF2B5EF4-FFF2-40B4-BE49-F238E27FC236}">
                <a16:creationId xmlns:a16="http://schemas.microsoft.com/office/drawing/2014/main" id="{2B34235E-3383-3828-496C-F3AD27BC7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010" y="1808258"/>
            <a:ext cx="4197927" cy="3998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3CB1E4-A779-B8DB-2E0F-288A3568D6D4}"/>
              </a:ext>
            </a:extLst>
          </p:cNvPr>
          <p:cNvSpPr txBox="1"/>
          <p:nvPr/>
        </p:nvSpPr>
        <p:spPr>
          <a:xfrm>
            <a:off x="3697010" y="320883"/>
            <a:ext cx="57041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29C4E9B-D432-7E3F-06B5-2B5B5A586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549" y="1808257"/>
            <a:ext cx="4114800" cy="399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988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81960" y="1144588"/>
            <a:ext cx="99638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</a:t>
            </a:r>
            <a:r>
              <a:rPr lang="vi-VN" sz="2800" b="0" i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 TC1: Ai thông minh hơn:</a:t>
            </a:r>
            <a:endParaRPr lang="vi-VN" sz="2800" b="0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+</a:t>
            </a:r>
            <a:r>
              <a:rPr lang="vi-VN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Cô đã chuẩn bị rổ và lô tô 2 loại củ su hào, cà rốt. Trẻ giơ và nói to tên các loại củ đúng theo yêu cầu của cô.</a:t>
            </a:r>
            <a:endParaRPr lang="vi-VN" sz="2800" b="0" i="0" dirty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465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50429" y="1466221"/>
            <a:ext cx="955390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0" i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-</a:t>
            </a:r>
            <a:r>
              <a:rPr lang="vi-VN" sz="2800" b="0" i="1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TC2: Đi siêu thị</a:t>
            </a:r>
            <a:r>
              <a:rPr lang="vi-VN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en-US" sz="2800" b="0" i="0" dirty="0" smtClean="0">
              <a:solidFill>
                <a:srgbClr val="7030A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en-US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+</a:t>
            </a:r>
            <a:r>
              <a:rPr lang="vi-VN" sz="28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</a:rPr>
              <a:t> Chia làm 2 đội chơi. Đội 1: Mua củ su hào. Đội 2: Mua củ cà rốt. Trò chơi diễn ra trong 1 bản nhạc.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98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100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Techsi.vn</cp:lastModifiedBy>
  <cp:revision>2</cp:revision>
  <dcterms:created xsi:type="dcterms:W3CDTF">2025-01-21T03:35:19Z</dcterms:created>
  <dcterms:modified xsi:type="dcterms:W3CDTF">2025-01-21T05:11:09Z</dcterms:modified>
</cp:coreProperties>
</file>