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4" r:id="rId2"/>
    <p:sldId id="300" r:id="rId3"/>
    <p:sldId id="304" r:id="rId4"/>
    <p:sldId id="309" r:id="rId5"/>
    <p:sldId id="306" r:id="rId6"/>
    <p:sldId id="283" r:id="rId7"/>
    <p:sldId id="286" r:id="rId8"/>
    <p:sldId id="287" r:id="rId9"/>
    <p:sldId id="290" r:id="rId10"/>
    <p:sldId id="261" r:id="rId11"/>
    <p:sldId id="310" r:id="rId12"/>
    <p:sldId id="292" r:id="rId13"/>
    <p:sldId id="293" r:id="rId14"/>
    <p:sldId id="294" r:id="rId15"/>
    <p:sldId id="296" r:id="rId16"/>
    <p:sldId id="308" r:id="rId17"/>
    <p:sldId id="297" r:id="rId18"/>
    <p:sldId id="276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98E0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CD1FB-93B7-4B08-9CAF-7C0DA34D92E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398DD-97D4-4818-AD2D-C44BEA2EFA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657F7-32FB-41A6-8560-9808995E8EF4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A5E61-1E2E-4B6C-9A10-FFCF4EE1C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angngan\Desktop\nhac%20le%20hoi.wav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hang\Downloads\007%20Inh%20la%20oi.MID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CỰ KHỐI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" y="166254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35814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900" y="281570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XÃ HỘI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22732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607302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688437_569916563175030_34847719225895246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24800" cy="527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67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b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52400"/>
            <a:ext cx="8940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0" y="144780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1: Ai nhanh nhất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(Kể nhanh tên các hoạt động diễn ra trong ngày hội làng)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 Project (Time 0_15_15;13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35428"/>
            <a:ext cx="44958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11095359_434274613405893_288985201107871958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648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12096639_513731132126907_654914028540947118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624261"/>
            <a:ext cx="44196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Bảo vệ, phát huy giá trị di sản kéo 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8299"/>
            <a:ext cx="4600223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15550565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19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11081269_434274190072602_776999474314128683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"/>
            <a:ext cx="47244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Ờ-NGƯỜI-ĐẦU-XUÂN-TRONG-LỄ-HỘ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3544229"/>
            <a:ext cx="44958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575824"/>
            <a:ext cx="4724400" cy="3289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ông cử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be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52400"/>
            <a:ext cx="8940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0" y="14478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nào giỏi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(Tìm hoạt động không có trong ngày hội làng)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Untitled Project (Time 0_15_15;13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958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12096639_513731132126907_654914028540947118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-26021"/>
            <a:ext cx="4648200" cy="353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Bảo vệ, phát huy giá trị di sản kéo 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00223" cy="335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Content Placeholder 10" descr="thumb.jfif"/>
          <p:cNvPicPr>
            <a:picLocks noGrp="1" noChangeAspect="1"/>
          </p:cNvPicPr>
          <p:nvPr>
            <p:ph sz="quarter" idx="3"/>
          </p:nvPr>
        </p:nvPicPr>
        <p:blipFill>
          <a:blip r:embed="rId7"/>
          <a:stretch>
            <a:fillRect/>
          </a:stretch>
        </p:blipFill>
        <p:spPr>
          <a:xfrm>
            <a:off x="0" y="3505200"/>
            <a:ext cx="44958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081269_434274190072602_776999474314128683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0"/>
            <a:ext cx="47244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Ờ-NGƯỜI-ĐẦU-XUÂN-TRONG-LỄ-HỘ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505200"/>
            <a:ext cx="4724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44" y="3575824"/>
            <a:ext cx="4386146" cy="3289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b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9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llustration_cartoon_girl_B10-PSD-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648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00200" y="304800"/>
            <a:ext cx="7239000" cy="1676400"/>
          </a:xfrm>
          <a:prstGeom prst="cloudCallout">
            <a:avLst>
              <a:gd name="adj1" fmla="val -38109"/>
              <a:gd name="adj2" fmla="val 10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học đã kết thúc. Cô chúc các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chăm ngoan học giỏi.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le hoi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086600" y="4724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16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946525" y="1103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33600" y="152400"/>
            <a:ext cx="46482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 đích – Yêu cầu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472932" y="3931452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solidFill>
                <a:srgbClr val="3C3C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44551" y="1458875"/>
            <a:ext cx="3265449" cy="2884526"/>
          </a:xfrm>
          <a:prstGeom prst="cloud">
            <a:avLst/>
          </a:prstGeom>
          <a:solidFill>
            <a:srgbClr val="DB9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biết một số hoạt động trong lễ hội mùa xuân của địa phương: Lễ đình, chùa, các trò chơi dân gian kéo co, bịt mắt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997209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638800" y="2258272"/>
            <a:ext cx="2907265" cy="2579726"/>
          </a:xfrm>
          <a:prstGeom prst="cloud">
            <a:avLst/>
          </a:prstGeom>
          <a:solidFill>
            <a:srgbClr val="DB9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Rèn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trẻ kỹ năng sử dụng ngôn ngữ mạch lạc.</a:t>
            </a:r>
          </a:p>
          <a:p>
            <a:pPr algn="just"/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hiểu ý nghĩa và yêu thích các hoạt động đó.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1597947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095808" y="4660009"/>
            <a:ext cx="2526265" cy="2183540"/>
          </a:xfrm>
          <a:prstGeom prst="cloud">
            <a:avLst/>
          </a:prstGeom>
          <a:solidFill>
            <a:srgbClr val="DB9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dục trẻ cách chăm sóc và bảo vệ môi trường, yêu quý thiên nhiên.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15" grpId="0" animBg="1"/>
      <p:bldP spid="8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438400" y="1724025"/>
            <a:ext cx="4995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447800" y="1143000"/>
            <a:ext cx="6553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en-US" sz="48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1. ổn định tổ chức</a:t>
            </a:r>
            <a:endParaRPr lang="vi-VN" sz="480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0" hangingPunct="0">
              <a:defRPr/>
            </a:pPr>
            <a:r>
              <a:rPr lang="pt-PT" sz="2800" dirty="0" smtClean="0">
                <a:latin typeface="Times New Roman" pitchFamily="18" charset="0"/>
                <a:cs typeface="Times New Roman" pitchFamily="18" charset="0"/>
              </a:rPr>
              <a:t>Cô cho trẻ hát múa bài: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Inh lả ơi”</a:t>
            </a:r>
            <a:endParaRPr lang="vi-VN" sz="280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007 Inh la oi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620000" y="502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5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2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ửng Sốt với giọng hát nhí vang dội núi rừng TÂY BẮC - Inh Lả Ơi Sao Noọng Ơi - Châu Kỳ 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765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228600"/>
            <a:ext cx="8669867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4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438400" y="1724025"/>
            <a:ext cx="4995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524000" y="1143000"/>
            <a:ext cx="63246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en-US" sz="28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2. Phương pháp, hình thức tổ chức</a:t>
            </a:r>
          </a:p>
          <a:p>
            <a:pPr algn="ctr" eaLnBrk="0" hangingPunct="0">
              <a:defRPr/>
            </a:pP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endParaRPr lang="vi-VN" sz="2400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460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Đây là hình ảnh gì? Khi nào con được xem rước kiệu?</a:t>
            </a:r>
            <a:br>
              <a:rPr lang="en-US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Mọi người mặc trang phục như thế nào?</a:t>
            </a:r>
            <a:br>
              <a:rPr lang="en-US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Con đã được xem rước kiệu chưa?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Mọi người đang làm gì? 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Trong ngày hội làng còn có những trò chơi nào nữa?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Con thích chơi trò chơi gì? Vì sao?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/>
          </a:p>
        </p:txBody>
      </p:sp>
      <p:pic>
        <p:nvPicPr>
          <p:cNvPr id="4" name="Content Placeholder 3" descr="02-15550565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89916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Các hoạt động khác diễn ra trong ngày hội làng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rồng</a:t>
            </a:r>
            <a:endParaRPr lang="en-US" sz="2400" dirty="0"/>
          </a:p>
        </p:txBody>
      </p:sp>
      <p:pic>
        <p:nvPicPr>
          <p:cNvPr id="4" name="Content Placeholder 3" descr="an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06780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672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Hát quan họ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1026" name="Picture 2" descr="Trao duyên qua làn điệu dân ca quan họ Bắc Ni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1554"/>
            <a:ext cx="8458200" cy="5553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292</Words>
  <Application>Microsoft Office PowerPoint</Application>
  <PresentationFormat>On-screen Show (4:3)</PresentationFormat>
  <Paragraphs>34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Đây là hình ảnh gì? Khi nào con được xem rước kiệu? - Mọi người mặc trang phục như thế nào? - Con đã được xem rước kiệu chưa?</vt:lpstr>
      <vt:lpstr>- Mọi người đang làm gì?  - Trong ngày hội làng còn có những trò chơi nào nữa? - Con thích chơi trò chơi gì? Vì sao? </vt:lpstr>
      <vt:lpstr>Các hoạt động khác diễn ra trong ngày hội làng 1. Múa rồng</vt:lpstr>
      <vt:lpstr>2. Hát quan họ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99</cp:revision>
  <dcterms:created xsi:type="dcterms:W3CDTF">2012-02-06T13:30:08Z</dcterms:created>
  <dcterms:modified xsi:type="dcterms:W3CDTF">2025-02-06T09:37:48Z</dcterms:modified>
</cp:coreProperties>
</file>