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860D3-4B25-4A3C-ADCA-80CD574D2EC1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0A662-1468-4932-A8C5-9572097DA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79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6550-24D3-489C-89EC-4A916275F0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323-E8B4-425C-B185-F0EAA7F0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6550-24D3-489C-89EC-4A916275F0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323-E8B4-425C-B185-F0EAA7F0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8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6550-24D3-489C-89EC-4A916275F0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323-E8B4-425C-B185-F0EAA7F0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21E3FE1-DC12-4667-81C4-5E45C47C0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51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8101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6550-24D3-489C-89EC-4A916275F0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323-E8B4-425C-B185-F0EAA7F0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6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6550-24D3-489C-89EC-4A916275F0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323-E8B4-425C-B185-F0EAA7F0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4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6550-24D3-489C-89EC-4A916275F0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323-E8B4-425C-B185-F0EAA7F0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7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6550-24D3-489C-89EC-4A916275F0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323-E8B4-425C-B185-F0EAA7F0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2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6550-24D3-489C-89EC-4A916275F0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323-E8B4-425C-B185-F0EAA7F0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0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6550-24D3-489C-89EC-4A916275F0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323-E8B4-425C-B185-F0EAA7F0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6550-24D3-489C-89EC-4A916275F0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323-E8B4-425C-B185-F0EAA7F0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03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B6550-24D3-489C-89EC-4A916275F0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88323-E8B4-425C-B185-F0EAA7F0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4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B6550-24D3-489C-89EC-4A916275F0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88323-E8B4-425C-B185-F0EAA7F04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2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4930c6cd7d99b_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4" y="-476880"/>
            <a:ext cx="13600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七公主 - 牛奶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36806" y="-1753976"/>
            <a:ext cx="812549" cy="8125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799" y="2811765"/>
            <a:ext cx="2812862" cy="351354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104" y="4617165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3692" y="1353339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6">
            <a:off x="303943" y="98905"/>
            <a:ext cx="2047940" cy="18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3731" y="28194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88" y="4169796"/>
            <a:ext cx="3432217" cy="1917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7405" y="-191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1723" y="1590928"/>
            <a:ext cx="527861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Hoạt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động</a:t>
            </a:r>
            <a:r>
              <a:rPr lang="en-US" sz="2800" b="1" dirty="0" smtClean="0"/>
              <a:t>:  </a:t>
            </a:r>
            <a:r>
              <a:rPr lang="en-US" sz="2800" b="1" dirty="0" err="1" smtClean="0"/>
              <a:t>khám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hội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Đề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tài</a:t>
            </a:r>
            <a:r>
              <a:rPr lang="en-US" sz="2800" b="1" dirty="0" smtClean="0"/>
              <a:t> : </a:t>
            </a:r>
            <a:r>
              <a:rPr lang="en-US" sz="2800" b="1" dirty="0" err="1" smtClean="0"/>
              <a:t>Tìm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hiểu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chú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đội</a:t>
            </a:r>
            <a:endParaRPr lang="en-US" sz="2800" b="1" dirty="0" smtClean="0"/>
          </a:p>
          <a:p>
            <a:pPr algn="ctr"/>
            <a:r>
              <a:rPr lang="en-US" sz="2800" b="1" dirty="0" err="1" smtClean="0"/>
              <a:t>Lứa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tuổi</a:t>
            </a:r>
            <a:r>
              <a:rPr lang="en-US" sz="2800" b="1" dirty="0" smtClean="0"/>
              <a:t>: 5- 6 </a:t>
            </a:r>
            <a:r>
              <a:rPr lang="en-US" sz="2800" b="1" dirty="0" err="1" smtClean="0"/>
              <a:t>tuổi</a:t>
            </a:r>
            <a:r>
              <a:rPr lang="en-US" sz="2800" b="1" dirty="0" smtClean="0"/>
              <a:t>( </a:t>
            </a:r>
            <a:r>
              <a:rPr lang="en-US" sz="2800" b="1" dirty="0" err="1" smtClean="0"/>
              <a:t>Mẫu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lớn</a:t>
            </a:r>
            <a:r>
              <a:rPr lang="en-US" sz="2800" b="1" dirty="0" smtClean="0"/>
              <a:t>)</a:t>
            </a:r>
          </a:p>
          <a:p>
            <a:pPr algn="ctr"/>
            <a:r>
              <a:rPr lang="en-US" sz="2800" b="1" dirty="0" err="1" smtClean="0"/>
              <a:t>Giáo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viên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Phạm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Huệ</a:t>
            </a:r>
            <a:endParaRPr lang="en-US" sz="4000" b="1" dirty="0" smtClean="0"/>
          </a:p>
          <a:p>
            <a:pPr algn="ctr"/>
            <a:r>
              <a:rPr lang="en-US" sz="2400" b="1" dirty="0" err="1" smtClean="0"/>
              <a:t>Năm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học</a:t>
            </a:r>
            <a:r>
              <a:rPr lang="en-US" sz="2400" b="1" dirty="0" smtClean="0"/>
              <a:t> 2024- 2025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328783" y="921356"/>
            <a:ext cx="5424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LĨNH VỰC PHÁT </a:t>
            </a:r>
            <a:r>
              <a:rPr lang="en-US" sz="2800" b="1" dirty="0"/>
              <a:t>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40394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06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06 3.20988E-06 L -0.02362 0.00031" pathEditMode="relative" ptsTypes="AA">
                                      <p:cBhvr>
                                        <p:cTn id="2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icture 04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274639"/>
            <a:ext cx="3962400" cy="5851525"/>
          </a:xfrm>
          <a:noFill/>
        </p:spPr>
      </p:pic>
      <p:pic>
        <p:nvPicPr>
          <p:cNvPr id="4" name="Picture 3" descr="cs hquan a the Sa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3962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31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930c6cd7d99b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bo_doi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o%20doi%20giup%20dan%20o%20Ha%20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images1740377_nguoiChut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images282146_b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05000" y="1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Chú bộ đội giúp đỡ mọi người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4781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Microsoft\My Documents\Downloads\viet-nam-che-tao-gia-rung-huan-luyen-ban-tren-xe-tang_22330100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762500" cy="3619500"/>
          </a:xfrm>
          <a:noFill/>
        </p:spPr>
      </p:pic>
      <p:pic>
        <p:nvPicPr>
          <p:cNvPr id="13315" name="Picture 3" descr="C:\Documents and Settings\Microsoft\My Documents\Downloads\anh lu do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4032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Documents and Settings\Microsoft\My Documents\Downloads\13840491604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47625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Documents and Settings\Microsoft\My Documents\Downloads\20150219-nhan-mat-3-luc-luong-khong-quan-hung-manh-nhat-chau-a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403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4930c6cd7d99b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600" y="1363664"/>
            <a:ext cx="8458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00FF"/>
                </a:solidFill>
              </a:rPr>
              <a:t>Trò chơi: </a:t>
            </a:r>
          </a:p>
          <a:p>
            <a:pPr algn="ctr" eaLnBrk="1" hangingPunct="1"/>
            <a:r>
              <a:rPr lang="en-US" altLang="en-US" sz="4400" b="1">
                <a:solidFill>
                  <a:srgbClr val="0000FF"/>
                </a:solidFill>
              </a:rPr>
              <a:t>Làm quà tặng chú bộ đội và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3412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-297"/>
            <a:ext cx="9144793" cy="6858594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86000" y="838200"/>
            <a:ext cx="754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 sz="1400"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6934200" cy="502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2362200" y="1828800"/>
            <a:ext cx="739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15706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7843" y="438072"/>
            <a:ext cx="2085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MỤC ĐÍCH YÊU CẦU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1241" y="1396886"/>
            <a:ext cx="79037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>1. Kiến thức:</a:t>
            </a:r>
            <a:endParaRPr lang="vi-VN" dirty="0" smtClean="0"/>
          </a:p>
          <a:p>
            <a:r>
              <a:rPr lang="vi-VN" dirty="0" smtClean="0"/>
              <a:t>- Trẻ biết trong gia đình của mình có những ai, biết tình cảm, trách nhiệm của bố mẹ với con cái.</a:t>
            </a:r>
          </a:p>
          <a:p>
            <a:r>
              <a:rPr lang="vi-VN" dirty="0" smtClean="0"/>
              <a:t>- Trẻ biết công việc cụ thể của các thành viên trong gia đình</a:t>
            </a:r>
          </a:p>
          <a:p>
            <a:r>
              <a:rPr lang="vi-VN" b="1" dirty="0" smtClean="0"/>
              <a:t>2. Kĩ năng:</a:t>
            </a:r>
            <a:endParaRPr lang="vi-VN" dirty="0" smtClean="0"/>
          </a:p>
          <a:p>
            <a:r>
              <a:rPr lang="vi-VN" dirty="0" smtClean="0"/>
              <a:t>- Phát triển sự nhanh nhạy của các giác quan.</a:t>
            </a:r>
          </a:p>
          <a:p>
            <a:r>
              <a:rPr lang="vi-VN" dirty="0" smtClean="0"/>
              <a:t>- Phát triển ngôn ngữ cho trẻ.</a:t>
            </a:r>
          </a:p>
          <a:p>
            <a:r>
              <a:rPr lang="vi-VN" b="1" dirty="0" smtClean="0"/>
              <a:t>3. Thái độ:</a:t>
            </a:r>
            <a:endParaRPr lang="vi-VN" dirty="0" smtClean="0"/>
          </a:p>
          <a:p>
            <a:r>
              <a:rPr lang="vi-VN" dirty="0" smtClean="0"/>
              <a:t>- Trẻ tích cực hứng thú tham gia hoạt động.</a:t>
            </a:r>
          </a:p>
          <a:p>
            <a:r>
              <a:rPr lang="vi-VN" dirty="0" smtClean="0"/>
              <a:t>- Giáo dục trẻ yêu thương ông bà, cha mẹ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228461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930c6cd7d99b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6" y="0"/>
            <a:ext cx="121184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icture 046"/>
          <p:cNvPicPr>
            <a:picLocks noChangeAspect="1" noChangeArrowheads="1"/>
          </p:cNvPicPr>
          <p:nvPr/>
        </p:nvPicPr>
        <p:blipFill>
          <a:blip r:embed="rId3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710" y="493987"/>
            <a:ext cx="6096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4930c6cd7d99b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240px-Bodoi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3429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untit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2667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VGUV%2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1"/>
            <a:ext cx="27432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1-1-624_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657601"/>
            <a:ext cx="25908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1111091715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85800"/>
            <a:ext cx="27432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0" y="-762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</a:rPr>
              <a:t>Trang phục chú bộ đội bộ binh</a:t>
            </a:r>
          </a:p>
        </p:txBody>
      </p:sp>
    </p:spTree>
    <p:extLst>
      <p:ext uri="{BB962C8B-B14F-4D97-AF65-F5344CB8AC3E}">
        <p14:creationId xmlns:p14="http://schemas.microsoft.com/office/powerpoint/2010/main" val="40682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4930c6cd7d99b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7-tang-gia-san-xu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4495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Photo_Downl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464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luyen-tap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724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Kết quả hình ảnh cho chú bộ dội hành quâ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6" y="0"/>
            <a:ext cx="4187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4930c6cd7d99b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s hquan a the Sa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6019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2400" y="6096000"/>
            <a:ext cx="472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</a:rPr>
              <a:t>Bộ đội hải quân</a:t>
            </a:r>
          </a:p>
        </p:txBody>
      </p:sp>
    </p:spTree>
    <p:extLst>
      <p:ext uri="{BB962C8B-B14F-4D97-AF65-F5344CB8AC3E}">
        <p14:creationId xmlns:p14="http://schemas.microsoft.com/office/powerpoint/2010/main" val="15381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930c6cd7d99b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-762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</a:rPr>
              <a:t>Trang phục chú bộ đội hải quân</a:t>
            </a:r>
          </a:p>
        </p:txBody>
      </p:sp>
      <p:pic>
        <p:nvPicPr>
          <p:cNvPr id="5" name="Picture 4" descr="tải xuố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3581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ải xuống (1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arge_gal_122040_51d3f86b99f5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576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ải xuống (2)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38200"/>
            <a:ext cx="289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ải xuống (3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6576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8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28800" y="0"/>
            <a:ext cx="8534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</a:rPr>
              <a:t>Công việc chú bộ đội hải quân</a:t>
            </a:r>
          </a:p>
        </p:txBody>
      </p:sp>
      <p:pic>
        <p:nvPicPr>
          <p:cNvPr id="9219" name="Picture 3" descr="C:\Documents and Settings\Microsoft\My Documents\Download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4267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Documents and Settings\Microsoft\My Documents\Downloads\Thumbnails05232013052332Truong-Sa.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1" y="1143000"/>
            <a:ext cx="4010025" cy="4800600"/>
          </a:xfrm>
          <a:noFill/>
        </p:spPr>
      </p:pic>
    </p:spTree>
    <p:extLst>
      <p:ext uri="{BB962C8B-B14F-4D97-AF65-F5344CB8AC3E}">
        <p14:creationId xmlns:p14="http://schemas.microsoft.com/office/powerpoint/2010/main" val="19693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930c6cd7d99b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C:\Documents and Settings\Microsoft\My Documents\Downloads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04800"/>
            <a:ext cx="3640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C:\Documents and Settings\Microsoft\My Documents\Downloads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52800"/>
            <a:ext cx="3657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C:\Documents and Settings\Microsoft\My Documents\Downloads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C:\Documents and Settings\Microsoft\My Documents\Downloads\nhung-hinh-anh-ve-chu-bo-doi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 noChangeArrowheads="1"/>
          </p:cNvSpPr>
          <p:nvPr>
            <p:ph/>
          </p:nvPr>
        </p:nvSpPr>
        <p:spPr>
          <a:xfrm>
            <a:off x="1981200" y="5943601"/>
            <a:ext cx="8229600" cy="701731"/>
          </a:xfrm>
        </p:spPr>
        <p:txBody>
          <a:bodyPr>
            <a:spAutoFit/>
          </a:bodyPr>
          <a:lstStyle/>
          <a:p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chú bộ đội đặc công</a:t>
            </a:r>
          </a:p>
        </p:txBody>
      </p:sp>
    </p:spTree>
    <p:extLst>
      <p:ext uri="{BB962C8B-B14F-4D97-AF65-F5344CB8AC3E}">
        <p14:creationId xmlns:p14="http://schemas.microsoft.com/office/powerpoint/2010/main" val="42930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131</Words>
  <Application>Microsoft Office PowerPoint</Application>
  <PresentationFormat>Widescreen</PresentationFormat>
  <Paragraphs>29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4</cp:revision>
  <dcterms:created xsi:type="dcterms:W3CDTF">2024-11-22T09:33:54Z</dcterms:created>
  <dcterms:modified xsi:type="dcterms:W3CDTF">2025-01-07T05:01:30Z</dcterms:modified>
</cp:coreProperties>
</file>