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1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2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5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1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7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2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3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7378C-3BFA-4BAB-9D27-2C05BB3A313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34"/>
            <a:ext cx="12349655" cy="685859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B5FB7A5-BD77-494C-A05B-E686FD256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885" y="1148021"/>
            <a:ext cx="535463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3F6559-C32A-4B74-855E-7EECB50B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493" y="2178834"/>
            <a:ext cx="93370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TRIỂM NHẬN THỨC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F2D113A-A4FC-46BE-BB75-F5A89869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720" y="3630560"/>
            <a:ext cx="46057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5-6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MGL 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altLang="en-US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D1B7A49-B2C9-4135-B27F-6DDCAFE2E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158" y="5288515"/>
            <a:ext cx="2844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2024- 2025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25" y="5288515"/>
            <a:ext cx="12193057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7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4"/>
            <a:ext cx="12080383" cy="6800056"/>
          </a:xfrm>
        </p:spPr>
      </p:pic>
      <p:sp>
        <p:nvSpPr>
          <p:cNvPr id="5" name="Hộp Văn bản 4"/>
          <p:cNvSpPr txBox="1"/>
          <p:nvPr/>
        </p:nvSpPr>
        <p:spPr>
          <a:xfrm>
            <a:off x="1957590" y="3073251"/>
            <a:ext cx="7791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4"/>
            <a:ext cx="12080383" cy="6800056"/>
          </a:xfrm>
        </p:spPr>
      </p:pic>
      <p:sp>
        <p:nvSpPr>
          <p:cNvPr id="8" name="TextBox 7"/>
          <p:cNvSpPr txBox="1"/>
          <p:nvPr/>
        </p:nvSpPr>
        <p:spPr>
          <a:xfrm>
            <a:off x="3111062" y="2367344"/>
            <a:ext cx="440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Kết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thúc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giờ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học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63" y="-74311"/>
            <a:ext cx="12656393" cy="73219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1448" y="417384"/>
            <a:ext cx="1047881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 smtClean="0">
                <a:solidFill>
                  <a:srgbClr val="FF0000"/>
                </a:solidFill>
                <a:effectLst/>
                <a:latin typeface="+mj-lt"/>
              </a:rPr>
              <a:t>I </a:t>
            </a:r>
            <a:r>
              <a:rPr lang="vi-VN" sz="3200" b="1" i="0" dirty="0" smtClean="0">
                <a:solidFill>
                  <a:srgbClr val="FF0000"/>
                </a:solidFill>
                <a:effectLst/>
                <a:latin typeface="+mj-lt"/>
              </a:rPr>
              <a:t>Mục đích yêu cầu :</a:t>
            </a:r>
            <a:endParaRPr lang="vi-VN" sz="3200" b="0" i="0" dirty="0" smtClean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vi-VN" sz="1400" b="1" i="0" dirty="0" smtClean="0">
                <a:solidFill>
                  <a:srgbClr val="555555"/>
                </a:solidFill>
                <a:effectLst/>
                <a:latin typeface="+mj-lt"/>
              </a:rPr>
              <a:t>1.Kiến thức:</a:t>
            </a:r>
            <a:endParaRPr lang="vi-VN" sz="1400" b="0" i="0" dirty="0" smtClean="0">
              <a:solidFill>
                <a:srgbClr val="555555"/>
              </a:solidFill>
              <a:effectLst/>
              <a:latin typeface="+mj-lt"/>
            </a:endParaRP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nhận biết một số quy tắc như: 1-1, 1-2, 2-1.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biết sắp xếp các đối tượng thứ tự theo 1 qui tắc nhất định.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biết được một số thuật ngữ toán học: Chu kì, quy tắc.</a:t>
            </a:r>
          </a:p>
          <a:p>
            <a:pPr>
              <a:buFont typeface="+mj-lt"/>
              <a:buAutoNum type="arabicPeriod" startAt="2"/>
            </a:pPr>
            <a:r>
              <a:rPr lang="vi-VN" sz="1400" b="1" i="0" dirty="0" smtClean="0">
                <a:solidFill>
                  <a:srgbClr val="555555"/>
                </a:solidFill>
                <a:effectLst/>
                <a:latin typeface="+mj-lt"/>
              </a:rPr>
              <a:t>Kĩ năng</a:t>
            </a:r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: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có kĩ năng quan sát, phán đoán, diễn đạt được quy tắc sắp xếp rõ ràng, mạch lạc.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có kỹ năng sắp xếp các đối tượng theo quy tắc: 1-1, 1-2, 2-1.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nhanh nhẹn tham gia vào trò chơi, chơi đúng luật.</a:t>
            </a:r>
          </a:p>
          <a:p>
            <a:pPr>
              <a:buFont typeface="+mj-lt"/>
              <a:buAutoNum type="arabicPeriod" startAt="3"/>
            </a:pPr>
            <a:r>
              <a:rPr lang="vi-VN" sz="1400" b="1" i="0" dirty="0" smtClean="0">
                <a:solidFill>
                  <a:srgbClr val="555555"/>
                </a:solidFill>
                <a:effectLst/>
                <a:latin typeface="+mj-lt"/>
              </a:rPr>
              <a:t>Giáo dục</a:t>
            </a:r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: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có ý thức, nề nếp trong giờ học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Hứng thú tham gia vào tiết học.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Giáo dục các cháu chăm sóc hoa, không bẻ cành hái hoa .</a:t>
            </a:r>
          </a:p>
          <a:p>
            <a:pPr>
              <a:buFont typeface="+mj-lt"/>
              <a:buAutoNum type="arabicPeriod"/>
            </a:pPr>
            <a:r>
              <a:rPr lang="vi-VN" sz="1400" b="1" i="0" dirty="0" smtClean="0">
                <a:solidFill>
                  <a:srgbClr val="555555"/>
                </a:solidFill>
                <a:effectLst/>
                <a:latin typeface="+mj-lt"/>
              </a:rPr>
              <a:t>Chuẩn bị :</a:t>
            </a:r>
            <a:endParaRPr lang="vi-VN" sz="1400" b="0" i="0" dirty="0" smtClean="0">
              <a:solidFill>
                <a:srgbClr val="555555"/>
              </a:solidFill>
              <a:effectLst/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Đồ dùng của cô: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Giáo án điện tử.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Máy vi tính.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Một số bài hát: Màu hoa, Sắp đến tết rồi, Quả, Mùa xuân ơi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Trò chơi trên máy: Ô số bí mật</a:t>
            </a:r>
          </a:p>
          <a:p>
            <a:pPr>
              <a:buFont typeface="+mj-lt"/>
              <a:buAutoNum type="arabicPeriod" startAt="2"/>
            </a:pPr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Đồ dùng cho trẻ: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Mũ hình hoa cho trẻ: Mũ hoa mai, mũ hoa đào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Quả thanh long, quả cam.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4 bức tranh, hoa – quả cắt rời cho trẻ chơi</a:t>
            </a:r>
            <a:endParaRPr lang="vi-VN" sz="1400" b="0" i="0" dirty="0">
              <a:solidFill>
                <a:srgbClr val="555555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18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" y="0"/>
            <a:ext cx="12192000" cy="6886161"/>
          </a:xfrm>
        </p:spPr>
      </p:pic>
      <p:sp>
        <p:nvSpPr>
          <p:cNvPr id="5" name="Hộp Văn bản 4"/>
          <p:cNvSpPr txBox="1"/>
          <p:nvPr/>
        </p:nvSpPr>
        <p:spPr>
          <a:xfrm>
            <a:off x="3701677" y="2446509"/>
            <a:ext cx="43765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46" y="1512047"/>
            <a:ext cx="1879110" cy="1538521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982">
            <a:off x="1524167" y="1702994"/>
            <a:ext cx="1298605" cy="1484847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1330">
            <a:off x="2507964" y="1865462"/>
            <a:ext cx="1831580" cy="1159913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673" y="1903453"/>
            <a:ext cx="1919741" cy="1571156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706" y="1637531"/>
            <a:ext cx="1696214" cy="179441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18959">
            <a:off x="6491415" y="1391476"/>
            <a:ext cx="2287303" cy="2339683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651" y="1927148"/>
            <a:ext cx="1920406" cy="1572904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2438" y="1745488"/>
            <a:ext cx="1694835" cy="1792379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17941">
            <a:off x="10614852" y="1496473"/>
            <a:ext cx="2542252" cy="2584928"/>
          </a:xfrm>
          <a:prstGeom prst="rect">
            <a:avLst/>
          </a:prstGeom>
        </p:spPr>
      </p:pic>
      <p:sp>
        <p:nvSpPr>
          <p:cNvPr id="16" name="Hộp Văn bản 15"/>
          <p:cNvSpPr txBox="1"/>
          <p:nvPr/>
        </p:nvSpPr>
        <p:spPr>
          <a:xfrm>
            <a:off x="3614799" y="4995952"/>
            <a:ext cx="41152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1 -1 -1</a:t>
            </a:r>
            <a:endParaRPr lang="en-US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079" y="0"/>
            <a:ext cx="12259079" cy="6742133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2119557" y="2665927"/>
            <a:ext cx="7430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1 - 2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295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" y="557347"/>
            <a:ext cx="1757432" cy="1133341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42" y="557347"/>
            <a:ext cx="1796956" cy="1133341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98" y="557347"/>
            <a:ext cx="1350940" cy="1133341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262" y="551250"/>
            <a:ext cx="1353429" cy="113395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691" y="556734"/>
            <a:ext cx="1573906" cy="1133954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597" y="556734"/>
            <a:ext cx="1485724" cy="1133954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6741" y="550637"/>
            <a:ext cx="1359526" cy="1133954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7215" y="550637"/>
            <a:ext cx="1359526" cy="1133954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8338" y="3014423"/>
            <a:ext cx="1359526" cy="1133954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7728" y="3014423"/>
            <a:ext cx="1359526" cy="1133954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358" y="3014423"/>
            <a:ext cx="1755800" cy="1133954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9991" y="3014423"/>
            <a:ext cx="1792379" cy="1133954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0692" y="3014423"/>
            <a:ext cx="1573906" cy="1140051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4597" y="3014423"/>
            <a:ext cx="1487553" cy="1133954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6741" y="3014423"/>
            <a:ext cx="1359526" cy="1133954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1019" y="3020432"/>
            <a:ext cx="1359526" cy="1133954"/>
          </a:xfrm>
          <a:prstGeom prst="rect">
            <a:avLst/>
          </a:prstGeom>
        </p:spPr>
      </p:pic>
      <p:sp>
        <p:nvSpPr>
          <p:cNvPr id="21" name="Hộp Văn bản 20"/>
          <p:cNvSpPr txBox="1"/>
          <p:nvPr/>
        </p:nvSpPr>
        <p:spPr>
          <a:xfrm>
            <a:off x="3516244" y="5472112"/>
            <a:ext cx="428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1 - 2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1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5" name="Hộp Văn bản 4"/>
          <p:cNvSpPr txBox="1"/>
          <p:nvPr/>
        </p:nvSpPr>
        <p:spPr>
          <a:xfrm>
            <a:off x="1298546" y="2368380"/>
            <a:ext cx="9204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498501" y="3628012"/>
            <a:ext cx="654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BÙ CHỖ THIẾU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1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78"/>
            <a:ext cx="12192000" cy="6868578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61375" cy="132158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36" y="2429163"/>
            <a:ext cx="1664352" cy="132294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67" y="2410562"/>
            <a:ext cx="1664352" cy="1322947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274" y="101352"/>
            <a:ext cx="1416076" cy="112559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5" y="0"/>
            <a:ext cx="1291162" cy="133216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67" y="94121"/>
            <a:ext cx="1548740" cy="1227463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3426" y="2450189"/>
            <a:ext cx="1286367" cy="1335140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376" y="2456287"/>
            <a:ext cx="1286367" cy="1335140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600" y="0"/>
            <a:ext cx="1286367" cy="1335140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489" y="2502010"/>
            <a:ext cx="1548518" cy="1231499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5531" y="101352"/>
            <a:ext cx="1548518" cy="1231499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883" y="20974"/>
            <a:ext cx="1548518" cy="1231499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6836" y="2427095"/>
            <a:ext cx="1548518" cy="1231499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706" y="101352"/>
            <a:ext cx="1548518" cy="1231499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637" y="2573120"/>
            <a:ext cx="1548518" cy="1231499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1332" y="2502010"/>
            <a:ext cx="1548518" cy="1231499"/>
          </a:xfrm>
          <a:prstGeom prst="rect">
            <a:avLst/>
          </a:prstGeom>
        </p:spPr>
      </p:pic>
      <p:sp>
        <p:nvSpPr>
          <p:cNvPr id="29" name="Hộp Văn bản 28"/>
          <p:cNvSpPr txBox="1"/>
          <p:nvPr/>
        </p:nvSpPr>
        <p:spPr>
          <a:xfrm>
            <a:off x="2952537" y="5409127"/>
            <a:ext cx="39533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1 - </a:t>
            </a:r>
            <a:r>
              <a:rPr lang="en-US" sz="8800" b="1" dirty="0" smtClean="0">
                <a:solidFill>
                  <a:srgbClr val="FF0000"/>
                </a:solidFill>
              </a:rPr>
              <a:t>2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7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90"/>
            <a:ext cx="12192000" cy="6833109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42139"/>
            <a:ext cx="1976102" cy="146422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288" y="2567448"/>
            <a:ext cx="1849625" cy="1337039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46" y="2601531"/>
            <a:ext cx="1631994" cy="1302957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430" y="24672"/>
            <a:ext cx="1772735" cy="1463167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23" y="39735"/>
            <a:ext cx="1585376" cy="1464220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561" y="2594276"/>
            <a:ext cx="1585097" cy="1310211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303" y="2601530"/>
            <a:ext cx="1585097" cy="1302957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942" y="39157"/>
            <a:ext cx="1585097" cy="1420491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471" y="39157"/>
            <a:ext cx="1585097" cy="1420491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546" y="24672"/>
            <a:ext cx="1416002" cy="1476016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20" y="24890"/>
            <a:ext cx="1821511" cy="1459058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3" y="2601531"/>
            <a:ext cx="1591457" cy="1302957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6219" y="26843"/>
            <a:ext cx="1463705" cy="1486694"/>
          </a:xfrm>
          <a:prstGeom prst="rect">
            <a:avLst/>
          </a:prstGeom>
        </p:spPr>
      </p:pic>
      <p:pic>
        <p:nvPicPr>
          <p:cNvPr id="22" name="Hình ảnh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6121" y="2594276"/>
            <a:ext cx="1463167" cy="1310211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6128" y="2601530"/>
            <a:ext cx="1462963" cy="1304657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0045" y="2601530"/>
            <a:ext cx="1516083" cy="1304657"/>
          </a:xfrm>
          <a:prstGeom prst="rect">
            <a:avLst/>
          </a:prstGeom>
        </p:spPr>
      </p:pic>
      <p:sp>
        <p:nvSpPr>
          <p:cNvPr id="25" name="Hộp Văn bản 24"/>
          <p:cNvSpPr txBox="1"/>
          <p:nvPr/>
        </p:nvSpPr>
        <p:spPr>
          <a:xfrm>
            <a:off x="3637479" y="5288339"/>
            <a:ext cx="39805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1- 2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368</Words>
  <Application>Microsoft Office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5</cp:revision>
  <dcterms:created xsi:type="dcterms:W3CDTF">2025-01-07T04:13:05Z</dcterms:created>
  <dcterms:modified xsi:type="dcterms:W3CDTF">2025-01-07T08:26:06Z</dcterms:modified>
</cp:coreProperties>
</file>