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7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7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8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8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0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7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5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1B97B-E6B5-44CB-9B88-41C26CA601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94055-52E9-4F31-A70F-B60218EEC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1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9365" y="179081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 smtClean="0">
                <a:latin typeface="+mj-lt"/>
              </a:rPr>
              <a:t>ỦY BAN NHÂN DAN QUẬN LONG BIÊN</a:t>
            </a:r>
          </a:p>
          <a:p>
            <a:pPr algn="ctr"/>
            <a:r>
              <a:rPr lang="vi-VN" b="1" dirty="0" smtClean="0">
                <a:latin typeface="+mj-lt"/>
              </a:rPr>
              <a:t>TRƯỜNG MẦM NON CỰ KHỐI </a:t>
            </a:r>
            <a:endParaRPr lang="en-US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7869" y="1406843"/>
            <a:ext cx="6280887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 smtClean="0">
                <a:solidFill>
                  <a:srgbClr val="7030A0"/>
                </a:solidFill>
                <a:latin typeface="+mj-lt"/>
              </a:rPr>
              <a:t>Lĩnh vực phát triển nhận thức</a:t>
            </a: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Hoạt động khám phá xã hội</a:t>
            </a:r>
          </a:p>
          <a:p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endParaRPr lang="en-US" dirty="0">
              <a:solidFill>
                <a:srgbClr val="FF0000"/>
              </a:solidFill>
              <a:latin typeface="+mj-lt"/>
            </a:endParaRPr>
          </a:p>
          <a:p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Đề tài: Một số danh nam thắng cành của Hà nội</a:t>
            </a: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Lứa tuổi: 4-5 tuổi MGN B2</a:t>
            </a: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Giáo viên: Nguyễn Thị Tuyết Nhung</a:t>
            </a:r>
            <a:r>
              <a:rPr lang="vi-VN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47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19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2931" y="2402959"/>
            <a:ext cx="6081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002060"/>
                </a:solidFill>
                <a:latin typeface="+mj-lt"/>
              </a:rPr>
              <a:t>Hoạt động 3</a:t>
            </a:r>
          </a:p>
          <a:p>
            <a:pPr algn="ctr"/>
            <a:r>
              <a:rPr lang="vi-VN" sz="4000" dirty="0" smtClean="0">
                <a:solidFill>
                  <a:srgbClr val="002060"/>
                </a:solidFill>
                <a:latin typeface="+mj-lt"/>
              </a:rPr>
              <a:t>Trò chơi “ Mắt ai tinh” </a:t>
            </a:r>
            <a:endParaRPr lang="en-US" sz="4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7659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5996762" cy="3327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763" y="0"/>
            <a:ext cx="6195237" cy="3327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7992"/>
            <a:ext cx="5996763" cy="3530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763" y="3327991"/>
            <a:ext cx="6195237" cy="35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4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851" cy="3429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149" y="-1"/>
            <a:ext cx="6096851" cy="3429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148" y="3429478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429478"/>
            <a:ext cx="6095148" cy="34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5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4828" y="2317897"/>
            <a:ext cx="5480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 smtClean="0">
                <a:solidFill>
                  <a:srgbClr val="7030A0"/>
                </a:solidFill>
                <a:latin typeface="+mj-lt"/>
              </a:rPr>
              <a:t>Kết thúc tiết học </a:t>
            </a:r>
            <a:endParaRPr lang="en-US" sz="60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452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1358" y="478465"/>
            <a:ext cx="1129177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+mj-lt"/>
              </a:rPr>
              <a:t>I.Mục đích yêu cầu :</a:t>
            </a:r>
            <a:br>
              <a:rPr lang="vi-VN" sz="2800" b="1" dirty="0">
                <a:solidFill>
                  <a:srgbClr val="7030A0"/>
                </a:solidFill>
                <a:latin typeface="+mj-lt"/>
              </a:rPr>
            </a:br>
            <a:r>
              <a:rPr lang="vi-VN" sz="2800" b="1" dirty="0" smtClean="0">
                <a:solidFill>
                  <a:srgbClr val="7030A0"/>
                </a:solidFill>
                <a:latin typeface="+mj-lt"/>
              </a:rPr>
              <a:t>1</a:t>
            </a:r>
            <a:r>
              <a:rPr lang="vi-VN" sz="2800" b="1" dirty="0">
                <a:solidFill>
                  <a:srgbClr val="7030A0"/>
                </a:solidFill>
                <a:latin typeface="+mj-lt"/>
              </a:rPr>
              <a:t>. Kiến thức :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/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 smtClean="0">
                <a:solidFill>
                  <a:srgbClr val="7030A0"/>
                </a:solidFill>
                <a:latin typeface="+mj-lt"/>
              </a:rPr>
              <a:t>-Trẻ 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biết tên, đặc điểm đặc trưng của một số danh lam thắng cảnh Hà Nội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b="1" dirty="0" smtClean="0">
                <a:solidFill>
                  <a:srgbClr val="7030A0"/>
                </a:solidFill>
                <a:latin typeface="+mj-lt"/>
              </a:rPr>
              <a:t>2</a:t>
            </a:r>
            <a:r>
              <a:rPr lang="vi-VN" sz="2800" b="1" dirty="0">
                <a:solidFill>
                  <a:srgbClr val="7030A0"/>
                </a:solidFill>
                <a:latin typeface="+mj-lt"/>
              </a:rPr>
              <a:t>. Kỹ năng :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/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 smtClean="0">
                <a:solidFill>
                  <a:srgbClr val="7030A0"/>
                </a:solidFill>
                <a:latin typeface="+mj-lt"/>
              </a:rPr>
              <a:t>- 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Kỹ năng quan sát, nhận xét, trả lời đủ câu rõ ràng mạch lạc, kỹ năng xã hội và kỹ năng phối hợp hoạt động tập thể.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 smtClean="0">
                <a:solidFill>
                  <a:srgbClr val="7030A0"/>
                </a:solidFill>
                <a:latin typeface="+mj-lt"/>
              </a:rPr>
              <a:t>- 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Chơi được trò chơi theo yêu cầu của cô.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b="1" dirty="0" smtClean="0">
                <a:solidFill>
                  <a:srgbClr val="7030A0"/>
                </a:solidFill>
                <a:latin typeface="+mj-lt"/>
              </a:rPr>
              <a:t>3</a:t>
            </a:r>
            <a:r>
              <a:rPr lang="vi-VN" sz="2800" b="1" dirty="0">
                <a:solidFill>
                  <a:srgbClr val="7030A0"/>
                </a:solidFill>
                <a:latin typeface="+mj-lt"/>
              </a:rPr>
              <a:t>. Thái độ :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/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 smtClean="0">
                <a:solidFill>
                  <a:srgbClr val="7030A0"/>
                </a:solidFill>
                <a:latin typeface="+mj-lt"/>
              </a:rPr>
              <a:t>- 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Giáo dục trẻ yêu quí, tự hào về thủ đô nơi trẻ đang sống, biết giữ gìn vệ sinh môi trường sạch sẽ.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 smtClean="0">
                <a:solidFill>
                  <a:srgbClr val="7030A0"/>
                </a:solidFill>
                <a:latin typeface="+mj-lt"/>
              </a:rPr>
              <a:t>- 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Trẻ hứng thú , tích cực tham gia vào các hoạt động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sz="2800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732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5269" y="0"/>
            <a:ext cx="74414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002060"/>
                </a:solidFill>
                <a:latin typeface="+mj-lt"/>
              </a:rPr>
              <a:t>Hoạt động 1</a:t>
            </a:r>
          </a:p>
          <a:p>
            <a:r>
              <a:rPr lang="vi-VN" sz="4000" dirty="0" smtClean="0">
                <a:solidFill>
                  <a:srgbClr val="002060"/>
                </a:solidFill>
                <a:latin typeface="+mj-lt"/>
              </a:rPr>
              <a:t>Ổn định tổ chức hát “Yêu Hà Nội” </a:t>
            </a:r>
            <a:endParaRPr lang="en-US" sz="4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Bài hát YÊU HÀ NỘ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595" y="1751713"/>
            <a:ext cx="7615791" cy="42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7116" y="1913860"/>
            <a:ext cx="6422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002060"/>
                </a:solidFill>
                <a:latin typeface="+mj-lt"/>
              </a:rPr>
              <a:t>Hoạt động 2  </a:t>
            </a:r>
            <a:endParaRPr lang="vi-VN" sz="40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4000" dirty="0" smtClean="0">
                <a:solidFill>
                  <a:srgbClr val="002060"/>
                </a:solidFill>
                <a:latin typeface="+mj-lt"/>
              </a:rPr>
              <a:t>Tìm hiểu kiến thức </a:t>
            </a:r>
            <a:endParaRPr lang="en-US" sz="4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5990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5539"/>
            <a:ext cx="12193057" cy="68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80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3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74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9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89</Words>
  <Application>Microsoft Office PowerPoint</Application>
  <PresentationFormat>Widescreen</PresentationFormat>
  <Paragraphs>20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10</cp:revision>
  <dcterms:created xsi:type="dcterms:W3CDTF">2025-05-12T02:40:46Z</dcterms:created>
  <dcterms:modified xsi:type="dcterms:W3CDTF">2025-05-12T05:01:37Z</dcterms:modified>
</cp:coreProperties>
</file>