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3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59" r:id="rId5"/>
    <p:sldId id="262" r:id="rId6"/>
    <p:sldId id="265" r:id="rId7"/>
    <p:sldId id="295" r:id="rId8"/>
    <p:sldId id="297" r:id="rId9"/>
    <p:sldId id="299" r:id="rId10"/>
    <p:sldId id="298" r:id="rId11"/>
    <p:sldId id="301" r:id="rId12"/>
    <p:sldId id="300" r:id="rId13"/>
    <p:sldId id="303" r:id="rId14"/>
    <p:sldId id="302" r:id="rId15"/>
    <p:sldId id="305" r:id="rId16"/>
    <p:sldId id="307" r:id="rId17"/>
    <p:sldId id="331" r:id="rId18"/>
    <p:sldId id="311" r:id="rId19"/>
    <p:sldId id="312" r:id="rId20"/>
    <p:sldId id="313" r:id="rId21"/>
    <p:sldId id="315" r:id="rId22"/>
    <p:sldId id="317" r:id="rId23"/>
    <p:sldId id="319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 varScale="1">
        <p:scale>
          <a:sx n="94" d="100"/>
          <a:sy n="94" d="100"/>
        </p:scale>
        <p:origin x="8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77EFE-C0B6-4CD1-B1EF-6574F9688ED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FA8F8-FAE9-420F-AA49-9C377F599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7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DDB1E-73F2-FB54-7C1D-C17B63043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E6213-BF25-9DA0-2287-8463BE22C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FE38F-3BF9-D967-78B5-54DE013B4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53AC-B1C9-729D-B8D3-C906546A4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9A09-E458-4FB9-A7F7-A290ED3AFB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85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1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1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2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111A-DB70-5693-8C54-D29A021B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B9A18-EBF5-2974-F117-75A0485F3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D6399-56DD-A916-4C48-16D7606A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A76AF-9DB5-4A92-A345-7590B726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04E03-70D3-143F-A6B7-3E99DB5E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3A6B-C788-4B5D-5EE1-EE7121E1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2B4A1-9FEA-02D6-2257-3C96AD5BD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9A5F4-DBAC-F776-D3EF-2E8B0DCC6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078A-E014-751D-BFFA-8670DB91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8E5F6-394A-3A0D-27F2-7C1BD790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6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260A-01BB-00A1-ECA2-0903069B1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09291-E8C9-63A7-77C6-C8F731377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15CD6-2A8B-0E10-6F17-56B31BE9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990B5-9753-9112-7B73-6D19D50AF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4187-956D-CEDF-2AA4-36D7818A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93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CB2F-5DBD-43C1-5692-CFA00F74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C51D-77EE-074D-BE3E-896393A42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E7D46-DEAB-C102-48F5-CA4CEFF39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C2060-8627-3D9F-4654-7600A1C0D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8D8C7-B560-7A34-2915-B1ECF907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65330-834B-2262-37F9-F43E4B80C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0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82E4-4A02-8A5F-9D6C-D52E4BFD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45309-48AC-5B2A-1A9D-37B8722C0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A5077-3E29-C8C9-59E2-B7DA680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6097D-08E7-0BBD-FE4D-064D1C1D9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DF883-9D15-A9E9-9471-C51C5A578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73D513-3C4F-EA73-5DEB-F6F148C5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B5A4EE-B275-7BB4-FDC8-AD8AB00E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6BEC38-CC4F-E68B-34B6-D49727095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35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CFFB-D67D-3908-AEF7-D7D5BBA1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8652C-304A-02FD-1045-ECB173EB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FAF85-B93B-39E9-359B-946C6D77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8B2C4-30E0-4CC8-9203-9E2EFCA5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91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A4E9B-3D0C-E3D7-C4CC-03E0F695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DCF4A-025F-82D0-DEDB-5A8CD377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3C28A-2D9A-378C-D94B-C1ADECB3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1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E2D5-E6C6-E917-9FD5-1F2C3A1A1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A62A1-F7A8-632A-5292-48A6597EE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19CAD-1337-1060-9CAC-44808052C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49316-33DB-F3CC-3FDD-8582C7786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D864F-DCF2-1428-F89C-7649CE82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1358F-3930-3D83-4C9B-40E172BC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6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09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AEE8-D8D1-C1DA-D48C-D438D113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EC84A-859F-ED4B-EF61-6C1541D0E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266A8-5A8D-AF3C-93CF-4CDA955C1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87EA5-5DAE-EE8A-4069-0BD40CBD4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A4AC2-7917-65B1-48B2-E4C21566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69EC2-E4D3-8A1D-CFFF-348D727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15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337F-5BCE-74EE-3805-BC84220C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09E7F-0953-5A43-491D-96A594966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09E6A-8CB8-5DD1-4ADC-3F6F6D00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B03EE-9C48-6C83-D877-1D693F30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4D29-01E3-5010-CCD7-8292FE04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7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83141-9C16-7A04-92E9-098C53955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A3A8-B2AB-4CB9-9D5B-0F6BB6CC5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55BD0-C3DB-07CA-36F8-98C77846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C870-3098-4C7C-2F83-434B6FBC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D9DDD-8995-687C-8CB4-70A43836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2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EA27E-4A74-813A-FE7D-36EA7A9B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A1107-4E6E-6BDA-490E-E4DF7F49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37AB8-A0A7-F6D4-B57A-E02E68D0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0B0AE-E0E0-4BFE-8695-3A9594F5C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7013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95B63-172B-360B-167E-B291210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5BE4D-D1E9-F918-580B-0365E300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9D7D2-E359-6BCD-0D00-66B1074F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F8087-663A-45EB-A298-28CD42541D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31581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5FAEA-16EF-B786-4ECE-9B2622A6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7591B-CAA2-8444-1050-AD5AAAB7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C399-FDDE-E98C-460D-39D334E0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EC157-0F4F-40D1-8DE3-D3153A9F3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3046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45FB7C-3E91-55FC-BA9C-A634731BD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C5DA4D-88C3-0A3B-D704-33EC3E07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A6797C-406F-0D6A-DD31-ABBA78677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F7501-02CA-43EB-82E7-F63FAC4CF4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8933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EF5EB9-4523-D7D7-6D40-465818C1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0967B2-FDE8-B0DE-1141-46DA67BE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CDB885-CC08-BBBC-3CB3-0A2513B5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90872-493C-4708-A875-979D401E9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25574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C24D433-9408-7E76-7FE9-A5E8CC45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B9F3B00-5D41-4B30-1D5B-F61D4321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3914DB-E35B-BF43-33E1-F7968AAD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4C980-4087-4514-A64C-6806C0F00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38155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B2166C1-5CC5-D43D-5BE1-63BA1FF45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C36A26-0342-BC87-F615-FA6228C8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945F66-1D96-23E5-1E68-2600A397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E4920-1EAE-4FF4-9146-5378969A9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46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91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991574-2A1D-BDE2-F2DE-4B0BE9A5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640055-DEFF-BBA9-B9A1-80743C563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FBE0D5-58EC-CDA6-60A7-913597E7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62278-A1A2-4A68-B2F8-D9700F5789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60415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298FE7-E676-87FD-4CD9-289DC351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84CE3F-AF5C-3A80-51CF-20A0433C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DAB6B8-34A0-544C-902A-757C9185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3F9F8-C8F1-4E32-BE3E-A8A71B7D2F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95001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FB6AE-0FA2-9AC2-2F1E-34D65A48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0C87F-29DE-2596-4147-DB063443A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C5EF5-F2A4-7F4F-8555-A9824461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05271-DD4B-485E-882A-5D270224A2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02771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435A-DD9C-6DE4-0507-4CD86A04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A574B-E687-D4EA-3409-352A54FD9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709D-6BF3-1C50-07F0-1C3DFCF9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1CD4E-55D2-46AD-9A43-E76A1F0A4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8450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1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9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0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854A-CB78-78B1-9293-ECB8985E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B7FE1-6212-EE34-7882-23A2D3784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DC069-A936-8870-3B7B-3DC33491A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8DF2B-2580-400A-8962-121E87C105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F7A04-F95C-EB9C-6D2B-BE6FF5EE0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C4059-5D1F-D5E1-D4A4-90C6D46DF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3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7119D9-35CC-F9DA-6F7C-90C06FB7E0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9B27B-CBD1-A4C1-B043-B9012FDDE8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C36D-B236-36AE-34AE-9FA5067C3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A2171-D97E-4F23-2147-75ABEEB02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BB9D2-D1C8-0E21-B6C1-8CAE3409F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DCEC185-D090-4D4D-AB3B-2CAC82B7B5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75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9239" y="495781"/>
            <a:ext cx="1833523" cy="380039"/>
          </a:xfrm>
          <a:custGeom>
            <a:avLst/>
            <a:gdLst/>
            <a:ahLst/>
            <a:cxnLst/>
            <a:rect l="l" t="t" r="r" b="b"/>
            <a:pathLst>
              <a:path w="2750284" h="570059">
                <a:moveTo>
                  <a:pt x="0" y="0"/>
                </a:moveTo>
                <a:lnTo>
                  <a:pt x="2750284" y="0"/>
                </a:lnTo>
                <a:lnTo>
                  <a:pt x="2750284" y="570058"/>
                </a:lnTo>
                <a:lnTo>
                  <a:pt x="0" y="57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788366" y="6234208"/>
            <a:ext cx="2615270" cy="1079393"/>
          </a:xfrm>
          <a:custGeom>
            <a:avLst/>
            <a:gdLst/>
            <a:ahLst/>
            <a:cxnLst/>
            <a:rect l="l" t="t" r="r" b="b"/>
            <a:pathLst>
              <a:path w="3922905" h="1619090">
                <a:moveTo>
                  <a:pt x="0" y="0"/>
                </a:moveTo>
                <a:lnTo>
                  <a:pt x="3922904" y="0"/>
                </a:lnTo>
                <a:lnTo>
                  <a:pt x="3922904" y="1619090"/>
                </a:lnTo>
                <a:lnTo>
                  <a:pt x="0" y="1619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284286" y="4343333"/>
            <a:ext cx="1915253" cy="2743200"/>
          </a:xfrm>
          <a:custGeom>
            <a:avLst/>
            <a:gdLst/>
            <a:ahLst/>
            <a:cxnLst/>
            <a:rect l="l" t="t" r="r" b="b"/>
            <a:pathLst>
              <a:path w="2872879" h="4114800">
                <a:moveTo>
                  <a:pt x="2872879" y="0"/>
                </a:moveTo>
                <a:lnTo>
                  <a:pt x="0" y="0"/>
                </a:lnTo>
                <a:lnTo>
                  <a:pt x="0" y="4114800"/>
                </a:lnTo>
                <a:lnTo>
                  <a:pt x="2872879" y="4114800"/>
                </a:lnTo>
                <a:lnTo>
                  <a:pt x="287287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992462" y="4343333"/>
            <a:ext cx="1915253" cy="2743200"/>
          </a:xfrm>
          <a:custGeom>
            <a:avLst/>
            <a:gdLst/>
            <a:ahLst/>
            <a:cxnLst/>
            <a:rect l="l" t="t" r="r" b="b"/>
            <a:pathLst>
              <a:path w="2872879" h="4114800">
                <a:moveTo>
                  <a:pt x="0" y="0"/>
                </a:moveTo>
                <a:lnTo>
                  <a:pt x="2872879" y="0"/>
                </a:lnTo>
                <a:lnTo>
                  <a:pt x="2872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301287" y="280575"/>
            <a:ext cx="1881251" cy="2362301"/>
          </a:xfrm>
          <a:custGeom>
            <a:avLst/>
            <a:gdLst/>
            <a:ahLst/>
            <a:cxnLst/>
            <a:rect l="l" t="t" r="r" b="b"/>
            <a:pathLst>
              <a:path w="2821876" h="3543452">
                <a:moveTo>
                  <a:pt x="2821876" y="0"/>
                </a:moveTo>
                <a:lnTo>
                  <a:pt x="0" y="0"/>
                </a:lnTo>
                <a:lnTo>
                  <a:pt x="0" y="3543452"/>
                </a:lnTo>
                <a:lnTo>
                  <a:pt x="2821876" y="3543452"/>
                </a:lnTo>
                <a:lnTo>
                  <a:pt x="28218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026463" y="280575"/>
            <a:ext cx="1881251" cy="2362301"/>
          </a:xfrm>
          <a:custGeom>
            <a:avLst/>
            <a:gdLst/>
            <a:ahLst/>
            <a:cxnLst/>
            <a:rect l="l" t="t" r="r" b="b"/>
            <a:pathLst>
              <a:path w="2821876" h="3543452">
                <a:moveTo>
                  <a:pt x="0" y="0"/>
                </a:moveTo>
                <a:lnTo>
                  <a:pt x="2821876" y="0"/>
                </a:lnTo>
                <a:lnTo>
                  <a:pt x="2821876" y="3543452"/>
                </a:lnTo>
                <a:lnTo>
                  <a:pt x="0" y="3543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022922" y="4555036"/>
            <a:ext cx="2146157" cy="1518251"/>
            <a:chOff x="0" y="0"/>
            <a:chExt cx="4292313" cy="3036503"/>
          </a:xfrm>
        </p:grpSpPr>
        <p:sp>
          <p:nvSpPr>
            <p:cNvPr id="9" name="Freeform 9"/>
            <p:cNvSpPr/>
            <p:nvPr/>
          </p:nvSpPr>
          <p:spPr>
            <a:xfrm>
              <a:off x="0" y="1518251"/>
              <a:ext cx="1263485" cy="774172"/>
            </a:xfrm>
            <a:custGeom>
              <a:avLst/>
              <a:gdLst/>
              <a:ahLst/>
              <a:cxnLst/>
              <a:rect l="l" t="t" r="r" b="b"/>
              <a:pathLst>
                <a:path w="1263485" h="774172">
                  <a:moveTo>
                    <a:pt x="0" y="0"/>
                  </a:moveTo>
                  <a:lnTo>
                    <a:pt x="1263485" y="0"/>
                  </a:lnTo>
                  <a:lnTo>
                    <a:pt x="1263485" y="774172"/>
                  </a:lnTo>
                  <a:lnTo>
                    <a:pt x="0" y="774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042" y="0"/>
              <a:ext cx="2832229" cy="3036503"/>
            </a:xfrm>
            <a:custGeom>
              <a:avLst/>
              <a:gdLst/>
              <a:ahLst/>
              <a:cxnLst/>
              <a:rect l="l" t="t" r="r" b="b"/>
              <a:pathLst>
                <a:path w="2832229" h="3036503">
                  <a:moveTo>
                    <a:pt x="0" y="0"/>
                  </a:moveTo>
                  <a:lnTo>
                    <a:pt x="2832229" y="0"/>
                  </a:lnTo>
                  <a:lnTo>
                    <a:pt x="2832229" y="3036503"/>
                  </a:lnTo>
                  <a:lnTo>
                    <a:pt x="0" y="3036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3028828" y="1518251"/>
              <a:ext cx="1263485" cy="774172"/>
            </a:xfrm>
            <a:custGeom>
              <a:avLst/>
              <a:gdLst/>
              <a:ahLst/>
              <a:cxnLst/>
              <a:rect l="l" t="t" r="r" b="b"/>
              <a:pathLst>
                <a:path w="1263485" h="774172">
                  <a:moveTo>
                    <a:pt x="1263485" y="0"/>
                  </a:moveTo>
                  <a:lnTo>
                    <a:pt x="0" y="0"/>
                  </a:lnTo>
                  <a:lnTo>
                    <a:pt x="0" y="774172"/>
                  </a:lnTo>
                  <a:lnTo>
                    <a:pt x="1263485" y="774172"/>
                  </a:lnTo>
                  <a:lnTo>
                    <a:pt x="1263485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5514185" y="826630"/>
            <a:ext cx="925565" cy="925565"/>
          </a:xfrm>
          <a:custGeom>
            <a:avLst/>
            <a:gdLst/>
            <a:ahLst/>
            <a:cxnLst/>
            <a:rect l="l" t="t" r="r" b="b"/>
            <a:pathLst>
              <a:path w="1388348" h="1388348">
                <a:moveTo>
                  <a:pt x="0" y="0"/>
                </a:moveTo>
                <a:lnTo>
                  <a:pt x="1388348" y="0"/>
                </a:lnTo>
                <a:lnTo>
                  <a:pt x="1388348" y="1388349"/>
                </a:lnTo>
                <a:lnTo>
                  <a:pt x="0" y="1388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0255" y="1788126"/>
            <a:ext cx="9373424" cy="333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>
              <a:lnSpc>
                <a:spcPct val="150000"/>
              </a:lnSpc>
              <a:spcBef>
                <a:spcPts val="1000"/>
              </a:spcBef>
              <a:defRPr/>
            </a:pP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50000"/>
              </a:lnSpc>
              <a:spcBef>
                <a:spcPts val="1000"/>
              </a:spcBef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NGỮ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 defTabSz="609630">
              <a:lnSpc>
                <a:spcPct val="150000"/>
              </a:lnSpc>
              <a:defRPr/>
            </a:pP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             </a:t>
            </a:r>
            <a:r>
              <a:rPr kumimoji="0" lang="en-US" sz="2400" b="1" i="0" u="none" strike="noStrike" kern="1200" cap="none" spc="223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Lứa</a:t>
            </a: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</a:t>
            </a:r>
            <a:r>
              <a:rPr kumimoji="0" lang="en-US" sz="2400" b="1" i="0" u="none" strike="noStrike" kern="1200" cap="none" spc="223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tuổi</a:t>
            </a: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: </a:t>
            </a:r>
            <a:r>
              <a:rPr kumimoji="0" lang="en-US" sz="2400" b="1" i="0" u="none" strike="noStrike" kern="1200" cap="none" spc="223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Nhà</a:t>
            </a: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</a:t>
            </a:r>
            <a:r>
              <a:rPr kumimoji="0" lang="en-US" sz="2400" b="1" i="0" u="none" strike="noStrike" kern="1200" cap="none" spc="223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trẻ</a:t>
            </a: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( 24 - 36 </a:t>
            </a:r>
            <a:r>
              <a:rPr kumimoji="0" lang="en-US" sz="2400" b="1" i="0" u="none" strike="noStrike" kern="1200" cap="none" spc="223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tháng</a:t>
            </a: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</a:t>
            </a:r>
            <a:r>
              <a:rPr kumimoji="0" lang="en-US" sz="2400" b="1" i="0" u="none" strike="noStrike" kern="1200" cap="none" spc="223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tuổi</a:t>
            </a: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)</a:t>
            </a:r>
          </a:p>
          <a:p>
            <a:pPr lvl="1" defTabSz="609630">
              <a:lnSpc>
                <a:spcPct val="150000"/>
              </a:lnSpc>
              <a:defRPr/>
            </a:pP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                    </a:t>
            </a:r>
            <a:r>
              <a:rPr kumimoji="0" lang="en-US" sz="2400" b="1" i="0" u="none" strike="noStrike" kern="1200" cap="none" spc="223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Giáo</a:t>
            </a: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 </a:t>
            </a:r>
            <a:r>
              <a:rPr kumimoji="0" lang="en-US" sz="2400" b="1" i="0" u="none" strike="noStrike" kern="1200" cap="none" spc="223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viên</a:t>
            </a:r>
            <a:r>
              <a:rPr kumimoji="0" lang="en-US" sz="2400" b="1" i="0" u="none" strike="noStrike" kern="1200" cap="none" spc="2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: Nguyễn Mai </a:t>
            </a:r>
          </a:p>
          <a:p>
            <a:pPr marL="0" marR="0" lvl="0" indent="0" algn="ctr" defTabSz="609630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1" i="0" u="none" strike="noStrike" kern="1200" cap="none" spc="223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93665" y="218940"/>
            <a:ext cx="9373424" cy="26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2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1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ỦY BAN NHÂN DÂN QUẬN LONG BIÊN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53710" y="506307"/>
            <a:ext cx="4495025" cy="26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20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Asap Bold"/>
                <a:ea typeface="Asap Bold"/>
                <a:cs typeface="Asap Bold"/>
                <a:sym typeface="Asap Bold"/>
              </a:rPr>
              <a:t>TRƯỜNG MẦM NON CỰ KHỐI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97775" y="1293698"/>
            <a:ext cx="4683950" cy="30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7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88867" y="6320937"/>
            <a:ext cx="2364751" cy="26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21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1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austina Bold Italics"/>
                <a:ea typeface="Faustina Bold Italics"/>
                <a:cs typeface="Faustina Bold Italics"/>
                <a:sym typeface="Faustina Bold Italics"/>
              </a:rPr>
              <a:t>NĂM HỌC: 2024 - 2025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B3D801E-6BCE-CB1B-5BFB-92703545E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39191C57-755D-7F11-1059-FA493CE6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E05C2343-6FFE-F456-F171-F57FB1E09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0EA5826-5E59-CCA0-4F0C-0F1F4F88E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9C3081CF-36DA-C8E8-1CB6-E6B1B90FE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D63A5A-EC45-6261-6B62-277B9EFFA04E}"/>
              </a:ext>
            </a:extLst>
          </p:cNvPr>
          <p:cNvSpPr/>
          <p:nvPr/>
        </p:nvSpPr>
        <p:spPr>
          <a:xfrm>
            <a:off x="1145825" y="795635"/>
            <a:ext cx="8153194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 </a:t>
            </a:r>
            <a:r>
              <a:rPr lang="pt-B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 </a:t>
            </a:r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nghe </a:t>
            </a:r>
            <a:r>
              <a:rPr lang="pt-B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gì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:a16="http://schemas.microsoft.com/office/drawing/2014/main" id="{D91503AD-C192-DE82-3178-6E43F25B6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3B09C47C-A038-0BE0-46A1-A16D0E969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13F3D2-DBAB-7477-3428-2BC115AF1AF7}"/>
              </a:ext>
            </a:extLst>
          </p:cNvPr>
          <p:cNvSpPr/>
          <p:nvPr/>
        </p:nvSpPr>
        <p:spPr>
          <a:xfrm>
            <a:off x="1537041" y="689499"/>
            <a:ext cx="79749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10689030-7291-722B-2742-84BB1D512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90C54-E268-9E2A-806B-4EF88C6F0CCF}"/>
              </a:ext>
            </a:extLst>
          </p:cNvPr>
          <p:cNvSpPr/>
          <p:nvPr/>
        </p:nvSpPr>
        <p:spPr>
          <a:xfrm>
            <a:off x="223280" y="1163028"/>
            <a:ext cx="116744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it-IT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dẫn:  “</a:t>
            </a:r>
            <a:r>
              <a:rPr lang="fr-FR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fr-F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fr-F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fr-F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F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eaLnBrk="1" hangingPunct="1"/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06D4F3F7-6ECC-4C93-8C08-51A4EFA71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A4B4A3-889C-D067-1BF6-6C75C56A8469}"/>
              </a:ext>
            </a:extLst>
          </p:cNvPr>
          <p:cNvSpPr/>
          <p:nvPr/>
        </p:nvSpPr>
        <p:spPr>
          <a:xfrm>
            <a:off x="1159329" y="607856"/>
            <a:ext cx="106746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1" hangingPunct="1"/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</a:p>
          <a:p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76674CB6-064F-E0C8-28D4-4A81044A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83028A-B194-95BA-42E6-61C09F734A3A}"/>
              </a:ext>
            </a:extLst>
          </p:cNvPr>
          <p:cNvSpPr/>
          <p:nvPr/>
        </p:nvSpPr>
        <p:spPr>
          <a:xfrm>
            <a:off x="57150" y="460899"/>
            <a:ext cx="2390474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it-IT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dẫn:  “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con...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2D6913A-C11C-ADDF-B91A-FBB2140CBE1C}"/>
              </a:ext>
            </a:extLst>
          </p:cNvPr>
          <p:cNvSpPr/>
          <p:nvPr/>
        </p:nvSpPr>
        <p:spPr>
          <a:xfrm>
            <a:off x="4669276" y="165370"/>
            <a:ext cx="3258767" cy="53502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MỤC ĐÍCH – YÊU CẦU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DD521A-6AE7-17F6-22FE-6190A987FD9C}"/>
              </a:ext>
            </a:extLst>
          </p:cNvPr>
          <p:cNvSpPr/>
          <p:nvPr/>
        </p:nvSpPr>
        <p:spPr>
          <a:xfrm>
            <a:off x="992222" y="1420237"/>
            <a:ext cx="2908570" cy="46984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Trẻ biết tên chuyện: lợn con sạch lắm rồi</a:t>
            </a:r>
          </a:p>
          <a:p>
            <a:r>
              <a:rPr lang="vi-VN" dirty="0">
                <a:solidFill>
                  <a:schemeClr val="tx1"/>
                </a:solidFill>
                <a:latin typeface="+mj-lt"/>
              </a:rPr>
              <a:t>-Biết tên các nhân vật trong truyện :bạn lợn con , chim sơn ca, thỏ con, dê con ..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Trẻ hiểu nội dung truyện : kể về bạn lợn con sau khi tắm rửa sạch sẽ thì các bạn ai cũng chơi với lợn </a:t>
            </a:r>
            <a:r>
              <a:rPr lang="vi-VN" dirty="0"/>
              <a:t>con</a:t>
            </a:r>
          </a:p>
        </p:txBody>
      </p:sp>
      <p:sp>
        <p:nvSpPr>
          <p:cNvPr id="4" name="Flowchart: Merge 3">
            <a:extLst>
              <a:ext uri="{FF2B5EF4-FFF2-40B4-BE49-F238E27FC236}">
                <a16:creationId xmlns:a16="http://schemas.microsoft.com/office/drawing/2014/main" id="{9B61A17F-C184-FAE0-0DCF-2A801082F79E}"/>
              </a:ext>
            </a:extLst>
          </p:cNvPr>
          <p:cNvSpPr/>
          <p:nvPr/>
        </p:nvSpPr>
        <p:spPr>
          <a:xfrm>
            <a:off x="992222" y="1420237"/>
            <a:ext cx="2908570" cy="1410511"/>
          </a:xfrm>
          <a:prstGeom prst="flowChartMerg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 THỨC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ABB3A1-89CD-A822-5253-40E03507F18D}"/>
              </a:ext>
            </a:extLst>
          </p:cNvPr>
          <p:cNvSpPr/>
          <p:nvPr/>
        </p:nvSpPr>
        <p:spPr>
          <a:xfrm>
            <a:off x="4669276" y="1423477"/>
            <a:ext cx="2908570" cy="4698460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Merge 5">
            <a:extLst>
              <a:ext uri="{FF2B5EF4-FFF2-40B4-BE49-F238E27FC236}">
                <a16:creationId xmlns:a16="http://schemas.microsoft.com/office/drawing/2014/main" id="{D585D61C-F6A9-F82C-D2C6-28F788B9AB51}"/>
              </a:ext>
            </a:extLst>
          </p:cNvPr>
          <p:cNvSpPr/>
          <p:nvPr/>
        </p:nvSpPr>
        <p:spPr>
          <a:xfrm>
            <a:off x="4641715" y="1420236"/>
            <a:ext cx="2908570" cy="1410511"/>
          </a:xfrm>
          <a:prstGeom prst="flowChartMerg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KỸ NĂNG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C2577F-D9C0-B4DB-F5B4-C03BCFD1957D}"/>
              </a:ext>
            </a:extLst>
          </p:cNvPr>
          <p:cNvSpPr/>
          <p:nvPr/>
        </p:nvSpPr>
        <p:spPr>
          <a:xfrm>
            <a:off x="8437124" y="1420235"/>
            <a:ext cx="2908570" cy="4698460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Trẻ hứng thú tham gia vào hoạt động ; giáo dục trẻ biết giữ gìn cơ thể sạch sẽ  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lowchart: Merge 7">
            <a:extLst>
              <a:ext uri="{FF2B5EF4-FFF2-40B4-BE49-F238E27FC236}">
                <a16:creationId xmlns:a16="http://schemas.microsoft.com/office/drawing/2014/main" id="{05A75F5E-B36A-35D8-F812-CEF04ED3A6B9}"/>
              </a:ext>
            </a:extLst>
          </p:cNvPr>
          <p:cNvSpPr/>
          <p:nvPr/>
        </p:nvSpPr>
        <p:spPr>
          <a:xfrm>
            <a:off x="8437124" y="1420235"/>
            <a:ext cx="2908570" cy="1410511"/>
          </a:xfrm>
          <a:prstGeom prst="flowChartMerg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THÁI ĐỘ </a:t>
            </a:r>
          </a:p>
        </p:txBody>
      </p:sp>
    </p:spTree>
    <p:extLst>
      <p:ext uri="{BB962C8B-B14F-4D97-AF65-F5344CB8AC3E}">
        <p14:creationId xmlns:p14="http://schemas.microsoft.com/office/powerpoint/2010/main" val="219884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3C6C932F-7579-14E0-9766-B2D39D38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9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D1C78B-AD28-6EAE-458E-6EC16E377C80}"/>
              </a:ext>
            </a:extLst>
          </p:cNvPr>
          <p:cNvSpPr/>
          <p:nvPr/>
        </p:nvSpPr>
        <p:spPr>
          <a:xfrm>
            <a:off x="2101065" y="967085"/>
            <a:ext cx="8419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eaLnBrk="1" hangingPunct="1"/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E71ED40D-A888-2253-87C5-DAFDFC4B6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A1D960-CB1F-82C9-F986-742BEB8B6834}"/>
              </a:ext>
            </a:extLst>
          </p:cNvPr>
          <p:cNvSpPr/>
          <p:nvPr/>
        </p:nvSpPr>
        <p:spPr>
          <a:xfrm>
            <a:off x="1676523" y="705828"/>
            <a:ext cx="8231741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eaLnBrk="1" hangingPunct="1"/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</a:p>
          <a:p>
            <a:r>
              <a:rPr lang="en-US" sz="4000" dirty="0">
                <a:solidFill>
                  <a:srgbClr val="FF0000"/>
                </a:solidFill>
                <a:latin typeface="+mj-lt"/>
                <a:cs typeface="Arial" charset="0"/>
              </a:rPr>
              <a:t>+ 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Arial" charset="0"/>
              </a:rPr>
              <a:t>Qua câu chuyện giáo dục c/c điều gì?</a:t>
            </a:r>
            <a:endParaRPr lang="en-US" sz="4000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eaLnBrk="1" hangingPunct="1"/>
            <a:endParaRPr lang="fr-FR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3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0E768-9DAA-28F1-A19C-F6A2E6692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89807"/>
            <a:ext cx="12192529" cy="6806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AA159F-3C75-9C3B-538D-820C62A62ED1}"/>
              </a:ext>
            </a:extLst>
          </p:cNvPr>
          <p:cNvSpPr/>
          <p:nvPr/>
        </p:nvSpPr>
        <p:spPr>
          <a:xfrm>
            <a:off x="2665075" y="5188021"/>
            <a:ext cx="7368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“ Con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lợn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éc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  <p:pic>
        <p:nvPicPr>
          <p:cNvPr id="3" name="con-lon-ec-nhu-y-master_20240507135406">
            <a:hlinkClick r:id="" action="ppaction://media"/>
            <a:extLst>
              <a:ext uri="{FF2B5EF4-FFF2-40B4-BE49-F238E27FC236}">
                <a16:creationId xmlns:a16="http://schemas.microsoft.com/office/drawing/2014/main" id="{A7365458-1130-3E5A-B0FD-2EBB0FCC8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958160" y="5153140"/>
            <a:ext cx="487363" cy="7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661B4-F8C5-E41A-B097-C507A1BFB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C078641-91F4-EA5C-88C3-6D82AC8F2015}"/>
              </a:ext>
            </a:extLst>
          </p:cNvPr>
          <p:cNvGrpSpPr/>
          <p:nvPr/>
        </p:nvGrpSpPr>
        <p:grpSpPr>
          <a:xfrm>
            <a:off x="1701949" y="521579"/>
            <a:ext cx="8381701" cy="4690891"/>
            <a:chOff x="1701949" y="521579"/>
            <a:chExt cx="8381701" cy="469089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67D5FFD-A862-43D6-DE30-36BF9CC70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01949" y="521579"/>
              <a:ext cx="8381701" cy="4690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64FD19-1FAF-C265-4BA0-246B70F9EB43}"/>
                </a:ext>
              </a:extLst>
            </p:cNvPr>
            <p:cNvSpPr txBox="1"/>
            <p:nvPr/>
          </p:nvSpPr>
          <p:spPr>
            <a:xfrm>
              <a:off x="2904878" y="2597603"/>
              <a:ext cx="6877588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HOẠT ĐỘNG 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kể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trẻ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Truyện“Lợn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sạch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lắm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hopee Display" pitchFamily="2" charset="0"/>
                  <a:ea typeface="+mn-ea"/>
                  <a:cs typeface="+mn-cs"/>
                </a:rPr>
                <a:t> 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9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3F91452B-D473-990F-C982-B58BFF67F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13343979-682F-7FDA-4547-18811DE9F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914E5A72-637C-4432-E60B-E2DF0ED81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FC1FD84A-0C92-F02D-17C4-3973418FD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97D4351C-4981-CED6-4C4D-D56B6A138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331</Words>
  <Application>Microsoft Office PowerPoint</Application>
  <PresentationFormat>Widescreen</PresentationFormat>
  <Paragraphs>40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Asap Bold</vt:lpstr>
      <vt:lpstr>Calibri</vt:lpstr>
      <vt:lpstr>Calibri Light</vt:lpstr>
      <vt:lpstr>Faustina Bold</vt:lpstr>
      <vt:lpstr>Faustina Bold Italics</vt:lpstr>
      <vt:lpstr>Shopee Display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2025-05-05T14:42:28Z</dcterms:created>
  <dcterms:modified xsi:type="dcterms:W3CDTF">2025-05-05T15:31:43Z</dcterms:modified>
</cp:coreProperties>
</file>