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6" r:id="rId3"/>
    <p:sldId id="302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300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4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2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1D24063-93A3-4499-92AB-C41D630F2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8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3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9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6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6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6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3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2B14-C981-44A3-A36E-DA0FE2A8B6E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CB29C-78FB-46EB-A2F6-70329D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3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E56B47-80E6-25BC-8EC9-4A5A96F06747}"/>
              </a:ext>
            </a:extLst>
          </p:cNvPr>
          <p:cNvSpPr txBox="1"/>
          <p:nvPr/>
        </p:nvSpPr>
        <p:spPr>
          <a:xfrm>
            <a:off x="3047114" y="18012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5F6F4-3A36-506D-8600-CCE33EE54DCB}"/>
              </a:ext>
            </a:extLst>
          </p:cNvPr>
          <p:cNvSpPr txBox="1"/>
          <p:nvPr/>
        </p:nvSpPr>
        <p:spPr>
          <a:xfrm>
            <a:off x="3050508" y="549453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CỰ KHỐI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CE134-30F5-C84C-8C70-0CFF41AD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062" y="1070887"/>
            <a:ext cx="1498272" cy="1364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C8E570-F4D3-BF81-6DC0-A1D121F448A3}"/>
              </a:ext>
            </a:extLst>
          </p:cNvPr>
          <p:cNvSpPr txBox="1"/>
          <p:nvPr/>
        </p:nvSpPr>
        <p:spPr>
          <a:xfrm>
            <a:off x="3047114" y="2678144"/>
            <a:ext cx="685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NGÔN NGỮ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4488E-481D-2859-21DD-FABCF15BB060}"/>
              </a:ext>
            </a:extLst>
          </p:cNvPr>
          <p:cNvSpPr txBox="1"/>
          <p:nvPr/>
        </p:nvSpPr>
        <p:spPr>
          <a:xfrm>
            <a:off x="3047189" y="3197302"/>
            <a:ext cx="6094378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 w="5080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7B0FD-B604-6C12-D83F-26F36FDE099A}"/>
              </a:ext>
            </a:extLst>
          </p:cNvPr>
          <p:cNvSpPr txBox="1"/>
          <p:nvPr/>
        </p:nvSpPr>
        <p:spPr>
          <a:xfrm>
            <a:off x="3047114" y="3919974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(24 - 36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Nguyễn Mai – Thùy Linh 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7CA57-11B8-7F2D-5472-D5B25DD4645C}"/>
              </a:ext>
            </a:extLst>
          </p:cNvPr>
          <p:cNvSpPr txBox="1"/>
          <p:nvPr/>
        </p:nvSpPr>
        <p:spPr>
          <a:xfrm>
            <a:off x="3465478" y="604590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</a:p>
        </p:txBody>
      </p:sp>
    </p:spTree>
    <p:extLst>
      <p:ext uri="{BB962C8B-B14F-4D97-AF65-F5344CB8AC3E}">
        <p14:creationId xmlns:p14="http://schemas.microsoft.com/office/powerpoint/2010/main" val="235959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7059A-D0A1-6F36-49A1-7FEE79CC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30F6D-8793-BE05-4E75-FCA7737FC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075E2C-9547-8F5D-4DF9-D5E346F4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82C1B-D622-36D2-E47F-7CD05FF7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6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DFD681-C78C-E5D7-E5E8-C4B67FAA7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5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70312-DCAE-65A9-4F82-725B7E53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16"/>
            <a:ext cx="12192001" cy="689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2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en_con_di_o_to">
            <a:hlinkClick r:id="" action="ppaction://media"/>
            <a:extLst>
              <a:ext uri="{FF2B5EF4-FFF2-40B4-BE49-F238E27FC236}">
                <a16:creationId xmlns:a16="http://schemas.microsoft.com/office/drawing/2014/main" id="{35AD370E-C370-2F78-0C39-0D39A8411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31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B87CB7-44BD-AF5B-8070-62F1199B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029" b="11739"/>
          <a:stretch/>
        </p:blipFill>
        <p:spPr>
          <a:xfrm>
            <a:off x="0" y="0"/>
            <a:ext cx="12192000" cy="6937513"/>
          </a:xfrm>
          <a:prstGeom prst="rect">
            <a:avLst/>
          </a:prstGeom>
        </p:spPr>
      </p:pic>
      <p:pic>
        <p:nvPicPr>
          <p:cNvPr id="2" name="Nhac nen ke chuyen - Co (1)">
            <a:hlinkClick r:id="" action="ppaction://media"/>
            <a:extLst>
              <a:ext uri="{FF2B5EF4-FFF2-40B4-BE49-F238E27FC236}">
                <a16:creationId xmlns:a16="http://schemas.microsoft.com/office/drawing/2014/main" id="{D6DDD213-F8EA-3E5B-FE36-3027DC4E2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5264" y="5450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en_con_di_o_to">
            <a:hlinkClick r:id="" action="ppaction://media"/>
            <a:extLst>
              <a:ext uri="{FF2B5EF4-FFF2-40B4-BE49-F238E27FC236}">
                <a16:creationId xmlns:a16="http://schemas.microsoft.com/office/drawing/2014/main" id="{35AD370E-C370-2F78-0C39-0D39A8411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88F2A2E-D6C1-FA04-6FAE-808136FE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54CDDA-9EC0-C896-030C-6FA3083B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E614C-6831-790E-F558-AE036FF1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B9469-1320-7C52-47DE-F41D0170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0E58F-25F8-A022-63FF-EEB37FE4D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CC756-D888-F2CF-1613-8ED4E3C60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50</Words>
  <Application>Microsoft Office PowerPoint</Application>
  <PresentationFormat>Widescreen</PresentationFormat>
  <Paragraphs>8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</cp:revision>
  <dcterms:created xsi:type="dcterms:W3CDTF">2025-03-09T17:31:05Z</dcterms:created>
  <dcterms:modified xsi:type="dcterms:W3CDTF">2025-03-29T20:17:27Z</dcterms:modified>
</cp:coreProperties>
</file>