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media/audio2.wav" ContentType="audio/x-wav"/>
  <Override PartName="/ppt/media/audio3.wav" ContentType="audio/x-wav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9" r:id="rId3"/>
    <p:sldId id="271" r:id="rId4"/>
    <p:sldId id="264" r:id="rId5"/>
    <p:sldId id="275" r:id="rId6"/>
    <p:sldId id="276" r:id="rId7"/>
    <p:sldId id="27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98" d="100"/>
          <a:sy n="98" d="100"/>
        </p:scale>
        <p:origin x="91" y="6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CC7AC-C65F-40F5-9A03-56037347FD00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99B87-ED14-48B3-9EF4-B002A75AC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41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1A6039-11BE-4360-B388-64FF5AA6177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374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925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912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22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7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3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0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2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3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2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4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7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1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5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CCC15-B6D6-4A6F-92C1-BB2CA7959780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0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7.png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6.jp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8.jpg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71523D2-B850-34AB-27F3-CABF678A2001}"/>
              </a:ext>
            </a:extLst>
          </p:cNvPr>
          <p:cNvGrpSpPr/>
          <p:nvPr/>
        </p:nvGrpSpPr>
        <p:grpSpPr>
          <a:xfrm>
            <a:off x="3872764" y="235744"/>
            <a:ext cx="4446474" cy="604769"/>
            <a:chOff x="3131690" y="203200"/>
            <a:chExt cx="5928631" cy="80635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9067BC-2025-5617-D408-D4EEEC284AE1}"/>
                </a:ext>
              </a:extLst>
            </p:cNvPr>
            <p:cNvSpPr txBox="1"/>
            <p:nvPr/>
          </p:nvSpPr>
          <p:spPr>
            <a:xfrm>
              <a:off x="3131690" y="203200"/>
              <a:ext cx="5928631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ỦY BAN NHÂN DÂN QUẬN LONG BIÊN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D89ED93-264D-1D0F-FC05-C45DD0D098FE}"/>
                </a:ext>
              </a:extLst>
            </p:cNvPr>
            <p:cNvSpPr txBox="1"/>
            <p:nvPr/>
          </p:nvSpPr>
          <p:spPr>
            <a:xfrm>
              <a:off x="3735102" y="517116"/>
              <a:ext cx="4721806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 MẦM NON CỰ KHỐI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7F156CF-F69C-D347-150D-26FF965E2E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852" y="1162521"/>
            <a:ext cx="1576349" cy="15763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FE6CB42-FA7B-E07A-6007-26C5104E8BDD}"/>
              </a:ext>
            </a:extLst>
          </p:cNvPr>
          <p:cNvSpPr txBox="1"/>
          <p:nvPr/>
        </p:nvSpPr>
        <p:spPr>
          <a:xfrm>
            <a:off x="3258462" y="2873094"/>
            <a:ext cx="5675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C0593E-2FEC-761C-B025-DC9D1F350692}"/>
              </a:ext>
            </a:extLst>
          </p:cNvPr>
          <p:cNvSpPr txBox="1"/>
          <p:nvPr/>
        </p:nvSpPr>
        <p:spPr>
          <a:xfrm>
            <a:off x="4459700" y="3373204"/>
            <a:ext cx="327262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b="1" dirty="0" err="1">
                <a:solidFill>
                  <a:srgbClr val="002060"/>
                </a:solidFill>
                <a:latin typeface="Shopee Display" pitchFamily="2" charset="0"/>
              </a:rPr>
              <a:t>Đề</a:t>
            </a:r>
            <a:r>
              <a:rPr lang="en-US" sz="2100" b="1" dirty="0">
                <a:solidFill>
                  <a:srgbClr val="002060"/>
                </a:solidFill>
                <a:latin typeface="Shopee Display" pitchFamily="2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Shopee Display" pitchFamily="2" charset="0"/>
              </a:rPr>
              <a:t>tài</a:t>
            </a:r>
            <a:r>
              <a:rPr lang="en-US" sz="2100" b="1" dirty="0">
                <a:solidFill>
                  <a:srgbClr val="002060"/>
                </a:solidFill>
                <a:latin typeface="Shopee Display" pitchFamily="2" charset="0"/>
              </a:rPr>
              <a:t>: </a:t>
            </a: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NBPB “</a:t>
            </a:r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F2FD20-8A5C-D2A7-D9F3-435D8CE0C696}"/>
              </a:ext>
            </a:extLst>
          </p:cNvPr>
          <p:cNvSpPr txBox="1"/>
          <p:nvPr/>
        </p:nvSpPr>
        <p:spPr>
          <a:xfrm>
            <a:off x="3787362" y="3822345"/>
            <a:ext cx="376417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  -36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2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D1FA4B-B74A-CE16-6B96-CBC7586A0CA7}"/>
              </a:ext>
            </a:extLst>
          </p:cNvPr>
          <p:cNvSpPr txBox="1"/>
          <p:nvPr/>
        </p:nvSpPr>
        <p:spPr>
          <a:xfrm>
            <a:off x="4112688" y="4277091"/>
            <a:ext cx="292419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Nguyễn Mai </a:t>
            </a:r>
          </a:p>
        </p:txBody>
      </p:sp>
    </p:spTree>
    <p:extLst>
      <p:ext uri="{BB962C8B-B14F-4D97-AF65-F5344CB8AC3E}">
        <p14:creationId xmlns:p14="http://schemas.microsoft.com/office/powerpoint/2010/main" val="253131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996C62-20A6-709E-1879-9B45F8388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C77E05E-5A6B-E5B6-D5DA-C43322FF2738}"/>
              </a:ext>
            </a:extLst>
          </p:cNvPr>
          <p:cNvGrpSpPr/>
          <p:nvPr/>
        </p:nvGrpSpPr>
        <p:grpSpPr>
          <a:xfrm>
            <a:off x="4405003" y="1948515"/>
            <a:ext cx="3439148" cy="2558329"/>
            <a:chOff x="3841334" y="1455015"/>
            <a:chExt cx="4585531" cy="3411105"/>
          </a:xfrm>
        </p:grpSpPr>
        <p:sp>
          <p:nvSpPr>
            <p:cNvPr id="6" name="矩形: 圆角 1">
              <a:extLst>
                <a:ext uri="{FF2B5EF4-FFF2-40B4-BE49-F238E27FC236}">
                  <a16:creationId xmlns:a16="http://schemas.microsoft.com/office/drawing/2014/main" id="{DC3204FB-B19B-9834-37DE-3E08742ACA73}"/>
                </a:ext>
              </a:extLst>
            </p:cNvPr>
            <p:cNvSpPr/>
            <p:nvPr/>
          </p:nvSpPr>
          <p:spPr>
            <a:xfrm>
              <a:off x="4164099" y="1455015"/>
              <a:ext cx="3940002" cy="3411105"/>
            </a:xfrm>
            <a:prstGeom prst="roundRect">
              <a:avLst>
                <a:gd name="adj" fmla="val 24168"/>
              </a:avLst>
            </a:prstGeom>
            <a:solidFill>
              <a:srgbClr val="005C2A"/>
            </a:solidFill>
            <a:ln w="25400" cap="flat" cmpd="sng" algn="ctr">
              <a:solidFill>
                <a:srgbClr val="005C2A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sz="1200" kern="0" dirty="0">
                <a:solidFill>
                  <a:prstClr val="white"/>
                </a:solidFill>
                <a:latin typeface="Elsie" panose="02000000000000000000" charset="0"/>
                <a:ea typeface="Elsie" panose="02000000000000000000" charset="0"/>
                <a:sym typeface="Elsie" panose="02000000000000000000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5C70FBE-574D-56F8-E37D-95F6957D2F90}"/>
                </a:ext>
              </a:extLst>
            </p:cNvPr>
            <p:cNvSpPr txBox="1"/>
            <p:nvPr/>
          </p:nvSpPr>
          <p:spPr>
            <a:xfrm>
              <a:off x="3841334" y="2057422"/>
              <a:ext cx="4585531" cy="20399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</a:t>
              </a:r>
              <a:r>
                <a:rPr lang="en-US" sz="3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trẻ</a:t>
              </a:r>
              <a:r>
                <a:rPr lang="en-US" sz="3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hát</a:t>
              </a:r>
              <a:r>
                <a:rPr lang="en-US" sz="3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3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algn="ctr">
                <a:lnSpc>
                  <a:spcPct val="150000"/>
                </a:lnSpc>
              </a:pPr>
              <a:r>
                <a:rPr lang="en-US" sz="3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“</a:t>
              </a:r>
              <a:r>
                <a:rPr lang="en-US" sz="3600" dirty="0">
                  <a:solidFill>
                    <a:schemeClr val="bg2"/>
                  </a:solidFill>
                </a:rPr>
                <a:t>Happy birthday</a:t>
              </a:r>
              <a:r>
                <a:rPr lang="en-US" sz="3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802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877683-6BC4-E01D-116A-E3EA36188D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9D77AED5-5944-FA3C-6ACA-EF7FD4232A71}"/>
              </a:ext>
            </a:extLst>
          </p:cNvPr>
          <p:cNvGrpSpPr/>
          <p:nvPr/>
        </p:nvGrpSpPr>
        <p:grpSpPr>
          <a:xfrm>
            <a:off x="4647074" y="1948515"/>
            <a:ext cx="2955002" cy="2558329"/>
            <a:chOff x="4164099" y="1455015"/>
            <a:chExt cx="3940002" cy="3411105"/>
          </a:xfrm>
        </p:grpSpPr>
        <p:sp>
          <p:nvSpPr>
            <p:cNvPr id="6" name="矩形: 圆角 1">
              <a:extLst>
                <a:ext uri="{FF2B5EF4-FFF2-40B4-BE49-F238E27FC236}">
                  <a16:creationId xmlns:a16="http://schemas.microsoft.com/office/drawing/2014/main" id="{AD6B255C-440F-E6CC-40E7-F9744FCE0C9A}"/>
                </a:ext>
              </a:extLst>
            </p:cNvPr>
            <p:cNvSpPr/>
            <p:nvPr/>
          </p:nvSpPr>
          <p:spPr>
            <a:xfrm>
              <a:off x="4164099" y="1455015"/>
              <a:ext cx="3940002" cy="3411105"/>
            </a:xfrm>
            <a:prstGeom prst="roundRect">
              <a:avLst>
                <a:gd name="adj" fmla="val 24168"/>
              </a:avLst>
            </a:prstGeom>
            <a:solidFill>
              <a:srgbClr val="005C2A"/>
            </a:solidFill>
            <a:ln w="25400" cap="flat" cmpd="sng" algn="ctr">
              <a:solidFill>
                <a:srgbClr val="005C2A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sz="1200" kern="0" dirty="0">
                <a:solidFill>
                  <a:prstClr val="white"/>
                </a:solidFill>
                <a:latin typeface="Elsie" panose="02000000000000000000" charset="0"/>
                <a:ea typeface="Elsie" panose="02000000000000000000" charset="0"/>
                <a:sym typeface="Elsie" panose="02000000000000000000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B26018E-3A22-A2BF-A064-C39A9214DC6B}"/>
                </a:ext>
              </a:extLst>
            </p:cNvPr>
            <p:cNvSpPr txBox="1"/>
            <p:nvPr/>
          </p:nvSpPr>
          <p:spPr>
            <a:xfrm>
              <a:off x="6010945" y="2057422"/>
              <a:ext cx="246308" cy="8603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endParaRPr lang="en-US" sz="3000" b="1" dirty="0">
                <a:solidFill>
                  <a:schemeClr val="bg1"/>
                </a:solidFill>
                <a:latin typeface="Shopee Display" pitchFamily="2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51389CF-9432-B216-90F9-63E4FE9827BB}"/>
              </a:ext>
            </a:extLst>
          </p:cNvPr>
          <p:cNvSpPr txBox="1"/>
          <p:nvPr/>
        </p:nvSpPr>
        <p:spPr>
          <a:xfrm>
            <a:off x="4739439" y="2575876"/>
            <a:ext cx="2955002" cy="837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i="1" kern="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Dạy</a:t>
            </a:r>
            <a:r>
              <a:rPr lang="en-US" sz="2000" b="1" i="1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kern="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000" b="1" i="1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kern="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000" b="1" i="1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kern="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000" b="1" i="1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i="1" kern="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000" b="1" i="1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kern="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2000" b="1" i="1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600" kern="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68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21125"/>
            <a:ext cx="12192000" cy="6858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448302" y="5917902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green dragon and a frog in a forest&#10;&#10;AI-generated content may be incorrect.">
            <a:extLst>
              <a:ext uri="{FF2B5EF4-FFF2-40B4-BE49-F238E27FC236}">
                <a16:creationId xmlns:a16="http://schemas.microsoft.com/office/drawing/2014/main" id="{56B92286-2B59-0985-54BC-6AA807B809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9725"/>
            <a:ext cx="11658600" cy="6400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08413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38401" y="1981201"/>
            <a:ext cx="6563227" cy="14080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25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25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“THỬ TÀI BÉ YÊU”</a:t>
            </a:r>
          </a:p>
        </p:txBody>
      </p:sp>
      <p:pic>
        <p:nvPicPr>
          <p:cNvPr id="7" name="[Olympia 16] Nhạc hiệu mở đầu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27019" y="5978214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532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2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24)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2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xagon 5"/>
          <p:cNvSpPr/>
          <p:nvPr/>
        </p:nvSpPr>
        <p:spPr>
          <a:xfrm>
            <a:off x="2066925" y="1619250"/>
            <a:ext cx="2400300" cy="2495550"/>
          </a:xfrm>
          <a:prstGeom prst="hexago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/>
          <p:cNvSpPr/>
          <p:nvPr/>
        </p:nvSpPr>
        <p:spPr>
          <a:xfrm>
            <a:off x="4467225" y="3733800"/>
            <a:ext cx="2743200" cy="2438400"/>
          </a:xfrm>
          <a:prstGeom prst="trapezoi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410450" y="1190625"/>
            <a:ext cx="2743200" cy="3352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52751" y="457201"/>
            <a:ext cx="65055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2137209" y="5238437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2138548" y="5241867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2138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2148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2148569" y="5256747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2127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8198381"/>
      </p:ext>
    </p:extLst>
  </p:cSld>
  <p:clrMapOvr>
    <a:masterClrMapping/>
  </p:clrMapOvr>
  <p:transition>
    <p:wedge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952875" y="1143000"/>
            <a:ext cx="4286250" cy="5257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4191000" y="578275"/>
            <a:ext cx="2933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TRÒN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352" y="5105402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1331171"/>
      </p:ext>
    </p:extLst>
  </p:cSld>
  <p:clrMapOvr>
    <a:masterClrMapping/>
  </p:clrMapOvr>
  <p:transition>
    <p:wedge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7.3|5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.108"/>
  <p:tag name="ISPRING_SLIDE_ID_2" val="{0ED6E2CB-07B0-4571-8E79-0F8142C25F79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0AF26856-1846-4CA7-988F-F82AE5FF039B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22FB9C88-B4B5-4D3D-9171-F3F1F8A5B1AC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97</Words>
  <Application>Microsoft Office PowerPoint</Application>
  <PresentationFormat>Widescreen</PresentationFormat>
  <Paragraphs>26</Paragraphs>
  <Slides>7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.VnAvant</vt:lpstr>
      <vt:lpstr>Arial</vt:lpstr>
      <vt:lpstr>Calibri</vt:lpstr>
      <vt:lpstr>Elsie</vt:lpstr>
      <vt:lpstr>Shopee Display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57</cp:revision>
  <dcterms:created xsi:type="dcterms:W3CDTF">2021-11-13T12:47:57Z</dcterms:created>
  <dcterms:modified xsi:type="dcterms:W3CDTF">2025-11-10T23:52:56Z</dcterms:modified>
</cp:coreProperties>
</file>