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49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4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7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3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3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7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7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9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4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B0D25-B9C0-4A27-A593-A462A8552A5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B9F7-39C7-4423-A492-07176FCCC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7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7297" y="514642"/>
            <a:ext cx="7075527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 BAN NHÂN DÂN QUẬN LONG BIÊN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MẦM NON CỰ KHỐI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 THẨM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TẠO HÌNH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 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loại củ bé yêu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MG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4- 5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7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082" y="2651256"/>
            <a:ext cx="7315834" cy="3828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6008" y="669851"/>
            <a:ext cx="9448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err="1" smtClean="0">
                <a:solidFill>
                  <a:srgbClr val="FF0000"/>
                </a:solidFill>
              </a:rPr>
              <a:t>Chúc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bé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có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nhiều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sản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phẩm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đẹp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2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5517" y="612844"/>
            <a:ext cx="776955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I.Mục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 rau củ : củ cà rốt, củ cải, củ xu hào...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loại củ: củ ca rốt màu cam, thon dài, củ cải màu trắng, củ xu hào tròn có lá  xung quanh củ xu hào ...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 cà rốt , củ cải, củ xu hào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 màu đẹp không chờm ra ngoài</a:t>
            </a:r>
          </a:p>
          <a:p>
            <a:pPr marL="285750" indent="-285750">
              <a:buFontTx/>
              <a:buChar char="-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xắp xếp bố cục bức tranh hợp lý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loại củ </a:t>
            </a:r>
          </a:p>
          <a:p>
            <a:pPr marL="285750" indent="-285750">
              <a:buFontTx/>
              <a:buChar char="-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RA VƯỜN R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1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38" y="0"/>
            <a:ext cx="4543646" cy="3332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293" y="102724"/>
            <a:ext cx="4844730" cy="3229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03" y="3497505"/>
            <a:ext cx="4807516" cy="3264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293" y="3408671"/>
            <a:ext cx="4982954" cy="33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2298"/>
            <a:ext cx="5137235" cy="3259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916"/>
            <a:ext cx="5127109" cy="2871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051" y="233916"/>
            <a:ext cx="5276852" cy="2753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437" y="3443073"/>
            <a:ext cx="5252484" cy="30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6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202" y="1653364"/>
            <a:ext cx="1045170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6600" b="1" dirty="0" smtClean="0">
                <a:solidFill>
                  <a:srgbClr val="FF0000"/>
                </a:solidFill>
              </a:rPr>
              <a:t>Tranh mẫu vẽ các loại củ </a:t>
            </a:r>
          </a:p>
          <a:p>
            <a:pPr algn="ctr"/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6"/>
            <a:ext cx="12192000" cy="68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4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5335" y="-2675336"/>
            <a:ext cx="684133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17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212</Words>
  <Application>Microsoft Office PowerPoint</Application>
  <PresentationFormat>Widescreen</PresentationFormat>
  <Paragraphs>34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8</cp:revision>
  <dcterms:created xsi:type="dcterms:W3CDTF">2025-02-18T01:17:09Z</dcterms:created>
  <dcterms:modified xsi:type="dcterms:W3CDTF">2025-02-18T02:46:14Z</dcterms:modified>
</cp:coreProperties>
</file>