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2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0" r:id="rId21"/>
    <p:sldId id="278" r:id="rId22"/>
    <p:sldId id="279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0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25A24-A627-15F8-9854-0140A1F3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243D1-92C8-4200-BE42-F9859420A353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E1204-E76C-4837-4211-509AB54CC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5912-BF3E-1B48-345D-AE27E2B08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DF9BD-038F-48B4-8653-426B2D95D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46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874B4-09BB-E881-239F-9F34FC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3CFB2-66E7-4F6B-865B-BC931E5E62B4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F3FBE-D98B-DF5A-CE51-9FDF8150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B352C-EE04-86D3-6FFF-262051D5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B3F12-30CC-4D1E-998B-D2AC38417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02A8-3FE4-F0DA-CCE7-C3334590A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94FFB-E0FB-44A6-AA59-0CA2D9F3DEC3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4F2CB-86CC-7D18-00A5-9F451350F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F6529-4EAC-A0C0-DE67-D5D7E725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08B0A-2D8F-4463-9A65-4F71958C1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84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39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56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81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83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10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91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2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5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B3DFC-403C-941F-0185-A572E2E5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BA3CA-31B8-4EBF-9475-5FC6A6563761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9FA43-84B8-87F6-134C-1C7AE3CD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21384-0BA9-1B2F-0BFC-7F90DBA8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46184-3A3F-4CE6-A696-BDEAEFDF0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88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0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89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5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16605-E16E-30BB-00FF-2FA0DAB9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DF544-FB4D-4D97-88ED-7FAA1F4A7AF3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8EEB0-3F4E-0A54-06DA-1088DB2B1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51605-DA6A-5365-6DAC-B9EF4A32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17C74-19EE-46F5-BF12-8E7699414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3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9425A7-64F1-3739-6F00-9CCF8A132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A4780-4A5A-4F65-899C-2E6350BB4C70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12CE0D-8DB4-6DF3-C8FB-813125841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7A00B1-D7FD-5C51-D21B-28297CFAE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67C82-D220-4BAD-AC6D-6513A97D0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6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142709-1175-8A24-4E93-82D86B28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DBBAC-1B4C-4C5E-9BCD-5D909F7FF9A8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87882E-79D9-3B6C-6317-0B91C636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52B85-A234-5857-2E43-F8647E1C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300CF-0EB4-4634-9919-7E6734439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76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FCA1F9-427E-83A8-AA74-6CC3846A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67C7D-E76B-4E83-A7AA-60DF9F3B7B54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1816DF-F8A7-BE3F-42E0-2A77D5CB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5118DC-CE6F-C4CA-DC7B-0D4E6B7C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A38C2-DC99-4671-A157-ED871ACA7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3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E98132C-15D1-FDA1-C56F-28D9B739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15B48-E3CE-493A-9103-235E47CB93B2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B6207C0-02E4-FBBA-3E0D-D8FA0DA7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1EBF76-1C67-8DA8-CA4F-7B526AE39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3DCE-0B4D-4553-AA32-EBAF38E2B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6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D407EB-9197-8F7D-08FE-B320FAEE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AEECB-E84A-4B85-9A99-CBA8254B1497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BBD790-28D6-8E7F-AA29-331752E6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1AF5AC-AD74-C0E2-9519-0C64C19A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66BA2-9E75-4E84-8416-9CB14FA3D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F998DC-FD21-6583-2053-52311B8BE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E257F-CA48-4510-B7B8-CF57528BB036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E4B513-0374-DA52-28A1-8F125CFBF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2FDB91-C255-50FB-DF51-B6D4882E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B8A6C-2577-4648-B334-585BCB73C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8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C6BE0519-2044-D8AC-52C6-CF170C9748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5026325-5897-592B-0701-28B411D9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59B24-90D2-A13E-CA93-E61554B44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7AF40B-754E-42FC-8318-171DEA6B44AE}" type="datetimeFigureOut">
              <a:rPr lang="en-US"/>
              <a:pPr>
                <a:defRPr/>
              </a:pPr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F14FB-BA6E-0D41-E433-6D6EF0DD2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6137-3C52-67C9-DA7D-5FE00A909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168D97-47EB-4BB8-92B9-E93991307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8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83F78-7889-46E6-AB7B-5F63F7D8F3A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359B8-921A-4FB5-94FF-0D9DB07D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3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2050940A-550A-2770-796E-C2083CCD4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144464"/>
            <a:ext cx="56292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PHƯỜNG LONG BIÊN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4A5510-5807-D53E-0FD6-56FAD2245071}"/>
              </a:ext>
            </a:extLst>
          </p:cNvPr>
          <p:cNvSpPr/>
          <p:nvPr/>
        </p:nvSpPr>
        <p:spPr>
          <a:xfrm>
            <a:off x="2567608" y="2251318"/>
            <a:ext cx="7128792" cy="117724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Trứng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0FA7CF55-B628-8611-9E63-E9E3608F9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930" y="3253563"/>
            <a:ext cx="630945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24-36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Nguyễn Thị Lan</a:t>
            </a:r>
          </a:p>
        </p:txBody>
      </p:sp>
      <p:sp>
        <p:nvSpPr>
          <p:cNvPr id="5125" name="TextBox 4">
            <a:extLst>
              <a:ext uri="{FF2B5EF4-FFF2-40B4-BE49-F238E27FC236}">
                <a16:creationId xmlns:a16="http://schemas.microsoft.com/office/drawing/2014/main" id="{F8A30536-1533-412A-0D83-951B4FC14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597535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2025 - 2026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20F8C785-8950-00A7-CFB3-9E17914DF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1196975"/>
            <a:ext cx="936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9179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0073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9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48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7197"/>
            <a:ext cx="12192000" cy="711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486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7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5626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6803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6752"/>
            <a:ext cx="12192000" cy="699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291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3735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186"/>
            <a:ext cx="12192000" cy="687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2475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4211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4"/>
            <a:ext cx="12263021" cy="67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6447" y="935665"/>
            <a:ext cx="116285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MỤC ĐICH – YÊU CẦU: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“ò, ó, o”,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à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Kỹ năng: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Rèn trẻ thể hiện diễn cảm giọng điệu và có thể mô phỏng bắt chước hành động của các nhân vật trong truyện theo sáng tạo của trẻ.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Rèn kỹ năng nghe hiểu, lời nói, biết trẻ lời to, rõ rang, mạnh dạn tự tin, trả lời được các kiểu câu hỏi “Ai dây?”; “Ai đang làm gì?”; “Như thế nào?”.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Thái độ: - Trẻ hứng thú nghe cô kể chuyện.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Giáo dục trẻ biết yêu quý các con vật nuôi trong gia đình. 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92149" cy="74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4398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X2Convert.com mot_con_vit_nhac_thieu_nhi_hoat_hinh_mot_con_vit_-445875329759893312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X2Convert.com mot_con_vit_nhac_thieu_nhi_hoat_hinh_mot_con_vit_-44587532975989331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DA2C9-92A6-4229-F581-403F57C39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A27FC-5F5B-C76C-13C6-B0E35EAD2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Powerpoint hoạt hình dễ thương qua từng slide">
            <a:extLst>
              <a:ext uri="{FF2B5EF4-FFF2-40B4-BE49-F238E27FC236}">
                <a16:creationId xmlns:a16="http://schemas.microsoft.com/office/drawing/2014/main" id="{16604761-69A6-E9C4-8491-06A0542F5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" y="0"/>
            <a:ext cx="1229486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8C8B46-9C28-C88A-B5B8-86CAFE99C7B8}"/>
              </a:ext>
            </a:extLst>
          </p:cNvPr>
          <p:cNvSpPr txBox="1"/>
          <p:nvPr/>
        </p:nvSpPr>
        <p:spPr>
          <a:xfrm>
            <a:off x="2926080" y="981869"/>
            <a:ext cx="5897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/>
              <a:t>Kết</a:t>
            </a:r>
            <a:r>
              <a:rPr lang="en-US" sz="6600" b="1" dirty="0"/>
              <a:t> </a:t>
            </a:r>
            <a:r>
              <a:rPr lang="en-US" sz="6600" b="1" dirty="0" err="1"/>
              <a:t>thúc</a:t>
            </a:r>
            <a:r>
              <a:rPr lang="en-US" sz="6600" b="1" dirty="0"/>
              <a:t> </a:t>
            </a:r>
            <a:r>
              <a:rPr lang="en-US" sz="6600" b="1" dirty="0" err="1"/>
              <a:t>giờ</a:t>
            </a:r>
            <a:r>
              <a:rPr lang="en-US" sz="6600" b="1" dirty="0"/>
              <a:t> </a:t>
            </a:r>
            <a:r>
              <a:rPr lang="en-US" sz="6600" b="1" dirty="0" err="1"/>
              <a:t>học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151653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7625"/>
            <a:ext cx="12192000" cy="6953250"/>
          </a:xfrm>
          <a:prstGeom prst="rect">
            <a:avLst/>
          </a:prstGeom>
        </p:spPr>
      </p:pic>
      <p:pic>
        <p:nvPicPr>
          <p:cNvPr id="2" name="X2Convert.com mot_con_vit_nhac_thieu_nhi_hoat_hinh_mot_con_vit_-44587532975989331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0540.5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5293" y="6331687"/>
            <a:ext cx="1052623" cy="5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9669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9669"/>
            <a:ext cx="12270376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72567"/>
            <a:ext cx="12322629" cy="68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5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2960" cy="69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98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1169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8251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4261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268</Words>
  <Application>Microsoft Office PowerPoint</Application>
  <PresentationFormat>Widescreen</PresentationFormat>
  <Paragraphs>17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MNCK-P202</dc:creator>
  <cp:lastModifiedBy>MNCK-P202</cp:lastModifiedBy>
  <cp:revision>3</cp:revision>
  <dcterms:created xsi:type="dcterms:W3CDTF">2025-11-24T05:57:54Z</dcterms:created>
  <dcterms:modified xsi:type="dcterms:W3CDTF">2025-11-24T06:10:54Z</dcterms:modified>
</cp:coreProperties>
</file>