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87" r:id="rId3"/>
    <p:sldId id="269" r:id="rId4"/>
    <p:sldId id="265" r:id="rId5"/>
    <p:sldId id="266" r:id="rId6"/>
    <p:sldId id="271" r:id="rId7"/>
    <p:sldId id="270" r:id="rId8"/>
    <p:sldId id="267" r:id="rId9"/>
    <p:sldId id="258" r:id="rId10"/>
    <p:sldId id="261" r:id="rId11"/>
    <p:sldId id="283" r:id="rId12"/>
    <p:sldId id="284" r:id="rId13"/>
    <p:sldId id="263" r:id="rId14"/>
    <p:sldId id="275" r:id="rId15"/>
    <p:sldId id="262" r:id="rId16"/>
    <p:sldId id="276" r:id="rId17"/>
    <p:sldId id="286" r:id="rId18"/>
    <p:sldId id="281" r:id="rId19"/>
    <p:sldId id="285" r:id="rId20"/>
    <p:sldId id="279"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4" autoAdjust="0"/>
    <p:restoredTop sz="94660"/>
  </p:normalViewPr>
  <p:slideViewPr>
    <p:cSldViewPr>
      <p:cViewPr varScale="1">
        <p:scale>
          <a:sx n="69" d="100"/>
          <a:sy n="69" d="100"/>
        </p:scale>
        <p:origin x="16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B4225-51AC-4579-8314-BF64B7857F47}" type="datetimeFigureOut">
              <a:rPr lang="en-US" smtClean="0"/>
              <a:t>2/23/2025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A5D8A-440D-40CB-9162-5E4FDB3B93A8}" type="slidenum">
              <a:rPr lang="en-US" smtClean="0"/>
              <a:t>‹#›</a:t>
            </a:fld>
            <a:endParaRPr lang="en-US"/>
          </a:p>
        </p:txBody>
      </p:sp>
    </p:spTree>
    <p:extLst>
      <p:ext uri="{BB962C8B-B14F-4D97-AF65-F5344CB8AC3E}">
        <p14:creationId xmlns:p14="http://schemas.microsoft.com/office/powerpoint/2010/main" val="65867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a:t>
            </a:fld>
            <a:endParaRPr lang="en-US"/>
          </a:p>
        </p:txBody>
      </p:sp>
    </p:spTree>
    <p:extLst>
      <p:ext uri="{BB962C8B-B14F-4D97-AF65-F5344CB8AC3E}">
        <p14:creationId xmlns:p14="http://schemas.microsoft.com/office/powerpoint/2010/main" val="154635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10</a:t>
            </a:fld>
            <a:endParaRPr lang="en-US"/>
          </a:p>
        </p:txBody>
      </p:sp>
    </p:spTree>
    <p:extLst>
      <p:ext uri="{BB962C8B-B14F-4D97-AF65-F5344CB8AC3E}">
        <p14:creationId xmlns:p14="http://schemas.microsoft.com/office/powerpoint/2010/main" val="215967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11</a:t>
            </a:fld>
            <a:endParaRPr lang="en-US"/>
          </a:p>
        </p:txBody>
      </p:sp>
    </p:spTree>
    <p:extLst>
      <p:ext uri="{BB962C8B-B14F-4D97-AF65-F5344CB8AC3E}">
        <p14:creationId xmlns:p14="http://schemas.microsoft.com/office/powerpoint/2010/main" val="147521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12</a:t>
            </a:fld>
            <a:endParaRPr lang="en-US"/>
          </a:p>
        </p:txBody>
      </p:sp>
    </p:spTree>
    <p:extLst>
      <p:ext uri="{BB962C8B-B14F-4D97-AF65-F5344CB8AC3E}">
        <p14:creationId xmlns:p14="http://schemas.microsoft.com/office/powerpoint/2010/main" val="958415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13</a:t>
            </a:fld>
            <a:endParaRPr lang="en-US"/>
          </a:p>
        </p:txBody>
      </p:sp>
    </p:spTree>
    <p:extLst>
      <p:ext uri="{BB962C8B-B14F-4D97-AF65-F5344CB8AC3E}">
        <p14:creationId xmlns:p14="http://schemas.microsoft.com/office/powerpoint/2010/main" val="354932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14</a:t>
            </a:fld>
            <a:endParaRPr lang="en-US"/>
          </a:p>
        </p:txBody>
      </p:sp>
    </p:spTree>
    <p:extLst>
      <p:ext uri="{BB962C8B-B14F-4D97-AF65-F5344CB8AC3E}">
        <p14:creationId xmlns:p14="http://schemas.microsoft.com/office/powerpoint/2010/main" val="280118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15</a:t>
            </a:fld>
            <a:endParaRPr lang="en-US"/>
          </a:p>
        </p:txBody>
      </p:sp>
    </p:spTree>
    <p:extLst>
      <p:ext uri="{BB962C8B-B14F-4D97-AF65-F5344CB8AC3E}">
        <p14:creationId xmlns:p14="http://schemas.microsoft.com/office/powerpoint/2010/main" val="867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16</a:t>
            </a:fld>
            <a:endParaRPr lang="en-US"/>
          </a:p>
        </p:txBody>
      </p:sp>
    </p:spTree>
    <p:extLst>
      <p:ext uri="{BB962C8B-B14F-4D97-AF65-F5344CB8AC3E}">
        <p14:creationId xmlns:p14="http://schemas.microsoft.com/office/powerpoint/2010/main" val="2768758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17</a:t>
            </a:fld>
            <a:endParaRPr lang="en-US"/>
          </a:p>
        </p:txBody>
      </p:sp>
    </p:spTree>
    <p:extLst>
      <p:ext uri="{BB962C8B-B14F-4D97-AF65-F5344CB8AC3E}">
        <p14:creationId xmlns:p14="http://schemas.microsoft.com/office/powerpoint/2010/main" val="1144157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18</a:t>
            </a:fld>
            <a:endParaRPr lang="en-US"/>
          </a:p>
        </p:txBody>
      </p:sp>
    </p:spTree>
    <p:extLst>
      <p:ext uri="{BB962C8B-B14F-4D97-AF65-F5344CB8AC3E}">
        <p14:creationId xmlns:p14="http://schemas.microsoft.com/office/powerpoint/2010/main" val="340861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19</a:t>
            </a:fld>
            <a:endParaRPr lang="en-US"/>
          </a:p>
        </p:txBody>
      </p:sp>
    </p:spTree>
    <p:extLst>
      <p:ext uri="{BB962C8B-B14F-4D97-AF65-F5344CB8AC3E}">
        <p14:creationId xmlns:p14="http://schemas.microsoft.com/office/powerpoint/2010/main" val="300583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2</a:t>
            </a:fld>
            <a:endParaRPr lang="en-US"/>
          </a:p>
        </p:txBody>
      </p:sp>
    </p:spTree>
    <p:extLst>
      <p:ext uri="{BB962C8B-B14F-4D97-AF65-F5344CB8AC3E}">
        <p14:creationId xmlns:p14="http://schemas.microsoft.com/office/powerpoint/2010/main" val="253262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20</a:t>
            </a:fld>
            <a:endParaRPr lang="en-US"/>
          </a:p>
        </p:txBody>
      </p:sp>
    </p:spTree>
    <p:extLst>
      <p:ext uri="{BB962C8B-B14F-4D97-AF65-F5344CB8AC3E}">
        <p14:creationId xmlns:p14="http://schemas.microsoft.com/office/powerpoint/2010/main" val="74791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3</a:t>
            </a:fld>
            <a:endParaRPr lang="en-US"/>
          </a:p>
        </p:txBody>
      </p:sp>
    </p:spTree>
    <p:extLst>
      <p:ext uri="{BB962C8B-B14F-4D97-AF65-F5344CB8AC3E}">
        <p14:creationId xmlns:p14="http://schemas.microsoft.com/office/powerpoint/2010/main" val="43841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4</a:t>
            </a:fld>
            <a:endParaRPr lang="en-US"/>
          </a:p>
        </p:txBody>
      </p:sp>
    </p:spTree>
    <p:extLst>
      <p:ext uri="{BB962C8B-B14F-4D97-AF65-F5344CB8AC3E}">
        <p14:creationId xmlns:p14="http://schemas.microsoft.com/office/powerpoint/2010/main" val="71610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5</a:t>
            </a:fld>
            <a:endParaRPr lang="en-US"/>
          </a:p>
        </p:txBody>
      </p:sp>
    </p:spTree>
    <p:extLst>
      <p:ext uri="{BB962C8B-B14F-4D97-AF65-F5344CB8AC3E}">
        <p14:creationId xmlns:p14="http://schemas.microsoft.com/office/powerpoint/2010/main" val="190495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6</a:t>
            </a:fld>
            <a:endParaRPr lang="en-US"/>
          </a:p>
        </p:txBody>
      </p:sp>
    </p:spTree>
    <p:extLst>
      <p:ext uri="{BB962C8B-B14F-4D97-AF65-F5344CB8AC3E}">
        <p14:creationId xmlns:p14="http://schemas.microsoft.com/office/powerpoint/2010/main" val="254575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7</a:t>
            </a:fld>
            <a:endParaRPr lang="en-US"/>
          </a:p>
        </p:txBody>
      </p:sp>
    </p:spTree>
    <p:extLst>
      <p:ext uri="{BB962C8B-B14F-4D97-AF65-F5344CB8AC3E}">
        <p14:creationId xmlns:p14="http://schemas.microsoft.com/office/powerpoint/2010/main" val="356552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8</a:t>
            </a:fld>
            <a:endParaRPr lang="en-US"/>
          </a:p>
        </p:txBody>
      </p:sp>
    </p:spTree>
    <p:extLst>
      <p:ext uri="{BB962C8B-B14F-4D97-AF65-F5344CB8AC3E}">
        <p14:creationId xmlns:p14="http://schemas.microsoft.com/office/powerpoint/2010/main" val="361882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A5D8A-440D-40CB-9162-5E4FDB3B93A8}" type="slidenum">
              <a:rPr lang="en-US" smtClean="0"/>
              <a:t>9</a:t>
            </a:fld>
            <a:endParaRPr lang="en-US"/>
          </a:p>
        </p:txBody>
      </p:sp>
    </p:spTree>
    <p:extLst>
      <p:ext uri="{BB962C8B-B14F-4D97-AF65-F5344CB8AC3E}">
        <p14:creationId xmlns:p14="http://schemas.microsoft.com/office/powerpoint/2010/main" val="282751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4BC75-0111-4294-ADED-461E0CB2C0F4}"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4BC75-0111-4294-ADED-461E0CB2C0F4}"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4BC75-0111-4294-ADED-461E0CB2C0F4}"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BC75-0111-4294-ADED-461E0CB2C0F4}"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BC75-0111-4294-ADED-461E0CB2C0F4}"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BC75-0111-4294-ADED-461E0CB2C0F4}"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BC75-0111-4294-ADED-461E0CB2C0F4}"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BC75-0111-4294-ADED-461E0CB2C0F4}" type="datetimeFigureOut">
              <a:rPr lang="en-US" smtClean="0"/>
              <a:pPr/>
              <a:t>2/23/2025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4692C-2E20-482D-BF75-835E034207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12.png"/><Relationship Id="rId2" Type="http://schemas.microsoft.com/office/2007/relationships/media" Target="../media/media8.m4a"/><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3.png"/><Relationship Id="rId2" Type="http://schemas.microsoft.com/office/2007/relationships/media" Target="../media/media9.m4a"/><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3.png"/><Relationship Id="rId2" Type="http://schemas.microsoft.com/office/2007/relationships/media" Target="../media/media10.m4a"/><Relationship Id="rId1" Type="http://schemas.openxmlformats.org/officeDocument/2006/relationships/tags" Target="../tags/tag14.xml"/><Relationship Id="rId6" Type="http://schemas.openxmlformats.org/officeDocument/2006/relationships/image" Target="../media/image14.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3.png"/><Relationship Id="rId2" Type="http://schemas.microsoft.com/office/2007/relationships/media" Target="../media/media11.m4a"/><Relationship Id="rId1" Type="http://schemas.openxmlformats.org/officeDocument/2006/relationships/tags" Target="../tags/tag15.xml"/><Relationship Id="rId6" Type="http://schemas.openxmlformats.org/officeDocument/2006/relationships/image" Target="../media/image8.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2.m4a"/><Relationship Id="rId7" Type="http://schemas.openxmlformats.org/officeDocument/2006/relationships/image" Target="../media/image5.jpeg"/><Relationship Id="rId2" Type="http://schemas.microsoft.com/office/2007/relationships/media" Target="../media/media12.m4a"/><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3.m4a"/><Relationship Id="rId7" Type="http://schemas.openxmlformats.org/officeDocument/2006/relationships/image" Target="../media/image3.png"/><Relationship Id="rId2" Type="http://schemas.microsoft.com/office/2007/relationships/media" Target="../media/media13.m4a"/><Relationship Id="rId1" Type="http://schemas.openxmlformats.org/officeDocument/2006/relationships/tags" Target="../tags/tag17.xml"/><Relationship Id="rId6" Type="http://schemas.openxmlformats.org/officeDocument/2006/relationships/image" Target="../media/image8.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4.m4a"/><Relationship Id="rId7" Type="http://schemas.openxmlformats.org/officeDocument/2006/relationships/notesSlide" Target="../notesSlides/notesSlide17.xml"/><Relationship Id="rId2" Type="http://schemas.microsoft.com/office/2007/relationships/media" Target="../media/media14.m4a"/><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audio" Target="../media/media15.m4a"/><Relationship Id="rId4" Type="http://schemas.microsoft.com/office/2007/relationships/media" Target="../media/media15.m4a"/><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4.m4a"/><Relationship Id="rId7" Type="http://schemas.openxmlformats.org/officeDocument/2006/relationships/notesSlide" Target="../notesSlides/notesSlide18.xml"/><Relationship Id="rId2" Type="http://schemas.microsoft.com/office/2007/relationships/media" Target="../media/media14.m4a"/><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audio" Target="../media/media16.m4a"/><Relationship Id="rId4" Type="http://schemas.microsoft.com/office/2007/relationships/media" Target="../media/media16.m4a"/><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audio" Target="../media/media17.m4a"/><Relationship Id="rId7" Type="http://schemas.openxmlformats.org/officeDocument/2006/relationships/image" Target="../media/image3.png"/><Relationship Id="rId2" Type="http://schemas.microsoft.com/office/2007/relationships/media" Target="../media/media17.m4a"/><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audio" Target="../media/media16.m4a"/><Relationship Id="rId7" Type="http://schemas.openxmlformats.org/officeDocument/2006/relationships/image" Target="../media/image3.png"/><Relationship Id="rId2" Type="http://schemas.microsoft.com/office/2007/relationships/media" Target="../media/media16.m4a"/><Relationship Id="rId1" Type="http://schemas.openxmlformats.org/officeDocument/2006/relationships/tags" Target="../tags/tag21.xml"/><Relationship Id="rId6" Type="http://schemas.openxmlformats.org/officeDocument/2006/relationships/image" Target="../media/image16.jpe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4.jpeg"/><Relationship Id="rId2" Type="http://schemas.microsoft.com/office/2007/relationships/media" Target="../media/media1.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5.jpeg"/><Relationship Id="rId2" Type="http://schemas.microsoft.com/office/2007/relationships/media" Target="../media/media2.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6.jpeg"/><Relationship Id="rId2" Type="http://schemas.microsoft.com/office/2007/relationships/media" Target="../media/media3.m4a"/><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7.jpeg"/><Relationship Id="rId2" Type="http://schemas.microsoft.com/office/2007/relationships/media" Target="../media/media4.m4a"/><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8.jpeg"/><Relationship Id="rId2" Type="http://schemas.microsoft.com/office/2007/relationships/media" Target="../media/media5.m4a"/><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9.jpeg"/><Relationship Id="rId2" Type="http://schemas.microsoft.com/office/2007/relationships/media" Target="../media/media6.m4a"/><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0.jpeg"/><Relationship Id="rId2" Type="http://schemas.microsoft.com/office/2007/relationships/media" Target="../media/media7.m4a"/><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vi-VN" dirty="0"/>
          </a:p>
        </p:txBody>
      </p:sp>
      <p:pic>
        <p:nvPicPr>
          <p:cNvPr id="6" name="Picture 5"/>
          <p:cNvPicPr>
            <a:picLocks noChangeAspect="1"/>
          </p:cNvPicPr>
          <p:nvPr/>
        </p:nvPicPr>
        <p:blipFill>
          <a:blip r:embed="rId4"/>
          <a:stretch>
            <a:fillRect/>
          </a:stretch>
        </p:blipFill>
        <p:spPr>
          <a:xfrm>
            <a:off x="0" y="0"/>
            <a:ext cx="9144000" cy="6657975"/>
          </a:xfrm>
          <a:prstGeom prst="rect">
            <a:avLst/>
          </a:prstGeom>
        </p:spPr>
      </p:pic>
      <p:sp>
        <p:nvSpPr>
          <p:cNvPr id="8" name="Rectangle 7"/>
          <p:cNvSpPr/>
          <p:nvPr/>
        </p:nvSpPr>
        <p:spPr>
          <a:xfrm>
            <a:off x="704850" y="340420"/>
            <a:ext cx="7734300" cy="1077218"/>
          </a:xfrm>
          <a:prstGeom prst="rect">
            <a:avLst/>
          </a:prstGeom>
        </p:spPr>
        <p:txBody>
          <a:bodyPr wrap="square">
            <a:spAutoFit/>
          </a:bodyPr>
          <a:lstStyle/>
          <a:p>
            <a:pPr algn="ctr">
              <a:spcBef>
                <a:spcPct val="0"/>
              </a:spcBef>
            </a:pPr>
            <a:r>
              <a:rPr lang="en-US" altLang="en-US" sz="3200" b="1" dirty="0">
                <a:solidFill>
                  <a:srgbClr val="002060"/>
                </a:solidFill>
                <a:latin typeface="Times New Roman" panose="02020603050405020304" pitchFamily="18" charset="0"/>
                <a:cs typeface="Times New Roman" panose="02020603050405020304" pitchFamily="18" charset="0"/>
              </a:rPr>
              <a:t>ỦY BAN NHÂN DÂN QUẬN LONG BIÊN</a:t>
            </a:r>
            <a:endParaRPr lang="vi-VN" altLang="en-US" sz="3200" b="1" dirty="0">
              <a:solidFill>
                <a:srgbClr val="002060"/>
              </a:solidFill>
              <a:latin typeface="Times New Roman" panose="02020603050405020304" pitchFamily="18" charset="0"/>
              <a:cs typeface="Times New Roman" panose="02020603050405020304" pitchFamily="18" charset="0"/>
            </a:endParaRPr>
          </a:p>
          <a:p>
            <a:pPr algn="ctr">
              <a:spcBef>
                <a:spcPct val="0"/>
              </a:spcBef>
            </a:pPr>
            <a:r>
              <a:rPr lang="vi-VN" altLang="en-US" sz="3200" b="1" dirty="0">
                <a:solidFill>
                  <a:srgbClr val="002060"/>
                </a:solidFill>
                <a:latin typeface="Times New Roman" panose="02020603050405020304" pitchFamily="18" charset="0"/>
                <a:cs typeface="Times New Roman" panose="02020603050405020304" pitchFamily="18" charset="0"/>
              </a:rPr>
              <a:t>TRƯỜNG MẦM NON </a:t>
            </a:r>
            <a:r>
              <a:rPr lang="en-US" altLang="en-US" sz="3200" b="1" dirty="0">
                <a:solidFill>
                  <a:srgbClr val="002060"/>
                </a:solidFill>
                <a:latin typeface="Times New Roman" panose="02020603050405020304" pitchFamily="18" charset="0"/>
                <a:cs typeface="Times New Roman" panose="02020603050405020304" pitchFamily="18" charset="0"/>
              </a:rPr>
              <a:t>CỰ KHỐI </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1417638"/>
            <a:ext cx="1524000" cy="1409700"/>
          </a:xfrm>
          <a:prstGeom prst="rect">
            <a:avLst/>
          </a:prstGeom>
        </p:spPr>
      </p:pic>
      <p:sp>
        <p:nvSpPr>
          <p:cNvPr id="10" name="Rectangle 9"/>
          <p:cNvSpPr/>
          <p:nvPr/>
        </p:nvSpPr>
        <p:spPr>
          <a:xfrm>
            <a:off x="2286000" y="5132958"/>
            <a:ext cx="4572000" cy="646331"/>
          </a:xfrm>
          <a:prstGeom prst="rect">
            <a:avLst/>
          </a:prstGeom>
        </p:spPr>
        <p:txBody>
          <a:bodyPr>
            <a:spAutoFit/>
          </a:bodyPr>
          <a:lstStyle/>
          <a:p>
            <a:pPr algn="ct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bé</a:t>
            </a:r>
            <a:r>
              <a:rPr lang="en-US" b="1" dirty="0">
                <a:latin typeface="Times New Roman" panose="02020603050405020304" pitchFamily="18" charset="0"/>
                <a:cs typeface="Times New Roman" panose="02020603050405020304" pitchFamily="18" charset="0"/>
              </a:rPr>
              <a:t> C3</a:t>
            </a:r>
          </a:p>
          <a:p>
            <a:pPr algn="ctr"/>
            <a:r>
              <a:rPr lang="en-US" b="1" dirty="0">
                <a:latin typeface="Times New Roman" panose="02020603050405020304" pitchFamily="18" charset="0"/>
                <a:cs typeface="Times New Roman" panose="02020603050405020304" pitchFamily="18" charset="0"/>
              </a:rPr>
              <a:t>     GV: </a:t>
            </a:r>
            <a:r>
              <a:rPr lang="en-US" b="1" dirty="0" err="1">
                <a:latin typeface="Times New Roman" panose="02020603050405020304" pitchFamily="18" charset="0"/>
                <a:cs typeface="Times New Roman" panose="02020603050405020304" pitchFamily="18" charset="0"/>
              </a:rPr>
              <a:t>Nguyễn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Hường</a:t>
            </a:r>
            <a:endParaRPr lang="en-US" b="1" dirty="0">
              <a:latin typeface="Times New Roman" panose="02020603050405020304" pitchFamily="18" charset="0"/>
              <a:cs typeface="Times New Roman" panose="02020603050405020304" pitchFamily="18" charset="0"/>
            </a:endParaRPr>
          </a:p>
        </p:txBody>
      </p:sp>
      <p:sp>
        <p:nvSpPr>
          <p:cNvPr id="11" name="Rectangle 10"/>
          <p:cNvSpPr/>
          <p:nvPr/>
        </p:nvSpPr>
        <p:spPr>
          <a:xfrm>
            <a:off x="3453745" y="6259860"/>
            <a:ext cx="2236510" cy="369332"/>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2024 - 2025</a:t>
            </a:r>
            <a:endParaRPr 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286000" y="3181163"/>
            <a:ext cx="4648200" cy="1231106"/>
          </a:xfrm>
          <a:prstGeom prst="rect">
            <a:avLst/>
          </a:prstGeom>
          <a:noFill/>
        </p:spPr>
        <p:txBody>
          <a:bodyPr wrap="square" rtlCol="0">
            <a:spAutoFit/>
          </a:bodyPr>
          <a:lstStyle/>
          <a:p>
            <a:endParaRPr lang="en-US" dirty="0" smtClean="0"/>
          </a:p>
          <a:p>
            <a:pPr algn="ctr"/>
            <a:r>
              <a:rPr lang="en-US" sz="2800" b="1" dirty="0" err="1" smtClean="0">
                <a:latin typeface="Times New Roman" panose="02020603050405020304" pitchFamily="18" charset="0"/>
                <a:cs typeface="Times New Roman" panose="02020603050405020304" pitchFamily="18" charset="0"/>
              </a:rPr>
              <a:t>Phát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triển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ngôn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endParaRPr lang="en-US" sz="2800" b="1" dirty="0" smtClean="0">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Truyện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Kiến</a:t>
            </a:r>
            <a:r>
              <a:rPr lang="en-US" sz="2800" b="1" dirty="0" smtClean="0">
                <a:latin typeface="Times New Roman" panose="02020603050405020304" pitchFamily="18" charset="0"/>
                <a:cs typeface="Times New Roman" panose="02020603050405020304" pitchFamily="18" charset="0"/>
              </a:rPr>
              <a:t> con </a:t>
            </a:r>
            <a:r>
              <a:rPr lang="en-US" sz="2800" b="1" dirty="0" err="1" smtClean="0">
                <a:latin typeface="Times New Roman" panose="02020603050405020304" pitchFamily="18" charset="0"/>
                <a:cs typeface="Times New Roman" panose="02020603050405020304" pitchFamily="18" charset="0"/>
              </a:rPr>
              <a:t>đi</a:t>
            </a:r>
            <a:r>
              <a:rPr lang="en-US" sz="2800" b="1" dirty="0" smtClean="0">
                <a:latin typeface="Times New Roman" panose="02020603050405020304" pitchFamily="18" charset="0"/>
                <a:cs typeface="Times New Roman" panose="02020603050405020304" pitchFamily="18" charset="0"/>
              </a:rPr>
              <a:t> ô </a:t>
            </a:r>
            <a:r>
              <a:rPr lang="en-US" sz="2800" b="1" dirty="0" err="1" smtClean="0">
                <a:latin typeface="Times New Roman" panose="02020603050405020304" pitchFamily="18" charset="0"/>
                <a:cs typeface="Times New Roman" panose="02020603050405020304" pitchFamily="18" charset="0"/>
              </a:rPr>
              <a:t>tô</a:t>
            </a:r>
            <a:r>
              <a:rPr lang="en-US"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49098322"/>
      </p:ext>
    </p:extLst>
  </p:cSld>
  <p:clrMapOvr>
    <a:masterClrMapping/>
  </p:clrMapOvr>
  <mc:AlternateContent xmlns:mc="http://schemas.openxmlformats.org/markup-compatibility/2006" xmlns:p14="http://schemas.microsoft.com/office/powerpoint/2010/main">
    <mc:Choice Requires="p14">
      <p:transition p14:dur="10" advClick="0" advTm="292000"/>
    </mc:Choice>
    <mc:Fallback xmlns="">
      <p:transition advClick="0" advTm="29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3962400" cy="6400800"/>
          </a:xfrm>
        </p:spPr>
        <p:txBody>
          <a:bodyPr>
            <a:noAutofit/>
          </a:bodyPr>
          <a:lstStyle/>
          <a:p>
            <a:r>
              <a:rPr lang="en-US" sz="7200" dirty="0" smtClean="0">
                <a:solidFill>
                  <a:srgbClr val="1B1BCF"/>
                </a:solidFill>
                <a:latin typeface="Times New Roman" pitchFamily="18" charset="0"/>
                <a:cs typeface="Times New Roman" pitchFamily="18" charset="0"/>
              </a:rPr>
              <a:t>Đàm thoại về nội dung truyện</a:t>
            </a:r>
            <a:endParaRPr lang="en-US" sz="7200" dirty="0">
              <a:solidFill>
                <a:srgbClr val="1B1BCF"/>
              </a:solidFill>
              <a:latin typeface="Times New Roman" pitchFamily="18" charset="0"/>
              <a:cs typeface="Times New Roman" pitchFamily="18" charset="0"/>
            </a:endParaRPr>
          </a:p>
        </p:txBody>
      </p:sp>
      <p:sp>
        <p:nvSpPr>
          <p:cNvPr id="4100" name="AutoShape 4"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spd="slow" advClick="0"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Slie 11">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4267200" y="3557588"/>
            <a:ext cx="609600" cy="609600"/>
          </a:xfrm>
        </p:spPr>
      </p:pic>
      <p:pic>
        <p:nvPicPr>
          <p:cNvPr id="4" name="Picture 3"/>
          <p:cNvPicPr>
            <a:picLocks noChangeAspect="1"/>
          </p:cNvPicPr>
          <p:nvPr/>
        </p:nvPicPr>
        <p:blipFill>
          <a:blip r:embed="rId7"/>
          <a:stretch>
            <a:fillRect/>
          </a:stretch>
        </p:blipFill>
        <p:spPr>
          <a:xfrm>
            <a:off x="0" y="0"/>
            <a:ext cx="9144000" cy="6858000"/>
          </a:xfrm>
          <a:prstGeom prst="rect">
            <a:avLst/>
          </a:prstGeom>
        </p:spPr>
      </p:pic>
      <p:sp>
        <p:nvSpPr>
          <p:cNvPr id="5" name="TextBox 4"/>
          <p:cNvSpPr txBox="1"/>
          <p:nvPr/>
        </p:nvSpPr>
        <p:spPr>
          <a:xfrm>
            <a:off x="1600200" y="274638"/>
            <a:ext cx="8621962" cy="523220"/>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Các</a:t>
            </a:r>
            <a:r>
              <a:rPr lang="en-US" sz="2800" dirty="0" smtClean="0">
                <a:solidFill>
                  <a:schemeClr val="bg1"/>
                </a:solidFill>
                <a:latin typeface="Times New Roman" panose="02020603050405020304" pitchFamily="18" charset="0"/>
                <a:cs typeface="Times New Roman" panose="02020603050405020304" pitchFamily="18" charset="0"/>
              </a:rPr>
              <a:t> con </a:t>
            </a:r>
            <a:r>
              <a:rPr lang="en-US" sz="2800" dirty="0" err="1" smtClean="0">
                <a:solidFill>
                  <a:schemeClr val="bg1"/>
                </a:solidFill>
                <a:latin typeface="Times New Roman" panose="02020603050405020304" pitchFamily="18" charset="0"/>
                <a:cs typeface="Times New Roman" panose="02020603050405020304" pitchFamily="18" charset="0"/>
              </a:rPr>
              <a:t>vừa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nghe</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câu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chuyện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gì</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472430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7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6"/>
          <a:stretch>
            <a:fillRect/>
          </a:stretch>
        </p:blipFill>
        <p:spPr>
          <a:xfrm>
            <a:off x="0" y="0"/>
            <a:ext cx="9144000" cy="6781800"/>
          </a:xfrm>
          <a:prstGeom prst="rect">
            <a:avLst/>
          </a:prstGeom>
        </p:spPr>
      </p:pic>
      <p:sp>
        <p:nvSpPr>
          <p:cNvPr id="7" name="TextBox 6"/>
          <p:cNvSpPr txBox="1"/>
          <p:nvPr/>
        </p:nvSpPr>
        <p:spPr>
          <a:xfrm>
            <a:off x="152400" y="5791200"/>
            <a:ext cx="7807584" cy="523220"/>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Trong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câu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chuyện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có</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những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nhân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vật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nà</a:t>
            </a:r>
            <a:r>
              <a:rPr lang="en-US" sz="2800" dirty="0" err="1" smtClean="0">
                <a:solidFill>
                  <a:schemeClr val="tx2"/>
                </a:solidFill>
                <a:latin typeface="Times New Roman" panose="02020603050405020304" pitchFamily="18" charset="0"/>
                <a:cs typeface="Times New Roman" panose="02020603050405020304" pitchFamily="18" charset="0"/>
              </a:rPr>
              <a:t>o</a:t>
            </a:r>
            <a:r>
              <a:rPr lang="en-US" sz="2800" dirty="0" smtClean="0">
                <a:solidFill>
                  <a:schemeClr val="tx2"/>
                </a:solidFill>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p:txBody>
      </p:sp>
      <p:pic>
        <p:nvPicPr>
          <p:cNvPr id="3" name="12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47192" y="6009620"/>
            <a:ext cx="609600" cy="609600"/>
          </a:xfrm>
          <a:prstGeom prst="rect">
            <a:avLst/>
          </a:prstGeom>
        </p:spPr>
      </p:pic>
    </p:spTree>
    <p:custDataLst>
      <p:tags r:id="rId1"/>
    </p:custDataLst>
    <p:extLst>
      <p:ext uri="{BB962C8B-B14F-4D97-AF65-F5344CB8AC3E}">
        <p14:creationId xmlns:p14="http://schemas.microsoft.com/office/powerpoint/2010/main" val="3730165125"/>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9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solidFill>
                  <a:srgbClr val="1B1BCF"/>
                </a:solidFill>
                <a:latin typeface="Times New Roman" pitchFamily="18" charset="0"/>
                <a:cs typeface="Times New Roman" pitchFamily="18" charset="0"/>
              </a:rPr>
              <a:t>Kiến con </a:t>
            </a:r>
            <a:r>
              <a:rPr lang="en-US" dirty="0" err="1" smtClean="0">
                <a:solidFill>
                  <a:srgbClr val="1B1BCF"/>
                </a:solidFill>
                <a:latin typeface="Times New Roman" pitchFamily="18" charset="0"/>
                <a:cs typeface="Times New Roman" pitchFamily="18" charset="0"/>
              </a:rPr>
              <a:t>vào</a:t>
            </a:r>
            <a:r>
              <a:rPr lang="en-US" dirty="0" smtClean="0">
                <a:solidFill>
                  <a:srgbClr val="1B1BCF"/>
                </a:solidFill>
                <a:latin typeface="Times New Roman" pitchFamily="18" charset="0"/>
                <a:cs typeface="Times New Roman" pitchFamily="18" charset="0"/>
              </a:rPr>
              <a:t> </a:t>
            </a:r>
            <a:r>
              <a:rPr lang="en-US" dirty="0" err="1" smtClean="0">
                <a:solidFill>
                  <a:srgbClr val="1B1BCF"/>
                </a:solidFill>
                <a:latin typeface="Times New Roman" pitchFamily="18" charset="0"/>
                <a:cs typeface="Times New Roman" pitchFamily="18" charset="0"/>
              </a:rPr>
              <a:t>rừng</a:t>
            </a:r>
            <a:r>
              <a:rPr lang="en-US" dirty="0" smtClean="0">
                <a:solidFill>
                  <a:srgbClr val="1B1BCF"/>
                </a:solidFill>
                <a:latin typeface="Times New Roman" pitchFamily="18" charset="0"/>
                <a:cs typeface="Times New Roman" pitchFamily="18" charset="0"/>
              </a:rPr>
              <a:t> </a:t>
            </a:r>
            <a:r>
              <a:rPr lang="en-US" dirty="0" err="1" smtClean="0">
                <a:solidFill>
                  <a:srgbClr val="1B1BCF"/>
                </a:solidFill>
                <a:latin typeface="Times New Roman" pitchFamily="18" charset="0"/>
                <a:cs typeface="Times New Roman" pitchFamily="18" charset="0"/>
              </a:rPr>
              <a:t>để</a:t>
            </a:r>
            <a:r>
              <a:rPr lang="en-US" dirty="0" smtClean="0">
                <a:solidFill>
                  <a:srgbClr val="1B1BCF"/>
                </a:solidFill>
                <a:latin typeface="Times New Roman" pitchFamily="18" charset="0"/>
                <a:cs typeface="Times New Roman" pitchFamily="18" charset="0"/>
              </a:rPr>
              <a:t> </a:t>
            </a:r>
            <a:r>
              <a:rPr lang="en-US" dirty="0" err="1" smtClean="0">
                <a:solidFill>
                  <a:srgbClr val="1B1BCF"/>
                </a:solidFill>
                <a:latin typeface="Times New Roman" pitchFamily="18" charset="0"/>
                <a:cs typeface="Times New Roman" pitchFamily="18" charset="0"/>
              </a:rPr>
              <a:t>làm</a:t>
            </a:r>
            <a:r>
              <a:rPr lang="en-US" dirty="0" smtClean="0">
                <a:solidFill>
                  <a:srgbClr val="1B1BCF"/>
                </a:solidFill>
                <a:latin typeface="Times New Roman" pitchFamily="18" charset="0"/>
                <a:cs typeface="Times New Roman" pitchFamily="18" charset="0"/>
              </a:rPr>
              <a:t> </a:t>
            </a:r>
            <a:r>
              <a:rPr lang="en-US" dirty="0" err="1" smtClean="0">
                <a:solidFill>
                  <a:srgbClr val="1B1BCF"/>
                </a:solidFill>
                <a:latin typeface="Times New Roman" pitchFamily="18" charset="0"/>
                <a:cs typeface="Times New Roman" pitchFamily="18" charset="0"/>
              </a:rPr>
              <a:t>gì</a:t>
            </a:r>
            <a:r>
              <a:rPr lang="en-US" dirty="0" smtClean="0">
                <a:solidFill>
                  <a:srgbClr val="1B1BCF"/>
                </a:solidFill>
                <a:latin typeface="Times New Roman" pitchFamily="18" charset="0"/>
                <a:cs typeface="Times New Roman" pitchFamily="18" charset="0"/>
              </a:rPr>
              <a:t>?</a:t>
            </a:r>
            <a:endParaRPr lang="en-US" dirty="0">
              <a:solidFill>
                <a:srgbClr val="1B1BCF"/>
              </a:solidFill>
              <a:latin typeface="Times New Roman" pitchFamily="18" charset="0"/>
              <a:cs typeface="Times New Roman" pitchFamily="18" charset="0"/>
            </a:endParaRPr>
          </a:p>
        </p:txBody>
      </p:sp>
      <p:pic>
        <p:nvPicPr>
          <p:cNvPr id="9" name="Content Placeholder 8" descr="image010.jpg"/>
          <p:cNvPicPr>
            <a:picLocks noGrp="1" noChangeAspect="1"/>
          </p:cNvPicPr>
          <p:nvPr>
            <p:ph idx="1"/>
          </p:nvPr>
        </p:nvPicPr>
        <p:blipFill>
          <a:blip r:embed="rId6"/>
          <a:stretch>
            <a:fillRect/>
          </a:stretch>
        </p:blipFill>
        <p:spPr bwMode="auto">
          <a:xfrm>
            <a:off x="0" y="1295400"/>
            <a:ext cx="9144000" cy="5562600"/>
          </a:xfrm>
          <a:prstGeom prst="rect">
            <a:avLst/>
          </a:prstGeom>
          <a:noFill/>
        </p:spPr>
      </p:pic>
      <p:sp>
        <p:nvSpPr>
          <p:cNvPr id="2054" name="AutoShape 6"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13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848600" y="6241473"/>
            <a:ext cx="609600" cy="609600"/>
          </a:xfrm>
          <a:prstGeom prst="rect">
            <a:avLst/>
          </a:prstGeom>
        </p:spPr>
      </p:pic>
    </p:spTree>
    <p:custDataLst>
      <p:tags r:id="rId1"/>
    </p:custDataLst>
  </p:cSld>
  <p:clrMapOvr>
    <a:masterClrMapping/>
  </p:clrMapOvr>
  <p:transition spd="slow" advClick="0" advTm="12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4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xresdefault (31).jpg"/>
          <p:cNvPicPr>
            <a:picLocks noGrp="1" noChangeAspect="1"/>
          </p:cNvPicPr>
          <p:nvPr>
            <p:ph idx="1"/>
          </p:nvPr>
        </p:nvPicPr>
        <p:blipFill>
          <a:blip r:embed="rId6"/>
          <a:stretch>
            <a:fillRect/>
          </a:stretch>
        </p:blipFill>
        <p:spPr>
          <a:xfrm>
            <a:off x="0" y="1"/>
            <a:ext cx="9144000" cy="6858000"/>
          </a:xfrm>
        </p:spPr>
      </p:pic>
      <p:sp>
        <p:nvSpPr>
          <p:cNvPr id="5" name="Round Single Corner Rectangle 4"/>
          <p:cNvSpPr/>
          <p:nvPr/>
        </p:nvSpPr>
        <p:spPr>
          <a:xfrm>
            <a:off x="0" y="5791200"/>
            <a:ext cx="9144000" cy="1066800"/>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solidFill>
                  <a:srgbClr val="1B1BCF"/>
                </a:solidFill>
                <a:latin typeface="Times New Roman" pitchFamily="18" charset="0"/>
                <a:cs typeface="Times New Roman" pitchFamily="18" charset="0"/>
              </a:rPr>
              <a:t>Trên xe có những ai? </a:t>
            </a:r>
            <a:endParaRPr lang="en-US" sz="4400" dirty="0">
              <a:solidFill>
                <a:srgbClr val="1B1BCF"/>
              </a:solidFill>
            </a:endParaRPr>
          </a:p>
        </p:txBody>
      </p:sp>
      <p:pic>
        <p:nvPicPr>
          <p:cNvPr id="2" name="14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34400" y="6234545"/>
            <a:ext cx="609600" cy="609600"/>
          </a:xfrm>
          <a:prstGeom prst="rect">
            <a:avLst/>
          </a:prstGeom>
        </p:spPr>
      </p:pic>
    </p:spTree>
    <p:custDataLst>
      <p:tags r:id="rId1"/>
    </p:custDataLst>
  </p:cSld>
  <p:clrMapOvr>
    <a:masterClrMapping/>
  </p:clrMapOvr>
  <p:transition spd="slow" advClick="0" advTm="2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3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5 (1)">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4267200" y="3557588"/>
            <a:ext cx="609600" cy="609600"/>
          </a:xfrm>
        </p:spPr>
      </p:pic>
      <p:pic>
        <p:nvPicPr>
          <p:cNvPr id="3074" name="Picture 2" descr="Kết quả hình ảnh cho kiến con đi ô tô"/>
          <p:cNvPicPr>
            <a:picLocks noChangeAspect="1" noChangeArrowheads="1"/>
          </p:cNvPicPr>
          <p:nvPr/>
        </p:nvPicPr>
        <p:blipFill>
          <a:blip r:embed="rId7"/>
          <a:srcRect/>
          <a:stretch>
            <a:fillRect/>
          </a:stretch>
        </p:blipFill>
        <p:spPr bwMode="auto">
          <a:xfrm>
            <a:off x="0" y="0"/>
            <a:ext cx="9144000" cy="7239000"/>
          </a:xfrm>
          <a:prstGeom prst="rect">
            <a:avLst/>
          </a:prstGeom>
          <a:noFill/>
        </p:spPr>
      </p:pic>
      <p:sp>
        <p:nvSpPr>
          <p:cNvPr id="6" name="Round Single Corner Rectangle 5"/>
          <p:cNvSpPr/>
          <p:nvPr/>
        </p:nvSpPr>
        <p:spPr>
          <a:xfrm>
            <a:off x="0" y="0"/>
            <a:ext cx="9144000" cy="1066800"/>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solidFill>
                  <a:srgbClr val="1B1BCF"/>
                </a:solidFill>
                <a:latin typeface="Times New Roman" pitchFamily="18" charset="0"/>
                <a:cs typeface="Times New Roman" pitchFamily="18" charset="0"/>
              </a:rPr>
              <a:t>Các bạn đi bằng phương tiện gì? </a:t>
            </a:r>
            <a:endParaRPr lang="en-US" sz="4400" dirty="0">
              <a:solidFill>
                <a:srgbClr val="1B1BCF"/>
              </a:solidFill>
            </a:endParaRPr>
          </a:p>
        </p:txBody>
      </p:sp>
      <p:pic>
        <p:nvPicPr>
          <p:cNvPr id="3" name="15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283036"/>
            <a:ext cx="609600" cy="609600"/>
          </a:xfrm>
          <a:prstGeom prst="rect">
            <a:avLst/>
          </a:prstGeom>
        </p:spPr>
      </p:pic>
    </p:spTree>
    <p:custDataLst>
      <p:tags r:id="rId1"/>
    </p:custDataLst>
  </p:cSld>
  <p:clrMapOvr>
    <a:masterClrMapping/>
  </p:clrMapOvr>
  <p:transition spd="slow" advClick="0" advTm="11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37" fill="hold"/>
                                        <p:tgtEl>
                                          <p:spTgt spid="2"/>
                                        </p:tgtEl>
                                      </p:cBhvr>
                                    </p:cmd>
                                  </p:childTnLst>
                                </p:cTn>
                              </p:par>
                              <p:par>
                                <p:cTn id="7" presetID="1" presetClass="mediacall" presetSubtype="0" fill="hold" nodeType="withEffect">
                                  <p:stCondLst>
                                    <p:cond delay="0"/>
                                  </p:stCondLst>
                                  <p:childTnLst>
                                    <p:cmd type="call" cmd="playFrom(0.0)">
                                      <p:cBhvr>
                                        <p:cTn id="8" dur="109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Content Placeholder 8" descr="maxresdefault (32).jpg"/>
          <p:cNvPicPr>
            <a:picLocks noGrp="1" noChangeAspect="1"/>
          </p:cNvPicPr>
          <p:nvPr>
            <p:ph idx="1"/>
          </p:nvPr>
        </p:nvPicPr>
        <p:blipFill>
          <a:blip r:embed="rId6"/>
          <a:stretch>
            <a:fillRect/>
          </a:stretch>
        </p:blipFill>
        <p:spPr>
          <a:xfrm>
            <a:off x="0" y="0"/>
            <a:ext cx="9143999" cy="6126163"/>
          </a:xfrm>
        </p:spPr>
      </p:pic>
      <p:sp>
        <p:nvSpPr>
          <p:cNvPr id="10" name="Oval 9"/>
          <p:cNvSpPr/>
          <p:nvPr/>
        </p:nvSpPr>
        <p:spPr>
          <a:xfrm>
            <a:off x="228600" y="5105400"/>
            <a:ext cx="8686800" cy="1219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800" dirty="0" smtClean="0">
                <a:solidFill>
                  <a:srgbClr val="1B1BCF"/>
                </a:solidFill>
                <a:latin typeface="Times New Roman" pitchFamily="18" charset="0"/>
                <a:cs typeface="Times New Roman" pitchFamily="18" charset="0"/>
              </a:rPr>
              <a:t>Bác Gấu lên xe thì điều gì đã xảy ra</a:t>
            </a:r>
            <a:r>
              <a:rPr lang="en-US" sz="4000" dirty="0" smtClean="0">
                <a:solidFill>
                  <a:srgbClr val="1B1BCF"/>
                </a:solidFill>
                <a:latin typeface="Times New Roman" pitchFamily="18" charset="0"/>
                <a:cs typeface="Times New Roman" pitchFamily="18" charset="0"/>
              </a:rPr>
              <a:t>?</a:t>
            </a:r>
            <a:endParaRPr lang="en-US" sz="4000" dirty="0">
              <a:solidFill>
                <a:srgbClr val="1B1BCF"/>
              </a:solidFill>
            </a:endParaRPr>
          </a:p>
        </p:txBody>
      </p:sp>
      <p:pic>
        <p:nvPicPr>
          <p:cNvPr id="2" name="16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20100" y="5410200"/>
            <a:ext cx="609600" cy="609600"/>
          </a:xfrm>
          <a:prstGeom prst="rect">
            <a:avLst/>
          </a:prstGeom>
        </p:spPr>
      </p:pic>
    </p:spTree>
    <p:custDataLst>
      <p:tags r:id="rId1"/>
    </p:custDataLst>
  </p:cSld>
  <p:clrMapOvr>
    <a:masterClrMapping/>
  </p:clrMapOvr>
  <p:transition spd="slow" advClick="0" advTm="1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6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18">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8"/>
          <a:stretch>
            <a:fillRect/>
          </a:stretch>
        </p:blipFill>
        <p:spPr>
          <a:xfrm>
            <a:off x="4267200" y="3557588"/>
            <a:ext cx="609600" cy="609600"/>
          </a:xfrm>
        </p:spPr>
      </p:pic>
      <p:pic>
        <p:nvPicPr>
          <p:cNvPr id="4" name="Picture 3"/>
          <p:cNvPicPr>
            <a:picLocks noChangeAspect="1"/>
          </p:cNvPicPr>
          <p:nvPr/>
        </p:nvPicPr>
        <p:blipFill>
          <a:blip r:embed="rId9"/>
          <a:stretch>
            <a:fillRect/>
          </a:stretch>
        </p:blipFill>
        <p:spPr>
          <a:xfrm>
            <a:off x="0" y="0"/>
            <a:ext cx="9144000" cy="6858000"/>
          </a:xfrm>
          <a:prstGeom prst="rect">
            <a:avLst/>
          </a:prstGeom>
        </p:spPr>
      </p:pic>
      <p:pic>
        <p:nvPicPr>
          <p:cNvPr id="6" name="17 (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382000" y="6019800"/>
            <a:ext cx="609600" cy="609600"/>
          </a:xfrm>
          <a:prstGeom prst="rect">
            <a:avLst/>
          </a:prstGeom>
        </p:spPr>
      </p:pic>
    </p:spTree>
    <p:custDataLst>
      <p:tags r:id="rId1"/>
    </p:custDataLst>
    <p:extLst>
      <p:ext uri="{BB962C8B-B14F-4D97-AF65-F5344CB8AC3E}">
        <p14:creationId xmlns:p14="http://schemas.microsoft.com/office/powerpoint/2010/main" val="2600260428"/>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3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13909"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18">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8"/>
          <a:stretch>
            <a:fillRect/>
          </a:stretch>
        </p:blipFill>
        <p:spPr>
          <a:xfrm>
            <a:off x="4267200" y="3557588"/>
            <a:ext cx="609600" cy="609600"/>
          </a:xfrm>
        </p:spPr>
      </p:pic>
      <p:pic>
        <p:nvPicPr>
          <p:cNvPr id="7170" name="Picture 2" descr="Hình ảnh có liên quan"/>
          <p:cNvPicPr>
            <a:picLocks noChangeAspect="1" noChangeArrowheads="1"/>
          </p:cNvPicPr>
          <p:nvPr/>
        </p:nvPicPr>
        <p:blipFill>
          <a:blip r:embed="rId9"/>
          <a:srcRect/>
          <a:stretch>
            <a:fillRect/>
          </a:stretch>
        </p:blipFill>
        <p:spPr bwMode="auto">
          <a:xfrm>
            <a:off x="0" y="0"/>
            <a:ext cx="9144000" cy="6858000"/>
          </a:xfrm>
          <a:prstGeom prst="rect">
            <a:avLst/>
          </a:prstGeom>
          <a:noFill/>
        </p:spPr>
      </p:pic>
      <p:sp>
        <p:nvSpPr>
          <p:cNvPr id="5" name="Oval 4"/>
          <p:cNvSpPr/>
          <p:nvPr/>
        </p:nvSpPr>
        <p:spPr>
          <a:xfrm>
            <a:off x="228600" y="5715000"/>
            <a:ext cx="8686800" cy="1295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800" dirty="0" err="1" smtClean="0">
                <a:solidFill>
                  <a:srgbClr val="1B1BCF"/>
                </a:solidFill>
                <a:latin typeface="Times New Roman" pitchFamily="18" charset="0"/>
                <a:cs typeface="Times New Roman" pitchFamily="18" charset="0"/>
              </a:rPr>
              <a:t>Bác</a:t>
            </a:r>
            <a:r>
              <a:rPr lang="en-US" sz="3800" dirty="0" smtClean="0">
                <a:solidFill>
                  <a:srgbClr val="1B1BCF"/>
                </a:solidFill>
                <a:latin typeface="Times New Roman" pitchFamily="18" charset="0"/>
                <a:cs typeface="Times New Roman" pitchFamily="18" charset="0"/>
              </a:rPr>
              <a:t> </a:t>
            </a:r>
            <a:r>
              <a:rPr lang="en-US" sz="3800" dirty="0" err="1" smtClean="0">
                <a:solidFill>
                  <a:srgbClr val="1B1BCF"/>
                </a:solidFill>
                <a:latin typeface="Times New Roman" pitchFamily="18" charset="0"/>
                <a:cs typeface="Times New Roman" pitchFamily="18" charset="0"/>
              </a:rPr>
              <a:t>Gấu</a:t>
            </a:r>
            <a:r>
              <a:rPr lang="en-US" sz="3800" dirty="0" smtClean="0">
                <a:solidFill>
                  <a:srgbClr val="1B1BCF"/>
                </a:solidFill>
                <a:latin typeface="Times New Roman" pitchFamily="18" charset="0"/>
                <a:cs typeface="Times New Roman" pitchFamily="18" charset="0"/>
              </a:rPr>
              <a:t> </a:t>
            </a:r>
            <a:r>
              <a:rPr lang="en-US" sz="3800" dirty="0" err="1" smtClean="0">
                <a:solidFill>
                  <a:srgbClr val="1B1BCF"/>
                </a:solidFill>
                <a:latin typeface="Times New Roman" pitchFamily="18" charset="0"/>
                <a:cs typeface="Times New Roman" pitchFamily="18" charset="0"/>
              </a:rPr>
              <a:t>ngồi</a:t>
            </a:r>
            <a:r>
              <a:rPr lang="en-US" sz="3800" dirty="0" smtClean="0">
                <a:solidFill>
                  <a:srgbClr val="1B1BCF"/>
                </a:solidFill>
                <a:latin typeface="Times New Roman" pitchFamily="18" charset="0"/>
                <a:cs typeface="Times New Roman" pitchFamily="18" charset="0"/>
              </a:rPr>
              <a:t> </a:t>
            </a:r>
            <a:r>
              <a:rPr lang="en-US" sz="3800" dirty="0" err="1" smtClean="0">
                <a:solidFill>
                  <a:srgbClr val="1B1BCF"/>
                </a:solidFill>
                <a:latin typeface="Times New Roman" pitchFamily="18" charset="0"/>
                <a:cs typeface="Times New Roman" pitchFamily="18" charset="0"/>
              </a:rPr>
              <a:t>vào</a:t>
            </a:r>
            <a:r>
              <a:rPr lang="en-US" sz="3800" dirty="0" smtClean="0">
                <a:solidFill>
                  <a:srgbClr val="1B1BCF"/>
                </a:solidFill>
                <a:latin typeface="Times New Roman" pitchFamily="18" charset="0"/>
                <a:cs typeface="Times New Roman" pitchFamily="18" charset="0"/>
              </a:rPr>
              <a:t> </a:t>
            </a:r>
            <a:r>
              <a:rPr lang="en-US" sz="3800" dirty="0" err="1" smtClean="0">
                <a:solidFill>
                  <a:srgbClr val="1B1BCF"/>
                </a:solidFill>
                <a:latin typeface="Times New Roman" pitchFamily="18" charset="0"/>
                <a:cs typeface="Times New Roman" pitchFamily="18" charset="0"/>
              </a:rPr>
              <a:t>chỗ</a:t>
            </a:r>
            <a:r>
              <a:rPr lang="en-US" sz="3800" dirty="0" smtClean="0">
                <a:solidFill>
                  <a:srgbClr val="1B1BCF"/>
                </a:solidFill>
                <a:latin typeface="Times New Roman" pitchFamily="18" charset="0"/>
                <a:cs typeface="Times New Roman" pitchFamily="18" charset="0"/>
              </a:rPr>
              <a:t> </a:t>
            </a:r>
            <a:r>
              <a:rPr lang="en-US" sz="3800" dirty="0" err="1" smtClean="0">
                <a:solidFill>
                  <a:srgbClr val="1B1BCF"/>
                </a:solidFill>
                <a:latin typeface="Times New Roman" pitchFamily="18" charset="0"/>
                <a:cs typeface="Times New Roman" pitchFamily="18" charset="0"/>
              </a:rPr>
              <a:t>của</a:t>
            </a:r>
            <a:r>
              <a:rPr lang="en-US" sz="3800" dirty="0" smtClean="0">
                <a:solidFill>
                  <a:srgbClr val="1B1BCF"/>
                </a:solidFill>
                <a:latin typeface="Times New Roman" pitchFamily="18" charset="0"/>
                <a:cs typeface="Times New Roman" pitchFamily="18" charset="0"/>
              </a:rPr>
              <a:t> </a:t>
            </a:r>
            <a:r>
              <a:rPr lang="en-US" sz="3800" dirty="0" err="1" smtClean="0">
                <a:solidFill>
                  <a:srgbClr val="1B1BCF"/>
                </a:solidFill>
                <a:latin typeface="Times New Roman" pitchFamily="18" charset="0"/>
                <a:cs typeface="Times New Roman" pitchFamily="18" charset="0"/>
              </a:rPr>
              <a:t>Kiến</a:t>
            </a:r>
            <a:r>
              <a:rPr lang="en-US" sz="3800" dirty="0" smtClean="0">
                <a:solidFill>
                  <a:srgbClr val="1B1BCF"/>
                </a:solidFill>
                <a:latin typeface="Times New Roman" pitchFamily="18" charset="0"/>
                <a:cs typeface="Times New Roman" pitchFamily="18" charset="0"/>
              </a:rPr>
              <a:t> </a:t>
            </a:r>
            <a:r>
              <a:rPr lang="en-US" sz="3800" dirty="0" err="1" smtClean="0">
                <a:solidFill>
                  <a:srgbClr val="1B1BCF"/>
                </a:solidFill>
                <a:latin typeface="Times New Roman" pitchFamily="18" charset="0"/>
                <a:cs typeface="Times New Roman" pitchFamily="18" charset="0"/>
              </a:rPr>
              <a:t>vậy</a:t>
            </a:r>
            <a:r>
              <a:rPr lang="en-US" sz="3800" dirty="0" smtClean="0">
                <a:solidFill>
                  <a:srgbClr val="1B1BCF"/>
                </a:solidFill>
                <a:latin typeface="Times New Roman" pitchFamily="18" charset="0"/>
                <a:cs typeface="Times New Roman" pitchFamily="18" charset="0"/>
              </a:rPr>
              <a:t> </a:t>
            </a:r>
            <a:r>
              <a:rPr lang="en-US" sz="3800" dirty="0" err="1" smtClean="0">
                <a:solidFill>
                  <a:srgbClr val="1B1BCF"/>
                </a:solidFill>
                <a:latin typeface="Times New Roman" pitchFamily="18" charset="0"/>
                <a:cs typeface="Times New Roman" pitchFamily="18" charset="0"/>
              </a:rPr>
              <a:t>Kiến</a:t>
            </a:r>
            <a:r>
              <a:rPr lang="en-US" sz="3800" dirty="0" smtClean="0">
                <a:solidFill>
                  <a:srgbClr val="1B1BCF"/>
                </a:solidFill>
                <a:latin typeface="Times New Roman" pitchFamily="18" charset="0"/>
                <a:cs typeface="Times New Roman" pitchFamily="18" charset="0"/>
              </a:rPr>
              <a:t> con </a:t>
            </a:r>
            <a:r>
              <a:rPr lang="en-US" sz="3800" dirty="0" err="1" smtClean="0">
                <a:solidFill>
                  <a:srgbClr val="1B1BCF"/>
                </a:solidFill>
                <a:latin typeface="Times New Roman" pitchFamily="18" charset="0"/>
                <a:cs typeface="Times New Roman" pitchFamily="18" charset="0"/>
              </a:rPr>
              <a:t>ngồi</a:t>
            </a:r>
            <a:r>
              <a:rPr lang="en-US" sz="3800" dirty="0" smtClean="0">
                <a:solidFill>
                  <a:srgbClr val="1B1BCF"/>
                </a:solidFill>
                <a:latin typeface="Times New Roman" pitchFamily="18" charset="0"/>
                <a:cs typeface="Times New Roman" pitchFamily="18" charset="0"/>
              </a:rPr>
              <a:t> ở </a:t>
            </a:r>
            <a:r>
              <a:rPr lang="en-US" sz="3800" dirty="0" err="1" smtClean="0">
                <a:solidFill>
                  <a:srgbClr val="1B1BCF"/>
                </a:solidFill>
                <a:latin typeface="Times New Roman" pitchFamily="18" charset="0"/>
                <a:cs typeface="Times New Roman" pitchFamily="18" charset="0"/>
              </a:rPr>
              <a:t>đâu</a:t>
            </a:r>
            <a:r>
              <a:rPr lang="en-US" sz="3800" dirty="0" smtClean="0">
                <a:solidFill>
                  <a:srgbClr val="1B1BCF"/>
                </a:solidFill>
                <a:latin typeface="Times New Roman" pitchFamily="18" charset="0"/>
                <a:cs typeface="Times New Roman" pitchFamily="18" charset="0"/>
              </a:rPr>
              <a:t>?</a:t>
            </a:r>
            <a:endParaRPr lang="en-US" sz="4000" dirty="0">
              <a:solidFill>
                <a:srgbClr val="1B1BCF"/>
              </a:solidFill>
            </a:endParaRPr>
          </a:p>
        </p:txBody>
      </p:sp>
      <p:pic>
        <p:nvPicPr>
          <p:cNvPr id="3" name="20">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513618" y="6113752"/>
            <a:ext cx="609600" cy="609600"/>
          </a:xfrm>
          <a:prstGeom prst="rect">
            <a:avLst/>
          </a:prstGeom>
        </p:spPr>
      </p:pic>
    </p:spTree>
    <p:custDataLst>
      <p:tags r:id="rId1"/>
    </p:custDataLst>
  </p:cSld>
  <p:clrMapOvr>
    <a:masterClrMapping/>
  </p:clrMapOvr>
  <p:transition spd="slow" advClick="0" advTm="1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909" fill="hold"/>
                                        <p:tgtEl>
                                          <p:spTgt spid="4"/>
                                        </p:tgtEl>
                                      </p:cBhvr>
                                    </p:cmd>
                                  </p:childTnLst>
                                </p:cTn>
                              </p:par>
                              <p:par>
                                <p:cTn id="7" presetID="1" presetClass="mediacall" presetSubtype="0" fill="hold" nodeType="withEffect">
                                  <p:stCondLst>
                                    <p:cond delay="0"/>
                                  </p:stCondLst>
                                  <p:childTnLst>
                                    <p:cmd type="call" cmd="playFrom(0.0)">
                                      <p:cBhvr>
                                        <p:cTn id="8" dur="102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6"/>
          <a:stretch>
            <a:fillRect/>
          </a:stretch>
        </p:blipFill>
        <p:spPr>
          <a:xfrm>
            <a:off x="0" y="0"/>
            <a:ext cx="9144000" cy="6858000"/>
          </a:xfrm>
          <a:prstGeom prst="rect">
            <a:avLst/>
          </a:prstGeom>
        </p:spPr>
      </p:pic>
      <p:sp>
        <p:nvSpPr>
          <p:cNvPr id="5" name="TextBox 4"/>
          <p:cNvSpPr txBox="1"/>
          <p:nvPr/>
        </p:nvSpPr>
        <p:spPr>
          <a:xfrm>
            <a:off x="304800" y="274638"/>
            <a:ext cx="6294002"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Giáo</a:t>
            </a:r>
            <a:r>
              <a:rPr lang="en-US" sz="2800" dirty="0" err="1" smtClean="0">
                <a:solidFill>
                  <a:schemeClr val="bg1"/>
                </a:solidFill>
                <a:latin typeface="Times New Roman" panose="02020603050405020304" pitchFamily="18" charset="0"/>
                <a:cs typeface="Times New Roman" panose="02020603050405020304" pitchFamily="18" charset="0"/>
              </a:rPr>
              <a:t>Giáo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trẻ</a:t>
            </a:r>
            <a:r>
              <a:rPr lang="en-US" dirty="0" smtClean="0">
                <a:solidFill>
                  <a:schemeClr val="bg1"/>
                </a:solidFill>
              </a:rPr>
              <a:t>.</a:t>
            </a:r>
            <a:endParaRPr lang="en-US" dirty="0"/>
          </a:p>
        </p:txBody>
      </p:sp>
      <p:pic>
        <p:nvPicPr>
          <p:cNvPr id="3" name="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5334000"/>
            <a:ext cx="609600" cy="609600"/>
          </a:xfrm>
          <a:prstGeom prst="rect">
            <a:avLst/>
          </a:prstGeom>
        </p:spPr>
      </p:pic>
    </p:spTree>
    <p:custDataLst>
      <p:tags r:id="rId1"/>
    </p:custDataLst>
    <p:extLst>
      <p:ext uri="{BB962C8B-B14F-4D97-AF65-F5344CB8AC3E}">
        <p14:creationId xmlns:p14="http://schemas.microsoft.com/office/powerpoint/2010/main" val="3547747916"/>
      </p:ext>
    </p:extLst>
  </p:cSld>
  <p:clrMapOvr>
    <a:masterClrMapping/>
  </p:clrMapOvr>
  <mc:AlternateContent xmlns:mc="http://schemas.openxmlformats.org/markup-compatibility/2006" xmlns:p14="http://schemas.microsoft.com/office/powerpoint/2010/main">
    <mc:Choice Requires="p14">
      <p:transition spd="slow" p14:dur="2000" advClick="0" advTm="23000"/>
    </mc:Choice>
    <mc:Fallback xmlns="">
      <p:transition spd="slow"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8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vi-VN" dirty="0"/>
          </a:p>
        </p:txBody>
      </p:sp>
      <p:pic>
        <p:nvPicPr>
          <p:cNvPr id="6" name="Picture 5"/>
          <p:cNvPicPr>
            <a:picLocks noChangeAspect="1"/>
          </p:cNvPicPr>
          <p:nvPr/>
        </p:nvPicPr>
        <p:blipFill>
          <a:blip r:embed="rId4"/>
          <a:stretch>
            <a:fillRect/>
          </a:stretch>
        </p:blipFill>
        <p:spPr>
          <a:xfrm>
            <a:off x="0" y="0"/>
            <a:ext cx="9144000" cy="6657975"/>
          </a:xfrm>
          <a:prstGeom prst="rect">
            <a:avLst/>
          </a:prstGeom>
        </p:spPr>
      </p:pic>
      <p:sp>
        <p:nvSpPr>
          <p:cNvPr id="7" name="Rectangle 6"/>
          <p:cNvSpPr/>
          <p:nvPr/>
        </p:nvSpPr>
        <p:spPr>
          <a:xfrm>
            <a:off x="609600" y="685801"/>
            <a:ext cx="8077200" cy="4585871"/>
          </a:xfrm>
          <a:prstGeom prst="rect">
            <a:avLst/>
          </a:prstGeom>
        </p:spPr>
        <p:txBody>
          <a:bodyPr wrap="square">
            <a:spAutoFit/>
          </a:bodyPr>
          <a:lstStyle/>
          <a:p>
            <a:r>
              <a:rPr lang="vi-VN" sz="2800" b="1" u="sng" dirty="0">
                <a:solidFill>
                  <a:srgbClr val="FF0000"/>
                </a:solidFill>
                <a:latin typeface="+mj-lt"/>
              </a:rPr>
              <a:t>I. Mục đích - yêu cầu:</a:t>
            </a:r>
          </a:p>
          <a:p>
            <a:r>
              <a:rPr lang="vi-VN" sz="2400" b="1" dirty="0">
                <a:solidFill>
                  <a:srgbClr val="242B2D"/>
                </a:solidFill>
                <a:latin typeface="+mj-lt"/>
              </a:rPr>
              <a:t>1.Kiến thức:</a:t>
            </a:r>
            <a:endParaRPr lang="vi-VN" sz="2400" dirty="0">
              <a:solidFill>
                <a:srgbClr val="242B2D"/>
              </a:solidFill>
              <a:latin typeface="+mj-lt"/>
            </a:endParaRPr>
          </a:p>
          <a:p>
            <a:r>
              <a:rPr lang="vi-VN" sz="2400" dirty="0">
                <a:solidFill>
                  <a:srgbClr val="242B2D"/>
                </a:solidFill>
                <a:latin typeface="+mj-lt"/>
              </a:rPr>
              <a:t>- Trẻ nhớ tên của câu chuyện, tên các nhân vật trong câu chuyện và hiểu được nội dung chuyện.</a:t>
            </a:r>
          </a:p>
          <a:p>
            <a:r>
              <a:rPr lang="vi-VN" sz="2400" b="1" dirty="0">
                <a:solidFill>
                  <a:srgbClr val="242B2D"/>
                </a:solidFill>
                <a:latin typeface="+mj-lt"/>
              </a:rPr>
              <a:t>2.Kỹ năng:</a:t>
            </a:r>
            <a:endParaRPr lang="vi-VN" sz="2400" dirty="0">
              <a:solidFill>
                <a:srgbClr val="242B2D"/>
              </a:solidFill>
              <a:latin typeface="+mj-lt"/>
            </a:endParaRPr>
          </a:p>
          <a:p>
            <a:r>
              <a:rPr lang="vi-VN" sz="2400" dirty="0">
                <a:solidFill>
                  <a:srgbClr val="242B2D"/>
                </a:solidFill>
                <a:latin typeface="+mj-lt"/>
              </a:rPr>
              <a:t>- Rèn kĩ năng trả lời các câu hỏi rõ ràng, mạch lạc, ghi nhớ có chủ định.</a:t>
            </a:r>
          </a:p>
          <a:p>
            <a:r>
              <a:rPr lang="vi-VN" sz="2400" dirty="0">
                <a:solidFill>
                  <a:srgbClr val="242B2D"/>
                </a:solidFill>
                <a:latin typeface="+mj-lt"/>
              </a:rPr>
              <a:t>- Luyện kĩ năng phát triển ngôn ngữ cho trẻ.</a:t>
            </a:r>
          </a:p>
          <a:p>
            <a:r>
              <a:rPr lang="vi-VN" sz="2400" b="1" dirty="0">
                <a:solidFill>
                  <a:srgbClr val="242B2D"/>
                </a:solidFill>
                <a:latin typeface="+mj-lt"/>
              </a:rPr>
              <a:t>3.Thái độ:</a:t>
            </a:r>
            <a:endParaRPr lang="vi-VN" sz="2400" dirty="0">
              <a:solidFill>
                <a:srgbClr val="242B2D"/>
              </a:solidFill>
              <a:latin typeface="+mj-lt"/>
            </a:endParaRPr>
          </a:p>
          <a:p>
            <a:r>
              <a:rPr lang="vi-VN" sz="2400" dirty="0">
                <a:solidFill>
                  <a:srgbClr val="242B2D"/>
                </a:solidFill>
                <a:latin typeface="+mj-lt"/>
              </a:rPr>
              <a:t>- Hình thành ở trẻ thói quen, hình vi văn minh khi đi trên những phương tiện giao thông công cộng, biết yêu quý, kính trọng người lớn tuổi, biết yêu thương giúp đỡ mọi người.</a:t>
            </a:r>
            <a:endParaRPr lang="vi-VN" sz="2400" b="0" i="0" dirty="0">
              <a:solidFill>
                <a:srgbClr val="242B2D"/>
              </a:solidFill>
              <a:effectLst/>
              <a:latin typeface="+mj-lt"/>
            </a:endParaRPr>
          </a:p>
        </p:txBody>
      </p:sp>
    </p:spTree>
    <p:custDataLst>
      <p:tags r:id="rId1"/>
    </p:custDataLst>
    <p:extLst>
      <p:ext uri="{BB962C8B-B14F-4D97-AF65-F5344CB8AC3E}">
        <p14:creationId xmlns:p14="http://schemas.microsoft.com/office/powerpoint/2010/main" val="175981586"/>
      </p:ext>
    </p:extLst>
  </p:cSld>
  <p:clrMapOvr>
    <a:masterClrMapping/>
  </p:clrMapOvr>
  <mc:AlternateContent xmlns:mc="http://schemas.openxmlformats.org/markup-compatibility/2006" xmlns:p14="http://schemas.microsoft.com/office/powerpoint/2010/main">
    <mc:Choice Requires="p14">
      <p:transition p14:dur="10" advClick="0" advTm="292000"/>
    </mc:Choice>
    <mc:Fallback xmlns="">
      <p:transition advClick="0" advTm="292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24600"/>
          </a:xfrm>
        </p:spPr>
        <p:txBody>
          <a:bodyPr>
            <a:normAutofit/>
          </a:bodyPr>
          <a:lstStyle/>
          <a:p>
            <a:r>
              <a:rPr lang="en-US" sz="5400" dirty="0" smtClean="0">
                <a:solidFill>
                  <a:srgbClr val="1B1BCF"/>
                </a:solidFill>
                <a:latin typeface="Times New Roman" pitchFamily="18" charset="0"/>
                <a:cs typeface="Times New Roman" pitchFamily="18" charset="0"/>
              </a:rPr>
              <a:t/>
            </a:r>
            <a:br>
              <a:rPr lang="en-US" sz="5400" dirty="0" smtClean="0">
                <a:solidFill>
                  <a:srgbClr val="1B1BCF"/>
                </a:solidFill>
                <a:latin typeface="Times New Roman" pitchFamily="18" charset="0"/>
                <a:cs typeface="Times New Roman" pitchFamily="18" charset="0"/>
              </a:rPr>
            </a:br>
            <a:r>
              <a:rPr lang="en-US" sz="5400" dirty="0" smtClean="0">
                <a:solidFill>
                  <a:srgbClr val="1B1BCF"/>
                </a:solidFill>
                <a:latin typeface="Times New Roman" pitchFamily="18" charset="0"/>
                <a:cs typeface="Times New Roman" pitchFamily="18" charset="0"/>
              </a:rPr>
              <a:t/>
            </a:r>
            <a:br>
              <a:rPr lang="en-US" sz="5400" dirty="0" smtClean="0">
                <a:solidFill>
                  <a:srgbClr val="1B1BCF"/>
                </a:solidFill>
                <a:latin typeface="Times New Roman" pitchFamily="18" charset="0"/>
                <a:cs typeface="Times New Roman" pitchFamily="18" charset="0"/>
              </a:rPr>
            </a:br>
            <a:r>
              <a:rPr lang="en-US" sz="5400" dirty="0" smtClean="0">
                <a:solidFill>
                  <a:srgbClr val="1B1BCF"/>
                </a:solidFill>
                <a:latin typeface="Times New Roman" pitchFamily="18" charset="0"/>
                <a:cs typeface="Times New Roman" pitchFamily="18" charset="0"/>
              </a:rPr>
              <a:t/>
            </a:r>
            <a:br>
              <a:rPr lang="en-US" sz="5400" dirty="0" smtClean="0">
                <a:solidFill>
                  <a:srgbClr val="1B1BCF"/>
                </a:solidFill>
                <a:latin typeface="Times New Roman" pitchFamily="18" charset="0"/>
                <a:cs typeface="Times New Roman" pitchFamily="18" charset="0"/>
              </a:rPr>
            </a:br>
            <a:r>
              <a:rPr lang="en-US" sz="5400" dirty="0" smtClean="0">
                <a:solidFill>
                  <a:srgbClr val="1B1BCF"/>
                </a:solidFill>
                <a:latin typeface="Times New Roman" pitchFamily="18" charset="0"/>
                <a:cs typeface="Times New Roman" pitchFamily="18" charset="0"/>
              </a:rPr>
              <a:t>Xin chào và hẹn gặp lại các  con vào tiết học sau!</a:t>
            </a:r>
            <a:r>
              <a:rPr lang="en-US" sz="5400" dirty="0" smtClean="0">
                <a:solidFill>
                  <a:srgbClr val="FF0000"/>
                </a:solidFill>
                <a:latin typeface="Times New Roman" pitchFamily="18" charset="0"/>
                <a:cs typeface="Times New Roman" pitchFamily="18" charset="0"/>
              </a:rPr>
              <a:t/>
            </a:r>
            <a:br>
              <a:rPr lang="en-US" sz="5400" dirty="0" smtClean="0">
                <a:solidFill>
                  <a:srgbClr val="FF0000"/>
                </a:solidFill>
                <a:latin typeface="Times New Roman" pitchFamily="18" charset="0"/>
                <a:cs typeface="Times New Roman" pitchFamily="18" charset="0"/>
              </a:rPr>
            </a:br>
            <a:r>
              <a:rPr lang="en-US" sz="5400" dirty="0" smtClean="0">
                <a:solidFill>
                  <a:srgbClr val="FF0000"/>
                </a:solidFill>
                <a:latin typeface="Times New Roman" pitchFamily="18" charset="0"/>
                <a:cs typeface="Times New Roman" pitchFamily="18" charset="0"/>
              </a:rPr>
              <a:t/>
            </a:r>
            <a:br>
              <a:rPr lang="en-US" sz="5400" dirty="0" smtClean="0">
                <a:solidFill>
                  <a:srgbClr val="FF0000"/>
                </a:solidFill>
                <a:latin typeface="Times New Roman" pitchFamily="18" charset="0"/>
                <a:cs typeface="Times New Roman" pitchFamily="18" charset="0"/>
              </a:rPr>
            </a:br>
            <a:endParaRPr lang="en-US" sz="5400" dirty="0">
              <a:solidFill>
                <a:srgbClr val="FF0000"/>
              </a:solidFill>
              <a:latin typeface="Times New Roman" pitchFamily="18" charset="0"/>
              <a:cs typeface="Times New Roman" pitchFamily="18" charset="0"/>
            </a:endParaRPr>
          </a:p>
        </p:txBody>
      </p:sp>
      <p:pic>
        <p:nvPicPr>
          <p:cNvPr id="3" name="2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34400" y="6172200"/>
            <a:ext cx="609600" cy="609600"/>
          </a:xfrm>
          <a:prstGeom prst="rect">
            <a:avLst/>
          </a:prstGeom>
        </p:spPr>
      </p:pic>
    </p:spTree>
    <p:custDataLst>
      <p:tags r:id="rId1"/>
    </p:custDataLst>
  </p:cSld>
  <p:clrMapOvr>
    <a:masterClrMapping/>
  </p:clrMapOvr>
  <p:transition spd="slow" advClick="0" advTm="11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2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lie 2 (1)">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4267200" y="3557588"/>
            <a:ext cx="609600" cy="609600"/>
          </a:xfrm>
        </p:spPr>
      </p:pic>
      <p:pic>
        <p:nvPicPr>
          <p:cNvPr id="29698" name="Picture 2" descr="Hình ảnh có liên quan"/>
          <p:cNvPicPr>
            <a:picLocks noChangeAspect="1" noChangeArrowheads="1"/>
          </p:cNvPicPr>
          <p:nvPr/>
        </p:nvPicPr>
        <p:blipFill>
          <a:blip r:embed="rId7"/>
          <a:srcRect/>
          <a:stretch>
            <a:fillRect/>
          </a:stretch>
        </p:blipFill>
        <p:spPr bwMode="auto">
          <a:xfrm>
            <a:off x="0" y="0"/>
            <a:ext cx="9144000" cy="685800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163920">
        <p:wipe/>
      </p:transition>
    </mc:Choice>
    <mc:Fallback xmlns="">
      <p:transition advClick="0" advTm="163920">
        <p:wip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68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lie 4 (1)">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flipV="1">
            <a:off x="6477000" y="4953000"/>
            <a:ext cx="1600200" cy="1066800"/>
          </a:xfrm>
        </p:spPr>
      </p:pic>
      <p:pic>
        <p:nvPicPr>
          <p:cNvPr id="22530" name="Picture 2" descr="Kết quả hình ảnh cho kiến con đi ô tô"/>
          <p:cNvPicPr>
            <a:picLocks noChangeAspect="1" noChangeArrowheads="1"/>
          </p:cNvPicPr>
          <p:nvPr/>
        </p:nvPicPr>
        <p:blipFill>
          <a:blip r:embed="rId7"/>
          <a:srcRect/>
          <a:stretch>
            <a:fillRect/>
          </a:stretch>
        </p:blipFill>
        <p:spPr bwMode="auto">
          <a:xfrm>
            <a:off x="-34636" y="0"/>
            <a:ext cx="9144000" cy="6858000"/>
          </a:xfrm>
          <a:prstGeom prst="rect">
            <a:avLst/>
          </a:prstGeom>
          <a:noFill/>
        </p:spPr>
      </p:pic>
      <p:pic>
        <p:nvPicPr>
          <p:cNvPr id="5" name="Slie 4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flipV="1">
            <a:off x="8458200" y="5867400"/>
            <a:ext cx="651164" cy="533400"/>
          </a:xfrm>
          <a:prstGeom prst="rect">
            <a:avLst/>
          </a:prstGeom>
        </p:spPr>
      </p:pic>
    </p:spTree>
    <p:custDataLst>
      <p:tags r:id="rId1"/>
    </p:custDataLst>
  </p:cSld>
  <p:clrMapOvr>
    <a:masterClrMapping/>
  </p:clrMapOvr>
  <p:transition spd="slow" advClick="0" advTm="1643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6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602"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lie 5 (1)">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4267200" y="3557588"/>
            <a:ext cx="609600" cy="609600"/>
          </a:xfrm>
        </p:spPr>
      </p:pic>
      <p:pic>
        <p:nvPicPr>
          <p:cNvPr id="24578" name="Picture 2" descr="Kết quả hình ảnh cho kiến con đi ô tô"/>
          <p:cNvPicPr>
            <a:picLocks noChangeAspect="1" noChangeArrowheads="1"/>
          </p:cNvPicPr>
          <p:nvPr/>
        </p:nvPicPr>
        <p:blipFill>
          <a:blip r:embed="rId7"/>
          <a:srcRect/>
          <a:stretch>
            <a:fillRect/>
          </a:stretch>
        </p:blipFill>
        <p:spPr bwMode="auto">
          <a:xfrm>
            <a:off x="0" y="1"/>
            <a:ext cx="9144000" cy="6858000"/>
          </a:xfrm>
          <a:prstGeom prst="rect">
            <a:avLst/>
          </a:prstGeom>
          <a:noFill/>
        </p:spPr>
      </p:pic>
      <p:pic>
        <p:nvPicPr>
          <p:cNvPr id="5" name="Slie 5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34400" y="6096000"/>
            <a:ext cx="609600" cy="609600"/>
          </a:xfrm>
          <a:prstGeom prst="rect">
            <a:avLst/>
          </a:prstGeom>
        </p:spPr>
      </p:pic>
    </p:spTree>
    <p:custDataLst>
      <p:tags r:id="rId1"/>
    </p:custDataLst>
  </p:cSld>
  <p:clrMapOvr>
    <a:masterClrMapping/>
  </p:clrMapOvr>
  <p:transition spd="slow" advClick="0" advTm="1787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903" fill="hold"/>
                                        <p:tgtEl>
                                          <p:spTgt spid="4"/>
                                        </p:tgtEl>
                                      </p:cBhvr>
                                    </p:cmd>
                                  </p:childTnLst>
                                </p:cTn>
                              </p:par>
                              <p:par>
                                <p:cTn id="7" presetID="1" presetClass="mediacall" presetSubtype="0" fill="hold" nodeType="withEffect">
                                  <p:stCondLst>
                                    <p:cond delay="0"/>
                                  </p:stCondLst>
                                  <p:childTnLst>
                                    <p:cmd type="call" cmd="playFrom(0.0)">
                                      <p:cBhvr>
                                        <p:cTn id="8" dur="179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audio>
              <p:cMediaNode vol="80000">
                <p:cTn id="10"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Slie 6 (1)">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4267200" y="3557588"/>
            <a:ext cx="609600" cy="609600"/>
          </a:xfrm>
        </p:spPr>
      </p:pic>
      <p:pic>
        <p:nvPicPr>
          <p:cNvPr id="4" name="Picture 2" descr="Hình ảnh có liên quan"/>
          <p:cNvPicPr>
            <a:picLocks noChangeAspect="1" noChangeArrowheads="1"/>
          </p:cNvPicPr>
          <p:nvPr/>
        </p:nvPicPr>
        <p:blipFill>
          <a:blip r:embed="rId7"/>
          <a:srcRect/>
          <a:stretch>
            <a:fillRect/>
          </a:stretch>
        </p:blipFill>
        <p:spPr bwMode="auto">
          <a:xfrm>
            <a:off x="0" y="0"/>
            <a:ext cx="9144000" cy="6858000"/>
          </a:xfrm>
          <a:prstGeom prst="rect">
            <a:avLst/>
          </a:prstGeom>
          <a:noFill/>
        </p:spPr>
      </p:pic>
      <p:pic>
        <p:nvPicPr>
          <p:cNvPr id="6" name="Slie 6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34400" y="6248400"/>
            <a:ext cx="609600" cy="609600"/>
          </a:xfrm>
          <a:prstGeom prst="rect">
            <a:avLst/>
          </a:prstGeom>
        </p:spPr>
      </p:pic>
    </p:spTree>
    <p:custDataLst>
      <p:tags r:id="rId1"/>
    </p:custDataLst>
  </p:cSld>
  <p:clrMapOvr>
    <a:masterClrMapping/>
  </p:clrMapOvr>
  <p:transition spd="slow" advClick="0" advTm="7060">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29" fill="hold"/>
                                        <p:tgtEl>
                                          <p:spTgt spid="5"/>
                                        </p:tgtEl>
                                      </p:cBhvr>
                                    </p:cmd>
                                  </p:childTnLst>
                                </p:cTn>
                              </p:par>
                              <p:par>
                                <p:cTn id="7" presetID="1" presetClass="mediacall" presetSubtype="0" fill="hold" nodeType="withEffect">
                                  <p:stCondLst>
                                    <p:cond delay="0"/>
                                  </p:stCondLst>
                                  <p:childTnLst>
                                    <p:cmd type="call" cmd="playFrom(0.0)">
                                      <p:cBhvr>
                                        <p:cTn id="8" dur="71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audio>
              <p:cMediaNode vol="80000">
                <p:cTn id="10"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lie 7 (1)">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4267200" y="3557588"/>
            <a:ext cx="609600" cy="609600"/>
          </a:xfrm>
        </p:spPr>
      </p:pic>
      <p:pic>
        <p:nvPicPr>
          <p:cNvPr id="5" name="Picture 2" descr="Hình ảnh có liên quan"/>
          <p:cNvPicPr>
            <a:picLocks noChangeAspect="1" noChangeArrowheads="1"/>
          </p:cNvPicPr>
          <p:nvPr/>
        </p:nvPicPr>
        <p:blipFill>
          <a:blip r:embed="rId7"/>
          <a:srcRect/>
          <a:stretch>
            <a:fillRect/>
          </a:stretch>
        </p:blipFill>
        <p:spPr bwMode="auto">
          <a:xfrm>
            <a:off x="-76200" y="0"/>
            <a:ext cx="9525000" cy="7086600"/>
          </a:xfrm>
          <a:prstGeom prst="rect">
            <a:avLst/>
          </a:prstGeom>
          <a:noFill/>
        </p:spPr>
      </p:pic>
      <p:pic>
        <p:nvPicPr>
          <p:cNvPr id="6" name="Slie 7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839200" y="6477000"/>
            <a:ext cx="609600" cy="609600"/>
          </a:xfrm>
          <a:prstGeom prst="rect">
            <a:avLst/>
          </a:prstGeom>
        </p:spPr>
      </p:pic>
    </p:spTree>
    <p:custDataLst>
      <p:tags r:id="rId1"/>
    </p:custDataLst>
  </p:cSld>
  <p:clrMapOvr>
    <a:masterClrMapping/>
  </p:clrMapOvr>
  <p:transition spd="slow" advClick="0" advTm="4066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751" fill="hold"/>
                                        <p:tgtEl>
                                          <p:spTgt spid="4"/>
                                        </p:tgtEl>
                                      </p:cBhvr>
                                    </p:cmd>
                                  </p:childTnLst>
                                </p:cTn>
                              </p:par>
                              <p:par>
                                <p:cTn id="7" presetID="1" presetClass="mediacall" presetSubtype="0" fill="hold" nodeType="withEffect">
                                  <p:stCondLst>
                                    <p:cond delay="0"/>
                                  </p:stCondLst>
                                  <p:childTnLst>
                                    <p:cmd type="call" cmd="playFrom(0.0)">
                                      <p:cBhvr>
                                        <p:cTn id="8" dur="407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audio>
              <p:cMediaNode vol="80000">
                <p:cTn id="10"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lie 8 (1)">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4267200" y="3557588"/>
            <a:ext cx="609600" cy="609600"/>
          </a:xfrm>
        </p:spPr>
      </p:pic>
      <p:pic>
        <p:nvPicPr>
          <p:cNvPr id="25602" name="Picture 2" descr="Kết quả hình ảnh cho kiến con đi ô tô"/>
          <p:cNvPicPr>
            <a:picLocks noChangeAspect="1" noChangeArrowheads="1"/>
          </p:cNvPicPr>
          <p:nvPr/>
        </p:nvPicPr>
        <p:blipFill>
          <a:blip r:embed="rId7"/>
          <a:srcRect/>
          <a:stretch>
            <a:fillRect/>
          </a:stretch>
        </p:blipFill>
        <p:spPr bwMode="auto">
          <a:xfrm>
            <a:off x="0" y="0"/>
            <a:ext cx="9144000" cy="6858000"/>
          </a:xfrm>
          <a:prstGeom prst="rect">
            <a:avLst/>
          </a:prstGeom>
          <a:noFill/>
        </p:spPr>
      </p:pic>
      <p:pic>
        <p:nvPicPr>
          <p:cNvPr id="3" name="Slie 8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34400" y="6283036"/>
            <a:ext cx="609600" cy="609600"/>
          </a:xfrm>
          <a:prstGeom prst="rect">
            <a:avLst/>
          </a:prstGeom>
        </p:spPr>
      </p:pic>
    </p:spTree>
    <p:custDataLst>
      <p:tags r:id="rId1"/>
    </p:custDataLst>
  </p:cSld>
  <p:clrMapOvr>
    <a:masterClrMapping/>
  </p:clrMapOvr>
  <p:transition spd="slow" advClick="0" advTm="15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582" fill="hold"/>
                                        <p:tgtEl>
                                          <p:spTgt spid="4"/>
                                        </p:tgtEl>
                                      </p:cBhvr>
                                    </p:cmd>
                                  </p:childTnLst>
                                </p:cTn>
                              </p:par>
                              <p:par>
                                <p:cTn id="7" presetID="1" presetClass="mediacall" presetSubtype="0" fill="hold" nodeType="withEffect">
                                  <p:stCondLst>
                                    <p:cond delay="0"/>
                                  </p:stCondLst>
                                  <p:childTnLst>
                                    <p:cmd type="call" cmd="playFrom(0.0)">
                                      <p:cBhvr>
                                        <p:cTn id="8" dur="145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lie 9">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4267200" y="3557588"/>
            <a:ext cx="609600" cy="609600"/>
          </a:xfrm>
        </p:spPr>
      </p:pic>
      <p:pic>
        <p:nvPicPr>
          <p:cNvPr id="7170" name="Picture 2" descr="Hình ảnh có liên quan"/>
          <p:cNvPicPr>
            <a:picLocks noChangeAspect="1" noChangeArrowheads="1"/>
          </p:cNvPicPr>
          <p:nvPr/>
        </p:nvPicPr>
        <p:blipFill>
          <a:blip r:embed="rId7"/>
          <a:srcRect/>
          <a:stretch>
            <a:fillRect/>
          </a:stretch>
        </p:blipFill>
        <p:spPr bwMode="auto">
          <a:xfrm>
            <a:off x="0" y="0"/>
            <a:ext cx="9144000" cy="6858000"/>
          </a:xfrm>
          <a:prstGeom prst="rect">
            <a:avLst/>
          </a:prstGeom>
          <a:noFill/>
        </p:spPr>
      </p:pic>
      <p:pic>
        <p:nvPicPr>
          <p:cNvPr id="3" name="Slie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06691" y="6248400"/>
            <a:ext cx="609600" cy="609600"/>
          </a:xfrm>
          <a:prstGeom prst="rect">
            <a:avLst/>
          </a:prstGeom>
        </p:spPr>
      </p:pic>
    </p:spTree>
    <p:custDataLst>
      <p:tags r:id="rId1"/>
    </p:custDataLst>
  </p:cSld>
  <p:clrMapOvr>
    <a:masterClrMapping/>
  </p:clrMapOvr>
  <p:transition spd="slow" advClick="0" advTm="36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178" fill="hold"/>
                                        <p:tgtEl>
                                          <p:spTgt spid="4"/>
                                        </p:tgtEl>
                                      </p:cBhvr>
                                    </p:cmd>
                                  </p:childTnLst>
                                </p:cTn>
                              </p:par>
                              <p:par>
                                <p:cTn id="7" presetID="1" presetClass="mediacall" presetSubtype="0" fill="hold" nodeType="withEffect">
                                  <p:stCondLst>
                                    <p:cond delay="0"/>
                                  </p:stCondLst>
                                  <p:childTnLst>
                                    <p:cmd type="call" cmd="playFrom(0.0)">
                                      <p:cBhvr>
                                        <p:cTn id="8" dur="351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83CDE35-B174-46C7-BC47-68F968A6F074"/>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em\uFFFD\uFFFD{4A880D67-CE01-44C0-8B53-55377E23D0D7}&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Kien con di o to"/>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61&lt;/slide&gt;&lt;/nextAction&gt;&lt;prevAction&gt;&lt;action&gt;2&lt;/action&gt;&lt;slide&gt;267&lt;/slide&gt;&lt;/prevAction&gt;&lt;lock&gt;0&lt;/lock&gt;&lt;/BranchingProperties&gt;&#10;"/>
  <p:tag name="GENSWF_SLIDE_UID" val="{B0C3056D-FB26-453E-9B54-4A1B01C1506A}:258"/>
</p:tagLst>
</file>

<file path=ppt/tags/tag11.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83&lt;/slide&gt;&lt;/nextAction&gt;&lt;prevAction&gt;&lt;action&gt;2&lt;/action&gt;&lt;slide&gt;258&lt;/slide&gt;&lt;/prevAction&gt;&lt;lock&gt;0&lt;/lock&gt;&lt;/BranchingProperties&gt;&#10;"/>
  <p:tag name="GENSWF_SLIDE_UID" val="{39FEA4BA-8609-47B7-B725-2DBB92FF5D2E}:261"/>
</p:tagLst>
</file>

<file path=ppt/tags/tag12.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84&lt;/slide&gt;&lt;/nextAction&gt;&lt;prevAction&gt;&lt;action&gt;2&lt;/action&gt;&lt;slide&gt;261&lt;/slide&gt;&lt;/prevAction&gt;&lt;lock&gt;0&lt;/lock&gt;&lt;/BranchingProperties&gt;&#10;"/>
  <p:tag name="GENSWF_SLIDE_UID" val="{F55B3E82-2AB0-44B8-A243-7979ED6045B0}:283"/>
</p:tagLst>
</file>

<file path=ppt/tags/tag13.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63&lt;/slide&gt;&lt;/nextAction&gt;&lt;prevAction&gt;&lt;action&gt;2&lt;/action&gt;&lt;slide&gt;283&lt;/slide&gt;&lt;/prevAction&gt;&lt;lock&gt;0&lt;/lock&gt;&lt;/BranchingProperties&gt;&#10;"/>
  <p:tag name="GENSWF_SLIDE_UID" val="{8FD40257-DD78-412E-B856-730144802698}:284"/>
</p:tagLst>
</file>

<file path=ppt/tags/tag14.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75&lt;/slide&gt;&lt;/nextAction&gt;&lt;prevAction&gt;&lt;action&gt;2&lt;/action&gt;&lt;slide&gt;284&lt;/slide&gt;&lt;/prevAction&gt;&lt;lock&gt;0&lt;/lock&gt;&lt;/BranchingProperties&gt;&#10;"/>
  <p:tag name="GENSWF_SLIDE_UID" val="{4D950522-D8B2-4780-8B7E-97C6B38D2F03}:263"/>
</p:tagLst>
</file>

<file path=ppt/tags/tag15.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62&lt;/slide&gt;&lt;/nextAction&gt;&lt;prevAction&gt;&lt;action&gt;2&lt;/action&gt;&lt;slide&gt;263&lt;/slide&gt;&lt;/prevAction&gt;&lt;lock&gt;0&lt;/lock&gt;&lt;/BranchingProperties&gt;&#10;"/>
  <p:tag name="GENSWF_SLIDE_UID" val="{F781EAB9-8EC9-4F64-8477-EEFE9BD6D067}:275"/>
</p:tagLst>
</file>

<file path=ppt/tags/tag16.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76&lt;/slide&gt;&lt;/nextAction&gt;&lt;prevAction&gt;&lt;action&gt;2&lt;/action&gt;&lt;slide&gt;275&lt;/slide&gt;&lt;/prevAction&gt;&lt;lock&gt;0&lt;/lock&gt;&lt;/BranchingProperties&gt;&#10;"/>
  <p:tag name="GENSWF_SLIDE_UID" val="{DA86DC68-B915-442A-A458-DB712B3B9A8F}:262"/>
</p:tagLst>
</file>

<file path=ppt/tags/tag17.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86&lt;/slide&gt;&lt;/nextAction&gt;&lt;prevAction&gt;&lt;action&gt;2&lt;/action&gt;&lt;slide&gt;262&lt;/slide&gt;&lt;/prevAction&gt;&lt;lock&gt;0&lt;/lock&gt;&lt;/BranchingProperties&gt;&#10;"/>
  <p:tag name="GENSWF_SLIDE_UID" val="{A65F0D3A-924D-402F-B2B5-A1B83EA655C1}:276"/>
</p:tagLst>
</file>

<file path=ppt/tags/tag18.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81&lt;/slide&gt;&lt;/nextAction&gt;&lt;prevAction&gt;&lt;action&gt;2&lt;/action&gt;&lt;slide&gt;276&lt;/slide&gt;&lt;/prevAction&gt;&lt;lock&gt;0&lt;/lock&gt;&lt;/BranchingProperties&gt;&#10;"/>
  <p:tag name="GENSWF_SLIDE_UID" val="{17932513-1A7A-435C-9807-6574167ED3BA}:286"/>
</p:tagLst>
</file>

<file path=ppt/tags/tag19.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85&lt;/slide&gt;&lt;/nextAction&gt;&lt;prevAction&gt;&lt;action&gt;2&lt;/action&gt;&lt;slide&gt;286&lt;/slide&gt;&lt;/prevAction&gt;&lt;lock&gt;0&lt;/lock&gt;&lt;/BranchingProperties&gt;&#10;"/>
  <p:tag name="GENSWF_SLIDE_UID" val="{CE295EAF-890E-4317-B783-2831810065D0}:281"/>
</p:tagLst>
</file>

<file path=ppt/tags/tag2.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69&lt;/slide&gt;&lt;/nextAction&gt;&lt;prevAction&gt;&lt;action&gt;2&lt;/action&gt;&lt;slide&gt;256&lt;/slide&gt;&lt;/prevAction&gt;&lt;lock&gt;0&lt;/lock&gt;&lt;/BranchingProperties&gt;&#10;"/>
  <p:tag name="GENSWF_SLIDE_UID" val="{7E8D9A52-2CAF-4E8F-B8BC-64BD6CC87190}:282"/>
</p:tagLst>
</file>

<file path=ppt/tags/tag20.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79&lt;/slide&gt;&lt;/nextAction&gt;&lt;prevAction&gt;&lt;action&gt;2&lt;/action&gt;&lt;slide&gt;281&lt;/slide&gt;&lt;/prevAction&gt;&lt;lock&gt;0&lt;/lock&gt;&lt;/BranchingProperties&gt;&#10;"/>
  <p:tag name="GENSWF_SLIDE_UID" val="{2AB030A6-BF3C-4FDD-9653-931D410E18A3}:285"/>
</p:tagLst>
</file>

<file path=ppt/tags/tag21.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0&lt;/action&gt;&lt;/nextAction&gt;&lt;prevAction&gt;&lt;action&gt;2&lt;/action&gt;&lt;slide&gt;285&lt;/slide&gt;&lt;/prevAction&gt;&lt;lock&gt;0&lt;/lock&gt;&lt;/BranchingProperties&gt;&#10;"/>
  <p:tag name="GENSWF_SLIDE_UID" val="{21D286B1-343E-45C8-A67B-6BEE97BF285B}:279"/>
</p:tagLst>
</file>

<file path=ppt/tags/tag3.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69&lt;/slide&gt;&lt;/nextAction&gt;&lt;prevAction&gt;&lt;action&gt;2&lt;/action&gt;&lt;slide&gt;256&lt;/slide&gt;&lt;/prevAction&gt;&lt;lock&gt;0&lt;/lock&gt;&lt;/BranchingProperties&gt;&#10;"/>
  <p:tag name="GENSWF_SLIDE_UID" val="{7E8D9A52-2CAF-4E8F-B8BC-64BD6CC87190}:282"/>
</p:tagLst>
</file>

<file path=ppt/tags/tag4.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65&lt;/slide&gt;&lt;/nextAction&gt;&lt;prevAction&gt;&lt;action&gt;2&lt;/action&gt;&lt;slide&gt;282&lt;/slide&gt;&lt;/prevAction&gt;&lt;lock&gt;0&lt;/lock&gt;&lt;/BranchingProperties&gt;&#10;"/>
  <p:tag name="GENSWF_SLIDE_UID" val="{E0173A22-93B1-437C-9794-5DFA1CADE7DB}:269"/>
</p:tagLst>
</file>

<file path=ppt/tags/tag5.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66&lt;/slide&gt;&lt;/nextAction&gt;&lt;prevAction&gt;&lt;action&gt;2&lt;/action&gt;&lt;slide&gt;269&lt;/slide&gt;&lt;/prevAction&gt;&lt;lock&gt;0&lt;/lock&gt;&lt;/BranchingProperties&gt;&#10;"/>
  <p:tag name="GENSWF_SLIDE_UID" val="{E268C598-2925-411F-90AD-AB7CF5F88E95}:265"/>
</p:tagLst>
</file>

<file path=ppt/tags/tag6.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71&lt;/slide&gt;&lt;/nextAction&gt;&lt;prevAction&gt;&lt;action&gt;2&lt;/action&gt;&lt;slide&gt;265&lt;/slide&gt;&lt;/prevAction&gt;&lt;lock&gt;0&lt;/lock&gt;&lt;/BranchingProperties&gt;&#10;"/>
  <p:tag name="GENSWF_SLIDE_UID" val="{14D31422-82DF-40A1-BEDD-191DC53F6F68}:266"/>
</p:tagLst>
</file>

<file path=ppt/tags/tag7.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70&lt;/slide&gt;&lt;/nextAction&gt;&lt;prevAction&gt;&lt;action&gt;2&lt;/action&gt;&lt;slide&gt;266&lt;/slide&gt;&lt;/prevAction&gt;&lt;lock&gt;0&lt;/lock&gt;&lt;/BranchingProperties&gt;&#10;"/>
  <p:tag name="GENSWF_SLIDE_UID" val="{B20E03A3-DE8B-4D2F-ABF9-099909114842}:271"/>
</p:tagLst>
</file>

<file path=ppt/tags/tag8.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67&lt;/slide&gt;&lt;/nextAction&gt;&lt;prevAction&gt;&lt;action&gt;2&lt;/action&gt;&lt;slide&gt;271&lt;/slide&gt;&lt;/prevAction&gt;&lt;lock&gt;0&lt;/lock&gt;&lt;/BranchingProperties&gt;&#10;"/>
  <p:tag name="GENSWF_SLIDE_UID" val="{FFAAAF77-F48D-4BA9-9B2A-F68B53DD9927}:270"/>
</p:tagLst>
</file>

<file path=ppt/tags/tag9.xml><?xml version="1.0" encoding="utf-8"?>
<p:tagLst xmlns:a="http://schemas.openxmlformats.org/drawingml/2006/main" xmlns:r="http://schemas.openxmlformats.org/officeDocument/2006/relationships" xmlns:p="http://schemas.openxmlformats.org/presentationml/2006/main">
  <p:tag name="ISPRING_SLIDE_BRANCHING_PROPERTIES" val="&lt;BranchingProperties&gt;&lt;nextAction&gt;&lt;action&gt;2&lt;/action&gt;&lt;slide&gt;258&lt;/slide&gt;&lt;/nextAction&gt;&lt;prevAction&gt;&lt;action&gt;2&lt;/action&gt;&lt;slide&gt;270&lt;/slide&gt;&lt;/prevAction&gt;&lt;lock&gt;0&lt;/lock&gt;&lt;/BranchingProperties&gt;&#10;"/>
  <p:tag name="GENSWF_SLIDE_UID" val="{4CC6D364-92E8-496C-AE2D-B4ACC9CF2D8B}: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248</Words>
  <Application>Microsoft Office PowerPoint</Application>
  <PresentationFormat>On-screen Show (4:3)</PresentationFormat>
  <Paragraphs>46</Paragraphs>
  <Slides>20</Slides>
  <Notes>20</Notes>
  <HiddenSlides>0</HiddenSlides>
  <MMClips>26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Đàm thoại về nội dung truyện</vt:lpstr>
      <vt:lpstr>PowerPoint Presentation</vt:lpstr>
      <vt:lpstr>PowerPoint Presentation</vt:lpstr>
      <vt:lpstr>Kiến con vào rừng để làm gì?</vt:lpstr>
      <vt:lpstr>PowerPoint Presentation</vt:lpstr>
      <vt:lpstr>PowerPoint Presentation</vt:lpstr>
      <vt:lpstr>PowerPoint Presentation</vt:lpstr>
      <vt:lpstr>PowerPoint Presentation</vt:lpstr>
      <vt:lpstr>PowerPoint Presentation</vt:lpstr>
      <vt:lpstr>PowerPoint Presentation</vt:lpstr>
      <vt:lpstr>   Xin chào và hẹn gặp lại các  con vào tiết học sau!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Kien con di o to</dc:title>
  <dc:creator>khanhvd</dc:creator>
  <cp:lastModifiedBy>Techsi.vn</cp:lastModifiedBy>
  <cp:revision>47</cp:revision>
  <dcterms:created xsi:type="dcterms:W3CDTF">2017-06-22T13:18:45Z</dcterms:created>
  <dcterms:modified xsi:type="dcterms:W3CDTF">2025-02-23T12:09:09Z</dcterms:modified>
</cp:coreProperties>
</file>