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60" r:id="rId4"/>
    <p:sldId id="276" r:id="rId5"/>
    <p:sldId id="266" r:id="rId6"/>
    <p:sldId id="267" r:id="rId7"/>
    <p:sldId id="261" r:id="rId8"/>
    <p:sldId id="268" r:id="rId9"/>
    <p:sldId id="262" r:id="rId10"/>
    <p:sldId id="269" r:id="rId11"/>
    <p:sldId id="263" r:id="rId12"/>
    <p:sldId id="264" r:id="rId13"/>
    <p:sldId id="265" r:id="rId14"/>
    <p:sldId id="271" r:id="rId15"/>
    <p:sldId id="27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2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5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5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5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3D86A-EE07-47DF-9526-5E97859139CA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35544" y="60647"/>
            <a:ext cx="744582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 KHỐI </a:t>
            </a:r>
          </a:p>
          <a:p>
            <a:pPr algn="ctr">
              <a:spcBef>
                <a:spcPct val="0"/>
              </a:spcBef>
            </a:pPr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0" y="1280668"/>
            <a:ext cx="1524000" cy="140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614" y="2901834"/>
            <a:ext cx="928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MỘT SỐ LOẠI CỦ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3600" y="3917485"/>
            <a:ext cx="55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C3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GV: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5934" y="6296111"/>
            <a:ext cx="433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8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9513" y="3702050"/>
            <a:ext cx="1485900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Củ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962401" y="3886200"/>
            <a:ext cx="1044575" cy="3175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962900" y="3932239"/>
            <a:ext cx="1485900" cy="36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Cuống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629400" y="3140075"/>
            <a:ext cx="1524000" cy="79375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09988" y="914400"/>
            <a:ext cx="14859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195888" y="1098550"/>
            <a:ext cx="1738312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86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1213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6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8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37" y="0"/>
            <a:ext cx="534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32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338"/>
            <a:ext cx="5238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10" y="0"/>
            <a:ext cx="6625047" cy="32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10" y="3370217"/>
            <a:ext cx="6744789" cy="34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9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564777" cy="590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11" y="-1"/>
            <a:ext cx="6287589" cy="590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7543" y="5904410"/>
            <a:ext cx="87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</a:rPr>
              <a:t>So </a:t>
            </a:r>
            <a:r>
              <a:rPr lang="en-US" altLang="vi-VN" sz="3200" b="1" dirty="0" err="1">
                <a:solidFill>
                  <a:srgbClr val="FF0000"/>
                </a:solidFill>
              </a:rPr>
              <a:t>sánh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điểm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giống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nhau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khác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nhau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</a:rPr>
              <a:t> 2 </a:t>
            </a:r>
            <a:r>
              <a:rPr lang="en-US" altLang="vi-VN" sz="3200" b="1" dirty="0" err="1">
                <a:solidFill>
                  <a:srgbClr val="FF0000"/>
                </a:solidFill>
              </a:rPr>
              <a:t>loại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củ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6446" y="222069"/>
            <a:ext cx="646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00"/>
                </a:solidFill>
              </a:rPr>
              <a:t>Mở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rộng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các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loại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rau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ăn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củ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5" descr="CAS9MZ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1" y="883043"/>
            <a:ext cx="3755027" cy="21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hoai-DL-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0" y="3890554"/>
            <a:ext cx="375502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AIM5X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76" y="883043"/>
            <a:ext cx="2736669" cy="21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AK56J4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37" y="3429000"/>
            <a:ext cx="3991793" cy="267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577" y="3132908"/>
            <a:ext cx="205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Củ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cải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trắng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697" y="6448522"/>
            <a:ext cx="205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 err="1" smtClean="0">
                <a:solidFill>
                  <a:srgbClr val="0000FF"/>
                </a:solidFill>
              </a:rPr>
              <a:t>Củ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lang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9503" y="3304957"/>
            <a:ext cx="293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err="1" smtClean="0">
                <a:solidFill>
                  <a:srgbClr val="0000FF"/>
                </a:solidFill>
              </a:rPr>
              <a:t>Củ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tây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1016" y="6263856"/>
            <a:ext cx="1410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err="1">
                <a:solidFill>
                  <a:srgbClr val="0000FF"/>
                </a:solidFill>
              </a:rPr>
              <a:t>Củ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rốt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304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ÔN LUYỆN CỦNG CỐ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1" y="209006"/>
            <a:ext cx="99930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I.Mục đích yêu cầu:</a:t>
            </a:r>
            <a:endParaRPr lang="vi-VN" sz="2000" dirty="0"/>
          </a:p>
          <a:p>
            <a:r>
              <a:rPr lang="vi-VN" sz="2000" b="1" dirty="0"/>
              <a:t>1. Kiến thức:</a:t>
            </a:r>
            <a:endParaRPr lang="vi-VN" sz="2000" dirty="0"/>
          </a:p>
          <a:p>
            <a:r>
              <a:rPr lang="vi-VN" sz="2000" dirty="0" smtClean="0"/>
              <a:t>- Trẻ </a:t>
            </a:r>
            <a:r>
              <a:rPr lang="vi-VN" sz="2000" dirty="0"/>
              <a:t>nhận biết tên </a:t>
            </a:r>
            <a:r>
              <a:rPr lang="vi-VN" sz="2000" dirty="0" smtClean="0"/>
              <a:t>các loại củ .</a:t>
            </a:r>
          </a:p>
          <a:p>
            <a:r>
              <a:rPr lang="vi-VN" sz="2000" dirty="0" smtClean="0"/>
              <a:t>- Biết </a:t>
            </a:r>
            <a:r>
              <a:rPr lang="vi-VN" sz="2000" dirty="0"/>
              <a:t>được đặc điểm cơ bản của một số loại </a:t>
            </a:r>
            <a:r>
              <a:rPr lang="vi-VN" sz="2000" dirty="0" smtClean="0"/>
              <a:t>củ </a:t>
            </a:r>
            <a:r>
              <a:rPr lang="vi-VN" sz="2000" dirty="0"/>
              <a:t>đó.</a:t>
            </a:r>
            <a:br>
              <a:rPr lang="vi-VN" sz="2000" dirty="0"/>
            </a:br>
            <a:r>
              <a:rPr lang="vi-VN" sz="2000" b="1" dirty="0"/>
              <a:t>2.Kỹ năng:</a:t>
            </a:r>
            <a:endParaRPr lang="vi-VN" sz="2000" dirty="0"/>
          </a:p>
          <a:p>
            <a:r>
              <a:rPr lang="vi-VN" sz="2000" dirty="0" smtClean="0"/>
              <a:t>- Phân </a:t>
            </a:r>
            <a:r>
              <a:rPr lang="vi-VN" sz="2000" dirty="0"/>
              <a:t>biệt màu sắc, công dụng, cách chế biến của một số loại </a:t>
            </a:r>
            <a:r>
              <a:rPr lang="vi-VN" sz="2000" dirty="0" smtClean="0"/>
              <a:t>củ.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1" dirty="0"/>
              <a:t>3.Thái độ:</a:t>
            </a:r>
            <a:endParaRPr lang="vi-VN" sz="2000" dirty="0"/>
          </a:p>
          <a:p>
            <a:r>
              <a:rPr lang="vi-VN" sz="2000" dirty="0" smtClean="0"/>
              <a:t>- Giáo </a:t>
            </a:r>
            <a:r>
              <a:rPr lang="vi-VN" sz="2000" dirty="0"/>
              <a:t>dục trẻ biết yêu quý thiên nhiên, biết trồng, chăm sóc các loại </a:t>
            </a:r>
            <a:r>
              <a:rPr lang="vi-VN" sz="2000" dirty="0" smtClean="0"/>
              <a:t>củ.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dirty="0" smtClean="0"/>
              <a:t>- Biết củ </a:t>
            </a:r>
            <a:r>
              <a:rPr lang="vi-VN" sz="2000" dirty="0"/>
              <a:t>cung cấp vitamin cho cơ thể.</a:t>
            </a:r>
          </a:p>
          <a:p>
            <a:r>
              <a:rPr lang="vi-VN" sz="2000" b="1" dirty="0"/>
              <a:t>II. Chuẩn bị:</a:t>
            </a:r>
            <a:endParaRPr lang="vi-VN" sz="2000" dirty="0"/>
          </a:p>
          <a:p>
            <a:r>
              <a:rPr lang="vi-VN" sz="2000" dirty="0"/>
              <a:t>- Một số hình ảnh về các loại </a:t>
            </a:r>
            <a:r>
              <a:rPr lang="vi-VN" sz="2000" dirty="0" smtClean="0"/>
              <a:t>củ</a:t>
            </a:r>
            <a:endParaRPr lang="vi-VN" sz="2000" dirty="0"/>
          </a:p>
          <a:p>
            <a:r>
              <a:rPr lang="vi-VN" sz="2000" dirty="0" smtClean="0"/>
              <a:t>- Máy </a:t>
            </a:r>
            <a:r>
              <a:rPr lang="vi-VN" sz="2000" dirty="0"/>
              <a:t>tính(slide hình ảnh các loại </a:t>
            </a:r>
            <a:r>
              <a:rPr lang="vi-VN" sz="2000" dirty="0" smtClean="0"/>
              <a:t>củ)</a:t>
            </a:r>
            <a:endParaRPr lang="vi-VN" sz="2000" dirty="0"/>
          </a:p>
          <a:p>
            <a:r>
              <a:rPr lang="vi-VN" sz="2000" dirty="0" smtClean="0"/>
              <a:t>- Rau củ quả thật 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77075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447" y="91441"/>
            <a:ext cx="886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r>
              <a:rPr lang="en-US" dirty="0" smtClean="0"/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ẦU VÀ BÍ (Hình minh họa theo lời bài há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944" y="1116592"/>
            <a:ext cx="11996056" cy="57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7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509" y="156754"/>
            <a:ext cx="79291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 VÀ HÌNH THỨC TỔ CHỨC:</a:t>
            </a: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313509" y="744395"/>
            <a:ext cx="996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7086600" y="5029200"/>
            <a:ext cx="1981200" cy="3175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86850" y="4860925"/>
            <a:ext cx="876300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Củ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781800" y="3048000"/>
            <a:ext cx="2514600" cy="1524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72600" y="2830514"/>
            <a:ext cx="1181100" cy="36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non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6858000" y="6096000"/>
            <a:ext cx="1981200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91588" y="5883275"/>
            <a:ext cx="11811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Gốc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308350" y="2057400"/>
            <a:ext cx="196850" cy="17526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51113" y="4419600"/>
            <a:ext cx="14859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Cuống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3373438" y="1371600"/>
            <a:ext cx="2667000" cy="24384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19300" y="3810000"/>
            <a:ext cx="14859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4051300" y="4405313"/>
            <a:ext cx="1309688" cy="1524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2192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15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" y="117566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2. </a:t>
            </a:r>
            <a:endParaRPr lang="vi-VN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38"/>
            <a:ext cx="71628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71897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33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2362200" y="1371600"/>
            <a:ext cx="75438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1500" dirty="0">
                <a:solidFill>
                  <a:srgbClr val="C00000"/>
                </a:solidFill>
              </a:rPr>
              <a:t>?</a:t>
            </a:r>
            <a:r>
              <a:rPr lang="en-US" altLang="vi-VN" sz="8000" dirty="0" err="1"/>
              <a:t>Câu</a:t>
            </a:r>
            <a:r>
              <a:rPr lang="en-US" altLang="vi-VN" sz="8000" dirty="0"/>
              <a:t> </a:t>
            </a:r>
            <a:r>
              <a:rPr lang="en-US" altLang="vi-VN" sz="8000" dirty="0" err="1"/>
              <a:t>đố</a:t>
            </a:r>
            <a:r>
              <a:rPr lang="en-US" altLang="vi-VN" sz="8000" dirty="0"/>
              <a:t>:</a:t>
            </a:r>
          </a:p>
          <a:p>
            <a:pPr eaLnBrk="1" hangingPunct="1"/>
            <a:r>
              <a:rPr lang="en-US" altLang="vi-VN" sz="6000" dirty="0" err="1"/>
              <a:t>Củ</a:t>
            </a:r>
            <a:r>
              <a:rPr lang="en-US" altLang="vi-VN" sz="6000" dirty="0"/>
              <a:t> </a:t>
            </a:r>
            <a:r>
              <a:rPr lang="en-US" altLang="vi-VN" sz="6000" dirty="0" err="1"/>
              <a:t>gì</a:t>
            </a:r>
            <a:r>
              <a:rPr lang="en-US" altLang="vi-VN" sz="6000" dirty="0"/>
              <a:t> </a:t>
            </a:r>
            <a:r>
              <a:rPr lang="en-US" altLang="vi-VN" sz="6000" dirty="0" err="1"/>
              <a:t>nho</a:t>
            </a:r>
            <a:r>
              <a:rPr lang="en-US" altLang="vi-VN" sz="6000" dirty="0"/>
              <a:t> </a:t>
            </a:r>
            <a:r>
              <a:rPr lang="en-US" altLang="vi-VN" sz="6000" dirty="0" err="1"/>
              <a:t>nhỏ</a:t>
            </a:r>
            <a:endParaRPr lang="en-US" altLang="vi-VN" sz="6000" dirty="0"/>
          </a:p>
          <a:p>
            <a:pPr eaLnBrk="1" hangingPunct="1"/>
            <a:r>
              <a:rPr lang="en-US" altLang="vi-VN" sz="6000" dirty="0" err="1"/>
              <a:t>Chú</a:t>
            </a:r>
            <a:r>
              <a:rPr lang="en-US" altLang="vi-VN" sz="6000" dirty="0"/>
              <a:t> </a:t>
            </a:r>
            <a:r>
              <a:rPr lang="en-US" altLang="vi-VN" sz="6000" dirty="0" err="1"/>
              <a:t>thỏ</a:t>
            </a:r>
            <a:r>
              <a:rPr lang="en-US" altLang="vi-VN" sz="6000" dirty="0"/>
              <a:t> </a:t>
            </a:r>
            <a:r>
              <a:rPr lang="en-US" altLang="vi-VN" sz="6000" dirty="0" err="1"/>
              <a:t>thích</a:t>
            </a:r>
            <a:r>
              <a:rPr lang="en-US" altLang="vi-VN" sz="6000" dirty="0"/>
              <a:t> </a:t>
            </a:r>
            <a:r>
              <a:rPr lang="en-US" altLang="vi-VN" sz="6000" dirty="0" err="1"/>
              <a:t>ăn</a:t>
            </a:r>
            <a:endParaRPr lang="en-US" altLang="vi-VN" sz="6000" dirty="0"/>
          </a:p>
        </p:txBody>
      </p:sp>
    </p:spTree>
    <p:extLst>
      <p:ext uri="{BB962C8B-B14F-4D97-AF65-F5344CB8AC3E}">
        <p14:creationId xmlns:p14="http://schemas.microsoft.com/office/powerpoint/2010/main" val="9831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4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164</Words>
  <Application>Microsoft Office PowerPoint</Application>
  <PresentationFormat>Widescreen</PresentationFormat>
  <Paragraphs>39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22</cp:revision>
  <dcterms:created xsi:type="dcterms:W3CDTF">2024-10-09T08:54:49Z</dcterms:created>
  <dcterms:modified xsi:type="dcterms:W3CDTF">2025-01-06T14:29:17Z</dcterms:modified>
</cp:coreProperties>
</file>