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59" r:id="rId5"/>
    <p:sldId id="260" r:id="rId6"/>
    <p:sldId id="262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4A4D4-8AAA-48AE-9BEF-5B638BE6645D}" v="4" dt="2025-03-09T17:09:17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ao" userId="2e5ee39ab78961b2" providerId="LiveId" clId="{06D4A4D4-8AAA-48AE-9BEF-5B638BE6645D}"/>
    <pc:docChg chg="custSel delSld modSld">
      <pc:chgData name="Nguyen Thao" userId="2e5ee39ab78961b2" providerId="LiveId" clId="{06D4A4D4-8AAA-48AE-9BEF-5B638BE6645D}" dt="2025-03-09T17:09:28.819" v="149" actId="14100"/>
      <pc:docMkLst>
        <pc:docMk/>
      </pc:docMkLst>
      <pc:sldChg chg="del">
        <pc:chgData name="Nguyen Thao" userId="2e5ee39ab78961b2" providerId="LiveId" clId="{06D4A4D4-8AAA-48AE-9BEF-5B638BE6645D}" dt="2025-03-09T17:05:54.599" v="1" actId="47"/>
        <pc:sldMkLst>
          <pc:docMk/>
          <pc:sldMk cId="3647273403" sldId="257"/>
        </pc:sldMkLst>
      </pc:sldChg>
      <pc:sldChg chg="del">
        <pc:chgData name="Nguyen Thao" userId="2e5ee39ab78961b2" providerId="LiveId" clId="{06D4A4D4-8AAA-48AE-9BEF-5B638BE6645D}" dt="2025-03-09T17:05:55.534" v="2" actId="47"/>
        <pc:sldMkLst>
          <pc:docMk/>
          <pc:sldMk cId="1676379216" sldId="258"/>
        </pc:sldMkLst>
      </pc:sldChg>
      <pc:sldChg chg="modSp mod">
        <pc:chgData name="Nguyen Thao" userId="2e5ee39ab78961b2" providerId="LiveId" clId="{06D4A4D4-8AAA-48AE-9BEF-5B638BE6645D}" dt="2025-03-09T17:06:13.397" v="36" actId="20577"/>
        <pc:sldMkLst>
          <pc:docMk/>
          <pc:sldMk cId="3110045437" sldId="259"/>
        </pc:sldMkLst>
        <pc:spChg chg="mod">
          <ac:chgData name="Nguyen Thao" userId="2e5ee39ab78961b2" providerId="LiveId" clId="{06D4A4D4-8AAA-48AE-9BEF-5B638BE6645D}" dt="2025-03-09T17:06:13.397" v="36" actId="20577"/>
          <ac:spMkLst>
            <pc:docMk/>
            <pc:sldMk cId="3110045437" sldId="259"/>
            <ac:spMk id="5" creationId="{00000000-0000-0000-0000-000000000000}"/>
          </ac:spMkLst>
        </pc:spChg>
      </pc:sldChg>
      <pc:sldChg chg="addSp delSp modSp mod modAnim">
        <pc:chgData name="Nguyen Thao" userId="2e5ee39ab78961b2" providerId="LiveId" clId="{06D4A4D4-8AAA-48AE-9BEF-5B638BE6645D}" dt="2025-03-09T17:07:45.427" v="98" actId="255"/>
        <pc:sldMkLst>
          <pc:docMk/>
          <pc:sldMk cId="3231925235" sldId="260"/>
        </pc:sldMkLst>
        <pc:spChg chg="mod">
          <ac:chgData name="Nguyen Thao" userId="2e5ee39ab78961b2" providerId="LiveId" clId="{06D4A4D4-8AAA-48AE-9BEF-5B638BE6645D}" dt="2025-03-09T17:07:45.427" v="98" actId="255"/>
          <ac:spMkLst>
            <pc:docMk/>
            <pc:sldMk cId="3231925235" sldId="260"/>
            <ac:spMk id="5" creationId="{00000000-0000-0000-0000-000000000000}"/>
          </ac:spMkLst>
        </pc:spChg>
        <pc:picChg chg="add mod">
          <ac:chgData name="Nguyen Thao" userId="2e5ee39ab78961b2" providerId="LiveId" clId="{06D4A4D4-8AAA-48AE-9BEF-5B638BE6645D}" dt="2025-03-09T17:06:52.821" v="92"/>
          <ac:picMkLst>
            <pc:docMk/>
            <pc:sldMk cId="3231925235" sldId="260"/>
            <ac:picMk id="3" creationId="{F8594E5D-A354-3500-1CCB-5BEEEFE6959D}"/>
          </ac:picMkLst>
        </pc:picChg>
        <pc:picChg chg="del">
          <ac:chgData name="Nguyen Thao" userId="2e5ee39ab78961b2" providerId="LiveId" clId="{06D4A4D4-8AAA-48AE-9BEF-5B638BE6645D}" dt="2025-03-09T11:28:51.473" v="0" actId="478"/>
          <ac:picMkLst>
            <pc:docMk/>
            <pc:sldMk cId="3231925235" sldId="260"/>
            <ac:picMk id="7" creationId="{00000000-0000-0000-0000-000000000000}"/>
          </ac:picMkLst>
        </pc:picChg>
      </pc:sldChg>
      <pc:sldChg chg="del">
        <pc:chgData name="Nguyen Thao" userId="2e5ee39ab78961b2" providerId="LiveId" clId="{06D4A4D4-8AAA-48AE-9BEF-5B638BE6645D}" dt="2025-03-09T17:07:19.236" v="93" actId="47"/>
        <pc:sldMkLst>
          <pc:docMk/>
          <pc:sldMk cId="603239083" sldId="261"/>
        </pc:sldMkLst>
      </pc:sldChg>
      <pc:sldChg chg="addSp modSp mod modAnim">
        <pc:chgData name="Nguyen Thao" userId="2e5ee39ab78961b2" providerId="LiveId" clId="{06D4A4D4-8AAA-48AE-9BEF-5B638BE6645D}" dt="2025-03-09T17:09:28.819" v="149" actId="14100"/>
        <pc:sldMkLst>
          <pc:docMk/>
          <pc:sldMk cId="1552530485" sldId="262"/>
        </pc:sldMkLst>
        <pc:spChg chg="mod">
          <ac:chgData name="Nguyen Thao" userId="2e5ee39ab78961b2" providerId="LiveId" clId="{06D4A4D4-8AAA-48AE-9BEF-5B638BE6645D}" dt="2025-03-09T17:08:21.508" v="145" actId="20577"/>
          <ac:spMkLst>
            <pc:docMk/>
            <pc:sldMk cId="1552530485" sldId="262"/>
            <ac:spMk id="9" creationId="{00000000-0000-0000-0000-000000000000}"/>
          </ac:spMkLst>
        </pc:spChg>
        <pc:picChg chg="add mod">
          <ac:chgData name="Nguyen Thao" userId="2e5ee39ab78961b2" providerId="LiveId" clId="{06D4A4D4-8AAA-48AE-9BEF-5B638BE6645D}" dt="2025-03-09T17:09:28.819" v="149" actId="14100"/>
          <ac:picMkLst>
            <pc:docMk/>
            <pc:sldMk cId="1552530485" sldId="262"/>
            <ac:picMk id="3" creationId="{5C68B47D-E2B2-7732-A75D-F2C1D561B928}"/>
          </ac:picMkLst>
        </pc:picChg>
      </pc:sldChg>
      <pc:sldChg chg="del">
        <pc:chgData name="Nguyen Thao" userId="2e5ee39ab78961b2" providerId="LiveId" clId="{06D4A4D4-8AAA-48AE-9BEF-5B638BE6645D}" dt="2025-03-09T17:07:21.018" v="94" actId="47"/>
        <pc:sldMkLst>
          <pc:docMk/>
          <pc:sldMk cId="4175390320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6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2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5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2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8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7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20767-9221-4297-ACC5-814A83E97F3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4"/><Relationship Id="rId7" Type="http://schemas.openxmlformats.org/officeDocument/2006/relationships/image" Target="../media/image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">
            <a:extLst>
              <a:ext uri="{FF2B5EF4-FFF2-40B4-BE49-F238E27FC236}">
                <a16:creationId xmlns:a16="http://schemas.microsoft.com/office/drawing/2014/main" id="{8FC5F9D4-9679-D922-FF40-AE68E50B3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40F4AA-49BB-7C96-947A-DD537DAEB76D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2844F-DE2B-4AE3-C255-FC2F8E0DDC35}"/>
              </a:ext>
            </a:extLst>
          </p:cNvPr>
          <p:cNvSpPr txBox="1"/>
          <p:nvPr/>
        </p:nvSpPr>
        <p:spPr>
          <a:xfrm>
            <a:off x="3257561" y="2292016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C56238-49BB-2D13-B2A6-F35B82CC4F08}"/>
              </a:ext>
            </a:extLst>
          </p:cNvPr>
          <p:cNvSpPr txBox="1"/>
          <p:nvPr/>
        </p:nvSpPr>
        <p:spPr>
          <a:xfrm>
            <a:off x="2825265" y="3692641"/>
            <a:ext cx="685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“Em tập lái ô tô”</a:t>
            </a:r>
          </a:p>
          <a:p>
            <a:pPr algn="ctr"/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“Vũ điệu hóa đá”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239A3-C410-F25E-E846-1C9BD4DE7091}"/>
              </a:ext>
            </a:extLst>
          </p:cNvPr>
          <p:cNvSpPr txBox="1"/>
          <p:nvPr/>
        </p:nvSpPr>
        <p:spPr>
          <a:xfrm>
            <a:off x="3362323" y="4313012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DCAEC-AD15-613C-E257-B7F8DF2C5CA3}"/>
              </a:ext>
            </a:extLst>
          </p:cNvPr>
          <p:cNvSpPr txBox="1"/>
          <p:nvPr/>
        </p:nvSpPr>
        <p:spPr>
          <a:xfrm>
            <a:off x="3257551" y="487776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Quỳnh Anh – Nguyễn Diệu Linh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0635C-5C23-34CF-D1D0-7F6221E493F3}"/>
              </a:ext>
            </a:extLst>
          </p:cNvPr>
          <p:cNvSpPr txBox="1"/>
          <p:nvPr/>
        </p:nvSpPr>
        <p:spPr>
          <a:xfrm>
            <a:off x="3511442" y="6106485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68" y="1163314"/>
            <a:ext cx="8588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782618" y="889844"/>
            <a:ext cx="86267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Mục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đích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 Kiến thức: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Trẻ biết tên bài hát: “Em tập lái ô tô” của nhạc sĩ Nguyễn Văn Tý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Trẻ hiểu nội dung bài hát: Bài hát “Lái ô tô” nói về sự vui thích của bạn nhỏ khi được lái ô tô đấy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Trẻ cảm nhận được giai điệu vui tươi, sôi nổi của bài hát “Em tập lái ô tô”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Trẻ hiểu được cách chơi, luật chơi của trò chơi âm nhạc: Vũ điệu hoá đá</a:t>
            </a:r>
          </a:p>
          <a:p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2. Kỹ năng: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Phát triển tai nghe âm nhạc và khả năng cảm thụ âm nhạc.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 Hình thành cho trẻ kỹ năng hát tập thể, nhóm, cá nhân.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Trẻ tham gia chơi trò chơi âm nhạc “Vũ điệu hoá đá” đúng luật chơi, cách chơi.</a:t>
            </a:r>
          </a:p>
          <a:p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3. Thái độ: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Trẻ hứng thú tham gia vào hoạt động.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Qua giờ học giáo dục trẻ luôn nhớ lời cô và người lớn khi tham gia giao thông an toàn.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2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21263" y="102790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 Đồ dùng của cô: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Sân khấu biểu diễn.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Ti vi, máy vi tính, loa….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Dụng cụ cho trẻ biểu diễn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Nhạc không lời bài hát:  “Lái ô tô.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Nhạc a chơi trò chơi.</a:t>
            </a:r>
          </a:p>
          <a:p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2. Đồ dùng của trẻ: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Trang phục trẻ gọn gàng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9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 Chim Non  Xuân Mai  Lời Bài Há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83018" y="856129"/>
            <a:ext cx="7180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Cô giới thiệu chương trình</a:t>
            </a:r>
            <a:endParaRPr lang="en-US" sz="2400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4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83CE2831-679E-76A0-C5F2-48D732E0EBB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105970" y="72908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NDTT: Dạy hát “Em tập lái ô tô”</a:t>
            </a:r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araoke Em Tập Lái Ô Tô Tone Kid Nhạc Sống - Beat Chuẩn (mp3cut.net)">
            <a:hlinkClick r:id="" action="ppaction://media"/>
            <a:extLst>
              <a:ext uri="{FF2B5EF4-FFF2-40B4-BE49-F238E27FC236}">
                <a16:creationId xmlns:a16="http://schemas.microsoft.com/office/drawing/2014/main" id="{F8594E5D-A354-3500-1CCB-5BEEEFE695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1825" y="2536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B1F1D635-A664-D1D0-7C0E-4A7F1CB5348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48607" y="1027906"/>
            <a:ext cx="7315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NDKH: Trò chơi “Vũ điệu hóa đá”</a:t>
            </a:r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trò chơi- Vũ điệu hóa đá">
            <a:hlinkClick r:id="" action="ppaction://media"/>
            <a:extLst>
              <a:ext uri="{FF2B5EF4-FFF2-40B4-BE49-F238E27FC236}">
                <a16:creationId xmlns:a16="http://schemas.microsoft.com/office/drawing/2014/main" id="{5C68B47D-E2B2-7732-A75D-F2C1D561B9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1690688"/>
            <a:ext cx="1219199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836682" y="994267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endParaRPr lang="en-US" altLang="vi-VN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23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230</Words>
  <Application>Microsoft Office PowerPoint</Application>
  <PresentationFormat>Widescreen</PresentationFormat>
  <Paragraphs>38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17</cp:revision>
  <dcterms:created xsi:type="dcterms:W3CDTF">2024-12-25T06:10:41Z</dcterms:created>
  <dcterms:modified xsi:type="dcterms:W3CDTF">2025-03-13T09:53:06Z</dcterms:modified>
</cp:coreProperties>
</file>