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315" r:id="rId4"/>
    <p:sldId id="312" r:id="rId5"/>
    <p:sldId id="313" r:id="rId6"/>
    <p:sldId id="314" r:id="rId7"/>
    <p:sldId id="259" r:id="rId8"/>
    <p:sldId id="310" r:id="rId9"/>
    <p:sldId id="311" r:id="rId10"/>
    <p:sldId id="316" r:id="rId11"/>
    <p:sldId id="321" r:id="rId12"/>
    <p:sldId id="318" r:id="rId13"/>
    <p:sldId id="319" r:id="rId14"/>
    <p:sldId id="281" r:id="rId15"/>
    <p:sldId id="282" r:id="rId16"/>
    <p:sldId id="283" r:id="rId17"/>
    <p:sldId id="285" r:id="rId18"/>
    <p:sldId id="286" r:id="rId19"/>
    <p:sldId id="297" r:id="rId20"/>
    <p:sldId id="320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CC"/>
    <a:srgbClr val="C50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9AB-1F28-4348-BB0F-C23450FE34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A7B-FAB5-4BE3-9071-3405E3C8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7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9AB-1F28-4348-BB0F-C23450FE34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A7B-FAB5-4BE3-9071-3405E3C8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9AB-1F28-4348-BB0F-C23450FE34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A7B-FAB5-4BE3-9071-3405E3C8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0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9AB-1F28-4348-BB0F-C23450FE34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A7B-FAB5-4BE3-9071-3405E3C8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9AB-1F28-4348-BB0F-C23450FE34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A7B-FAB5-4BE3-9071-3405E3C8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9AB-1F28-4348-BB0F-C23450FE34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A7B-FAB5-4BE3-9071-3405E3C8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7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9AB-1F28-4348-BB0F-C23450FE34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A7B-FAB5-4BE3-9071-3405E3C8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0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9AB-1F28-4348-BB0F-C23450FE34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A7B-FAB5-4BE3-9071-3405E3C8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9AB-1F28-4348-BB0F-C23450FE34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A7B-FAB5-4BE3-9071-3405E3C8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6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9AB-1F28-4348-BB0F-C23450FE34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A7B-FAB5-4BE3-9071-3405E3C8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3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9AB-1F28-4348-BB0F-C23450FE34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0A7B-FAB5-4BE3-9071-3405E3C8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39AB-1F28-4348-BB0F-C23450FE34C7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C0A7B-FAB5-4BE3-9071-3405E3C84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ỦyỦY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76504"/>
            <a:ext cx="12193057" cy="7011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" y="-153008"/>
            <a:ext cx="12075459" cy="7011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0165" y="692648"/>
            <a:ext cx="8875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 MẦM NON CỰ KHỐI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6358" y="2472108"/>
            <a:ext cx="7490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 TRIỂN NGÔN NG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8748" y="3043499"/>
            <a:ext cx="640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</a:t>
            </a:r>
            <a:r>
              <a:rPr lang="vi-VN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400" dirty="0" smtClean="0">
                <a:solidFill>
                  <a:srgbClr val="7030A0"/>
                </a:solidFill>
              </a:rPr>
              <a:t>C</a:t>
            </a:r>
          </a:p>
          <a:p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0096" y="3591458"/>
            <a:ext cx="6852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Cô dạy con – tác giả Bùi Thị Tình</a:t>
            </a:r>
          </a:p>
          <a:p>
            <a:pPr algn="ctr"/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</a:t>
            </a:r>
          </a:p>
          <a:p>
            <a:pPr algn="ctr"/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Thẩm Thị Mai Phương</a:t>
            </a:r>
          </a:p>
          <a:p>
            <a:pPr algn="ctr"/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Nguyễn Nữ Hải Yến</a:t>
            </a:r>
            <a:endParaRPr lang="vi-VN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4922" y="5661084"/>
            <a:ext cx="523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+mj-lt"/>
              </a:rPr>
              <a:t>Năm học: 2024- 2025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7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81429"/>
            <a:ext cx="12090400" cy="66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609599"/>
            <a:ext cx="11176000" cy="55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44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84" r="27809"/>
          <a:stretch/>
        </p:blipFill>
        <p:spPr>
          <a:xfrm>
            <a:off x="595086" y="609602"/>
            <a:ext cx="2293257" cy="4616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828" r="30190"/>
          <a:stretch/>
        </p:blipFill>
        <p:spPr>
          <a:xfrm>
            <a:off x="3671661" y="609601"/>
            <a:ext cx="2380343" cy="4616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322" y="609602"/>
            <a:ext cx="4762500" cy="461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8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660"/>
          <a:stretch/>
        </p:blipFill>
        <p:spPr>
          <a:xfrm>
            <a:off x="1393371" y="522513"/>
            <a:ext cx="9622973" cy="4731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1" y="5471886"/>
            <a:ext cx="8955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Lời cô dạy con ghi</a:t>
            </a:r>
          </a:p>
          <a:p>
            <a:pPr algn="ctr"/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Không bao giờ quên được</a:t>
            </a:r>
          </a:p>
        </p:txBody>
      </p:sp>
    </p:spTree>
    <p:extLst>
      <p:ext uri="{BB962C8B-B14F-4D97-AF65-F5344CB8AC3E}">
        <p14:creationId xmlns:p14="http://schemas.microsoft.com/office/powerpoint/2010/main" val="165811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67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6047" y="2678708"/>
            <a:ext cx="8319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Đàm thoại nội dung bài thơ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053455" cy="6770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194" y="904961"/>
            <a:ext cx="8131995" cy="48146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2116" y="2381690"/>
            <a:ext cx="78101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*Cô vừa đọc cho các bài thơ gì?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sáng tác ?</a:t>
            </a:r>
            <a:endParaRPr kumimoji="0" lang="en-US" sz="44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Tranh vẽ cô giáo và học sinh, tranh vẽ kỷ niệm 20/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1440"/>
            <a:ext cx="12192001" cy="69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15917" y="1027906"/>
            <a:ext cx="6283171" cy="20658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4383" y="1533237"/>
            <a:ext cx="452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Tình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31809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55"/>
            <a:ext cx="12337143" cy="6961255"/>
          </a:xfrm>
        </p:spPr>
      </p:pic>
      <p:sp>
        <p:nvSpPr>
          <p:cNvPr id="5" name="Rectangle 4"/>
          <p:cNvSpPr/>
          <p:nvPr/>
        </p:nvSpPr>
        <p:spPr>
          <a:xfrm>
            <a:off x="3069370" y="1224816"/>
            <a:ext cx="60532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 w="0"/>
                <a:solidFill>
                  <a:srgbClr val="C50BA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thơ nói về điều gì?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C50BA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343" y="2699804"/>
            <a:ext cx="91875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kumimoji="0" lang="vi-VN" sz="4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 tiện giao thông và nơi 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 loại phương tiện đó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614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" y="0"/>
            <a:ext cx="12192001" cy="6944558"/>
          </a:xfrm>
        </p:spPr>
      </p:pic>
      <p:sp>
        <p:nvSpPr>
          <p:cNvPr id="6" name="Rounded Rectangle 5"/>
          <p:cNvSpPr/>
          <p:nvPr/>
        </p:nvSpPr>
        <p:spPr>
          <a:xfrm>
            <a:off x="943429" y="28158"/>
            <a:ext cx="5152571" cy="2745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480" y="585454"/>
            <a:ext cx="51525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tham gia giao thông bài thơ nhắc các con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chú ý điều gì?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569" y="162584"/>
            <a:ext cx="5089914" cy="31037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612" y="3468914"/>
            <a:ext cx="4673600" cy="3547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9114" y="3579549"/>
            <a:ext cx="5242315" cy="31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1296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8556" y="2967335"/>
            <a:ext cx="52348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 smtClean="0">
                <a:ln w="0"/>
                <a:solidFill>
                  <a:srgbClr val="C50BA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</a:t>
            </a:r>
            <a:endParaRPr kumimoji="0" lang="en-US" sz="8000" b="1" i="0" u="none" strike="noStrike" kern="1200" cap="none" spc="0" normalizeH="0" baseline="0" noProof="0" dirty="0">
              <a:ln w="0"/>
              <a:solidFill>
                <a:srgbClr val="C50BA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6168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40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1983" y="2418695"/>
            <a:ext cx="71080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 smtClean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b="1" cap="none" spc="0" dirty="0" smtClean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5400" b="1" cap="none" spc="0" dirty="0" err="1" smtClean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cap="none" spc="0" dirty="0" smtClean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en-US" sz="5400" b="1" cap="none" spc="0" dirty="0" smtClean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5400" b="1" cap="none" spc="0" dirty="0" smtClean="0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9575" y="3726487"/>
            <a:ext cx="544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Tình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4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71" y="2031999"/>
            <a:ext cx="687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Trò chơi: Làm đèn tín hiệu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921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7574" y="2286554"/>
            <a:ext cx="6096851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266" y="-594"/>
            <a:ext cx="12412532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114" y="2704684"/>
            <a:ext cx="936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 giờ học!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9" y="130629"/>
            <a:ext cx="10624456" cy="65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60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3305" cy="6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0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644815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530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175</Words>
  <Application>Microsoft Office PowerPoint</Application>
  <PresentationFormat>Widescreen</PresentationFormat>
  <Paragraphs>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Office Theme</vt:lpstr>
      <vt:lpstr>ỦyỦY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AutoBVT</cp:lastModifiedBy>
  <cp:revision>35</cp:revision>
  <dcterms:created xsi:type="dcterms:W3CDTF">2021-11-04T12:32:43Z</dcterms:created>
  <dcterms:modified xsi:type="dcterms:W3CDTF">2025-03-09T16:22:48Z</dcterms:modified>
</cp:coreProperties>
</file>