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3" r:id="rId8"/>
    <p:sldId id="264" r:id="rId9"/>
    <p:sldId id="266"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18B4-325C-99F9-D369-77BBBFCD2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0551C2-D297-5893-AEF7-B06D3CDDF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93299-5FDF-09FE-7C9D-D26AE4D0E376}"/>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5" name="Footer Placeholder 4">
            <a:extLst>
              <a:ext uri="{FF2B5EF4-FFF2-40B4-BE49-F238E27FC236}">
                <a16:creationId xmlns:a16="http://schemas.microsoft.com/office/drawing/2014/main" id="{A15F5F8E-8DCB-3C8B-A76B-F6862180E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6035F-2FD0-1D9F-4CA4-B022FEF13757}"/>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256676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04A6-3EF0-3FBD-389B-BCB2DB1257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F26FB-6F57-E0F5-E592-ECEF661982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9315C-1EDD-DD57-316D-839FD9BB6DDF}"/>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5" name="Footer Placeholder 4">
            <a:extLst>
              <a:ext uri="{FF2B5EF4-FFF2-40B4-BE49-F238E27FC236}">
                <a16:creationId xmlns:a16="http://schemas.microsoft.com/office/drawing/2014/main" id="{9DD65738-3004-F997-D921-03EF5644E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D0A21-2F04-CCA7-7922-CF19088519C0}"/>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176221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C17DA-57C0-FC90-6A41-463512959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C1699-6AA6-C47D-2632-D253614925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341D3-A113-2E64-D77E-4FDE47CDCE3B}"/>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5" name="Footer Placeholder 4">
            <a:extLst>
              <a:ext uri="{FF2B5EF4-FFF2-40B4-BE49-F238E27FC236}">
                <a16:creationId xmlns:a16="http://schemas.microsoft.com/office/drawing/2014/main" id="{30F15868-9404-A739-8806-5042B3D1E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23AFC-FD47-434A-E0F4-1C688D54AEC1}"/>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6912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7C74-DE38-586D-E7F9-C75166858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D92C-C991-F18B-C058-A80CD06D2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AA606-9FA8-FB2A-1E82-10982BA1699C}"/>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5" name="Footer Placeholder 4">
            <a:extLst>
              <a:ext uri="{FF2B5EF4-FFF2-40B4-BE49-F238E27FC236}">
                <a16:creationId xmlns:a16="http://schemas.microsoft.com/office/drawing/2014/main" id="{0DB3B7EE-0232-FE61-2A2C-212EAB08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65EDA-35E7-E27E-55A7-5190A51968F4}"/>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422581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AD93-D487-548B-391A-B4DA1BABD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659E0-DA6F-29B7-15A9-834F43D48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CD13D9-B4AA-C612-903A-FA35CAD3201B}"/>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5" name="Footer Placeholder 4">
            <a:extLst>
              <a:ext uri="{FF2B5EF4-FFF2-40B4-BE49-F238E27FC236}">
                <a16:creationId xmlns:a16="http://schemas.microsoft.com/office/drawing/2014/main" id="{F44E5943-EDA7-0796-B574-8F4A225D8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17279-5C3C-16B9-42EB-A6E527E01CEA}"/>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396014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7452-94A1-3D1C-CFAD-289CF607D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E719F-7ED0-FCFF-7E64-4621C272F9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D1F6DD-1A00-6E23-7B44-53198CB94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981CF0-C171-C32A-7DDC-6FFF1C9F070F}"/>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6" name="Footer Placeholder 5">
            <a:extLst>
              <a:ext uri="{FF2B5EF4-FFF2-40B4-BE49-F238E27FC236}">
                <a16:creationId xmlns:a16="http://schemas.microsoft.com/office/drawing/2014/main" id="{2AC4EE71-3564-EE7A-59CE-935B0A600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679BE-A843-AE4D-B35E-D1365D60217B}"/>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417143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84D5-060E-8B5D-2FF4-9E0887AE2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AE310-D078-EBF8-A1A8-5AC8FB622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B8EE6-6482-A343-A313-6A16A6FA4C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9143C-2055-784E-82EB-A2EA3C85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142543-1CEC-EF8C-3174-25443F01FC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DFB260-B772-5E3A-1FD9-2054577DD339}"/>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8" name="Footer Placeholder 7">
            <a:extLst>
              <a:ext uri="{FF2B5EF4-FFF2-40B4-BE49-F238E27FC236}">
                <a16:creationId xmlns:a16="http://schemas.microsoft.com/office/drawing/2014/main" id="{0A3BA9EB-E972-1035-F549-08AAE25D8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18E0D8-5706-D67A-F631-1C6A36275B52}"/>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281463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0F44-45F1-4EE0-104A-4622B3F71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277B3-CBB3-FDCB-6277-75824CEC69C9}"/>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4" name="Footer Placeholder 3">
            <a:extLst>
              <a:ext uri="{FF2B5EF4-FFF2-40B4-BE49-F238E27FC236}">
                <a16:creationId xmlns:a16="http://schemas.microsoft.com/office/drawing/2014/main" id="{AC2B15A9-C667-DC76-BFCD-68F20FA0D3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05CF3D-E459-68D6-84E6-E4A49B1130A1}"/>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68562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AE574-386B-F39E-2F5F-94CC34EAF0D8}"/>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3" name="Footer Placeholder 2">
            <a:extLst>
              <a:ext uri="{FF2B5EF4-FFF2-40B4-BE49-F238E27FC236}">
                <a16:creationId xmlns:a16="http://schemas.microsoft.com/office/drawing/2014/main" id="{56586BF8-9C5F-D012-5EFD-5B48910C0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B7E013-925C-6D4F-8BF8-9985B0C4D3D7}"/>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33527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A210-8FD5-9312-8EFE-1A0137EA6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B34B44-D442-399F-0204-F10D7CDCE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71AE2-66F1-1784-0970-535FE1761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45859-BD9F-48E6-E42E-2B0D0D332FC3}"/>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6" name="Footer Placeholder 5">
            <a:extLst>
              <a:ext uri="{FF2B5EF4-FFF2-40B4-BE49-F238E27FC236}">
                <a16:creationId xmlns:a16="http://schemas.microsoft.com/office/drawing/2014/main" id="{CC07E3EA-443E-9C45-8B9C-13CB52D53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F752B-9721-8D95-0D81-777616573A57}"/>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207107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01CD-4322-848F-241F-6F2586570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ACE5E-1CFF-55F4-4B1B-09882A895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BE553-340B-F5E3-EFA0-FF0B446E0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6B627-B620-58E1-0DCA-53E32F0D37FE}"/>
              </a:ext>
            </a:extLst>
          </p:cNvPr>
          <p:cNvSpPr>
            <a:spLocks noGrp="1"/>
          </p:cNvSpPr>
          <p:nvPr>
            <p:ph type="dt" sz="half" idx="10"/>
          </p:nvPr>
        </p:nvSpPr>
        <p:spPr/>
        <p:txBody>
          <a:bodyPr/>
          <a:lstStyle/>
          <a:p>
            <a:fld id="{93169F30-C03C-4643-B0F8-C8E255717770}" type="datetimeFigureOut">
              <a:rPr lang="en-US" smtClean="0"/>
              <a:t>4/10/2025</a:t>
            </a:fld>
            <a:endParaRPr lang="en-US"/>
          </a:p>
        </p:txBody>
      </p:sp>
      <p:sp>
        <p:nvSpPr>
          <p:cNvPr id="6" name="Footer Placeholder 5">
            <a:extLst>
              <a:ext uri="{FF2B5EF4-FFF2-40B4-BE49-F238E27FC236}">
                <a16:creationId xmlns:a16="http://schemas.microsoft.com/office/drawing/2014/main" id="{A44284D8-9A2C-4C5B-BB6A-5B6AF1CF6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9A9F29-845F-8002-EFF0-BCC0B697D1C0}"/>
              </a:ext>
            </a:extLst>
          </p:cNvPr>
          <p:cNvSpPr>
            <a:spLocks noGrp="1"/>
          </p:cNvSpPr>
          <p:nvPr>
            <p:ph type="sldNum" sz="quarter" idx="12"/>
          </p:nvPr>
        </p:nvSpPr>
        <p:spPr/>
        <p:txBody>
          <a:bodyPr/>
          <a:lstStyle/>
          <a:p>
            <a:fld id="{5824CEE5-4C33-4D02-BE9A-74623AF2428F}" type="slidenum">
              <a:rPr lang="en-US" smtClean="0"/>
              <a:t>‹#›</a:t>
            </a:fld>
            <a:endParaRPr lang="en-US"/>
          </a:p>
        </p:txBody>
      </p:sp>
    </p:spTree>
    <p:extLst>
      <p:ext uri="{BB962C8B-B14F-4D97-AF65-F5344CB8AC3E}">
        <p14:creationId xmlns:p14="http://schemas.microsoft.com/office/powerpoint/2010/main" val="132843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D1B8A-AC16-A7E9-289E-1C1EFDF66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7E122-4713-425B-2118-C0B4E3333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3F3BB-A90D-D773-778F-2ED208BE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69F30-C03C-4643-B0F8-C8E255717770}" type="datetimeFigureOut">
              <a:rPr lang="en-US" smtClean="0"/>
              <a:t>4/10/2025</a:t>
            </a:fld>
            <a:endParaRPr lang="en-US"/>
          </a:p>
        </p:txBody>
      </p:sp>
      <p:sp>
        <p:nvSpPr>
          <p:cNvPr id="5" name="Footer Placeholder 4">
            <a:extLst>
              <a:ext uri="{FF2B5EF4-FFF2-40B4-BE49-F238E27FC236}">
                <a16:creationId xmlns:a16="http://schemas.microsoft.com/office/drawing/2014/main" id="{EB87995D-02F2-48F4-2C9B-6181E49A9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905C85-D724-26A4-4A4A-2EDDB7A13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4CEE5-4C33-4D02-BE9A-74623AF2428F}" type="slidenum">
              <a:rPr lang="en-US" smtClean="0"/>
              <a:t>‹#›</a:t>
            </a:fld>
            <a:endParaRPr lang="en-US"/>
          </a:p>
        </p:txBody>
      </p:sp>
    </p:spTree>
    <p:extLst>
      <p:ext uri="{BB962C8B-B14F-4D97-AF65-F5344CB8AC3E}">
        <p14:creationId xmlns:p14="http://schemas.microsoft.com/office/powerpoint/2010/main" val="210298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19.gi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file:///D:\am%20thanh\tieng%20mua.mp3" TargetMode="External"/><Relationship Id="rId5" Type="http://schemas.openxmlformats.org/officeDocument/2006/relationships/image" Target="../media/image24.wmf"/><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jpeg"/><Relationship Id="rId7"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audio" Target="file:///D:\am%20thanh\tieng%20mua.mp3"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8.jpeg"/><Relationship Id="rId9"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oleObject" Target="../embeddings/oleObject2.bin"/><Relationship Id="rId7" Type="http://schemas.openxmlformats.org/officeDocument/2006/relationships/image" Target="../media/image19.gi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ưu tập 300 Hình nền powerpoint đẹp cho học sinh tiểu học Dễ dàng tải về  và sử dụng">
            <a:extLst>
              <a:ext uri="{FF2B5EF4-FFF2-40B4-BE49-F238E27FC236}">
                <a16:creationId xmlns:a16="http://schemas.microsoft.com/office/drawing/2014/main" id="{5001A02D-B68A-0A5A-00E7-EE6BBC039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DED296-D8DD-2C5B-CF92-376AE2440691}"/>
              </a:ext>
            </a:extLst>
          </p:cNvPr>
          <p:cNvSpPr txBox="1"/>
          <p:nvPr/>
        </p:nvSpPr>
        <p:spPr>
          <a:xfrm>
            <a:off x="2993572" y="308207"/>
            <a:ext cx="6204856" cy="646331"/>
          </a:xfrm>
          <a:prstGeom prst="rect">
            <a:avLst/>
          </a:prstGeom>
          <a:noFill/>
        </p:spPr>
        <p:txBody>
          <a:bodyPr wrap="square">
            <a:spAutoFit/>
          </a:bodyPr>
          <a:lstStyle/>
          <a:p>
            <a:pPr algn="ctr" eaLnBrk="1" hangingPunct="1">
              <a:lnSpc>
                <a:spcPct val="100000"/>
              </a:lnSpc>
              <a:spcBef>
                <a:spcPct val="0"/>
              </a:spcBef>
              <a:buFont typeface="Arial" panose="020B0604020202020204" pitchFamily="34" charset="0"/>
              <a:buNone/>
            </a:pPr>
            <a:r>
              <a:rPr lang="en-US" altLang="en-US" sz="1800" b="1" dirty="0">
                <a:solidFill>
                  <a:srgbClr val="0033CC"/>
                </a:solidFill>
                <a:latin typeface="Times New Roman" panose="02020603050405020304" pitchFamily="18" charset="0"/>
                <a:cs typeface="Times New Roman" panose="02020603050405020304" pitchFamily="18" charset="0"/>
              </a:rPr>
              <a:t>UỶ BAN NHÂN DÂN QUẬN LONG BIÊN</a:t>
            </a:r>
          </a:p>
          <a:p>
            <a:pPr algn="ctr" eaLnBrk="1" hangingPunct="1">
              <a:lnSpc>
                <a:spcPct val="100000"/>
              </a:lnSpc>
              <a:spcBef>
                <a:spcPct val="0"/>
              </a:spcBef>
              <a:buFont typeface="Arial" panose="020B0604020202020204" pitchFamily="34" charset="0"/>
              <a:buNone/>
            </a:pPr>
            <a:r>
              <a:rPr lang="en-US" altLang="en-US" sz="1800" b="1" dirty="0">
                <a:solidFill>
                  <a:srgbClr val="0033CC"/>
                </a:solidFill>
                <a:latin typeface="Times New Roman" panose="02020603050405020304" pitchFamily="18" charset="0"/>
                <a:cs typeface="Times New Roman" panose="02020603050405020304" pitchFamily="18" charset="0"/>
              </a:rPr>
              <a:t>TRƯỜNG MẦM NON CỰ KHỐI</a:t>
            </a:r>
            <a:endParaRPr lang="en-US" dirty="0"/>
          </a:p>
        </p:txBody>
      </p:sp>
      <p:pic>
        <p:nvPicPr>
          <p:cNvPr id="6" name="Picture 5">
            <a:extLst>
              <a:ext uri="{FF2B5EF4-FFF2-40B4-BE49-F238E27FC236}">
                <a16:creationId xmlns:a16="http://schemas.microsoft.com/office/drawing/2014/main" id="{DE3DBF59-07B5-129A-C027-598834ACC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141" y="1037237"/>
            <a:ext cx="1355717" cy="1350482"/>
          </a:xfrm>
          <a:prstGeom prst="rect">
            <a:avLst/>
          </a:prstGeom>
        </p:spPr>
      </p:pic>
      <p:sp>
        <p:nvSpPr>
          <p:cNvPr id="10" name="TextBox 9">
            <a:extLst>
              <a:ext uri="{FF2B5EF4-FFF2-40B4-BE49-F238E27FC236}">
                <a16:creationId xmlns:a16="http://schemas.microsoft.com/office/drawing/2014/main" id="{F702E7DA-0E8B-BE01-EB2F-A21F22F48D37}"/>
              </a:ext>
            </a:extLst>
          </p:cNvPr>
          <p:cNvSpPr txBox="1"/>
          <p:nvPr/>
        </p:nvSpPr>
        <p:spPr>
          <a:xfrm>
            <a:off x="3227613" y="2882482"/>
            <a:ext cx="573677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LĨNH VỰC PHÁT TRIỂN NGÔN NGỮ</a:t>
            </a:r>
          </a:p>
        </p:txBody>
      </p:sp>
      <p:sp>
        <p:nvSpPr>
          <p:cNvPr id="15" name="TextBox 14">
            <a:extLst>
              <a:ext uri="{FF2B5EF4-FFF2-40B4-BE49-F238E27FC236}">
                <a16:creationId xmlns:a16="http://schemas.microsoft.com/office/drawing/2014/main" id="{8EC8E1EB-6D4E-FCE7-D80B-59728E181837}"/>
              </a:ext>
            </a:extLst>
          </p:cNvPr>
          <p:cNvSpPr txBox="1"/>
          <p:nvPr/>
        </p:nvSpPr>
        <p:spPr>
          <a:xfrm>
            <a:off x="4296467" y="3992497"/>
            <a:ext cx="3599062" cy="646331"/>
          </a:xfrm>
          <a:prstGeom prst="rect">
            <a:avLst/>
          </a:prstGeom>
          <a:noFill/>
        </p:spPr>
        <p:txBody>
          <a:bodyPr wrap="none" rtlCol="0">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Lứa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tuổi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24  - 36 </a:t>
            </a:r>
            <a:r>
              <a:rPr lang="en-US" b="1" dirty="0" err="1">
                <a:solidFill>
                  <a:srgbClr val="002060"/>
                </a:solidFill>
                <a:latin typeface="Times New Roman" panose="02020603050405020304" pitchFamily="18" charset="0"/>
                <a:cs typeface="Times New Roman" panose="02020603050405020304" pitchFamily="18" charset="0"/>
              </a:rPr>
              <a:t>tháng</a:t>
            </a:r>
            <a:endParaRPr lang="vi-VN" b="1" dirty="0">
              <a:solidFill>
                <a:srgbClr val="002060"/>
              </a:solidFill>
              <a:latin typeface="Times New Roman" panose="02020603050405020304" pitchFamily="18" charset="0"/>
              <a:cs typeface="Times New Roman" panose="02020603050405020304" pitchFamily="18" charset="0"/>
            </a:endParaRPr>
          </a:p>
          <a:p>
            <a:pPr algn="ctr"/>
            <a:r>
              <a:rPr lang="vi-VN" b="1" dirty="0">
                <a:solidFill>
                  <a:srgbClr val="002060"/>
                </a:solidFill>
                <a:latin typeface="Times New Roman" panose="02020603050405020304" pitchFamily="18" charset="0"/>
                <a:cs typeface="Times New Roman" panose="02020603050405020304" pitchFamily="18" charset="0"/>
              </a:rPr>
              <a:t>Giáo viên: </a:t>
            </a:r>
            <a:r>
              <a:rPr lang="en-US" b="1" dirty="0">
                <a:solidFill>
                  <a:srgbClr val="002060"/>
                </a:solidFill>
                <a:latin typeface="Times New Roman" panose="02020603050405020304" pitchFamily="18" charset="0"/>
                <a:cs typeface="Times New Roman" panose="02020603050405020304" pitchFamily="18" charset="0"/>
              </a:rPr>
              <a:t>Nguyễn </a:t>
            </a:r>
            <a:r>
              <a:rPr lang="vi-VN" b="1">
                <a:solidFill>
                  <a:srgbClr val="002060"/>
                </a:solidFill>
                <a:latin typeface="Times New Roman" panose="02020603050405020304" pitchFamily="18" charset="0"/>
                <a:cs typeface="Times New Roman" panose="02020603050405020304" pitchFamily="18" charset="0"/>
              </a:rPr>
              <a:t>Diệu Linh</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7D072CF-5C3B-74FE-751D-AD50BA0EF8A4}"/>
              </a:ext>
            </a:extLst>
          </p:cNvPr>
          <p:cNvSpPr txBox="1"/>
          <p:nvPr/>
        </p:nvSpPr>
        <p:spPr>
          <a:xfrm>
            <a:off x="4613284" y="3461885"/>
            <a:ext cx="2965427" cy="369332"/>
          </a:xfrm>
          <a:prstGeom prst="rect">
            <a:avLst/>
          </a:prstGeom>
          <a:noFill/>
        </p:spPr>
        <p:txBody>
          <a:bodyPr wrap="none" rtlCol="0">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tài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Truyện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Cô</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mây</a:t>
            </a:r>
            <a:r>
              <a:rPr lang="en-US" b="1" dirty="0">
                <a:solidFill>
                  <a:srgbClr val="002060"/>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01415B30-1D7E-F269-9EF4-9EA4ECBC4449}"/>
              </a:ext>
            </a:extLst>
          </p:cNvPr>
          <p:cNvSpPr txBox="1"/>
          <p:nvPr/>
        </p:nvSpPr>
        <p:spPr>
          <a:xfrm>
            <a:off x="4968128" y="5809877"/>
            <a:ext cx="2255747" cy="369332"/>
          </a:xfrm>
          <a:prstGeom prst="rect">
            <a:avLst/>
          </a:prstGeom>
          <a:noFill/>
        </p:spPr>
        <p:txBody>
          <a:bodyPr wrap="non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Năm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học</a:t>
            </a:r>
            <a:r>
              <a:rPr lang="en-US" b="1" dirty="0">
                <a:solidFill>
                  <a:srgbClr val="002060"/>
                </a:solidFill>
                <a:latin typeface="Times New Roman" panose="02020603050405020304" pitchFamily="18" charset="0"/>
                <a:cs typeface="Times New Roman" panose="02020603050405020304" pitchFamily="18" charset="0"/>
              </a:rPr>
              <a:t>: 2024 -2025</a:t>
            </a:r>
          </a:p>
        </p:txBody>
      </p:sp>
    </p:spTree>
    <p:extLst>
      <p:ext uri="{BB962C8B-B14F-4D97-AF65-F5344CB8AC3E}">
        <p14:creationId xmlns:p14="http://schemas.microsoft.com/office/powerpoint/2010/main" val="405813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6F80-5067-85B8-777A-78035B82F2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7C9E2E-5237-3A2E-2B8A-AECB7DA03FAD}"/>
              </a:ext>
            </a:extLst>
          </p:cNvPr>
          <p:cNvSpPr>
            <a:spLocks noGrp="1"/>
          </p:cNvSpPr>
          <p:nvPr>
            <p:ph idx="1"/>
          </p:nvPr>
        </p:nvSpPr>
        <p:spPr/>
        <p:txBody>
          <a:bodyPr/>
          <a:lstStyle/>
          <a:p>
            <a:endParaRPr lang="en-US"/>
          </a:p>
        </p:txBody>
      </p:sp>
      <p:pic>
        <p:nvPicPr>
          <p:cNvPr id="4" name="Picture 4" descr="untitled">
            <a:extLst>
              <a:ext uri="{FF2B5EF4-FFF2-40B4-BE49-F238E27FC236}">
                <a16:creationId xmlns:a16="http://schemas.microsoft.com/office/drawing/2014/main" id="{E305597D-7510-8F44-F184-7E08E12D0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73025"/>
            <a:ext cx="12250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7C7FBF7C-D5C7-5F90-13B7-512759A23102}"/>
              </a:ext>
            </a:extLst>
          </p:cNvPr>
          <p:cNvSpPr>
            <a:spLocks noChangeArrowheads="1"/>
          </p:cNvSpPr>
          <p:nvPr/>
        </p:nvSpPr>
        <p:spPr bwMode="auto">
          <a:xfrm>
            <a:off x="-3352801" y="2438400"/>
            <a:ext cx="5308653" cy="1524000"/>
          </a:xfrm>
          <a:prstGeom prst="cloudCallout">
            <a:avLst>
              <a:gd name="adj1" fmla="val -37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 name="AutoShape 6">
            <a:extLst>
              <a:ext uri="{FF2B5EF4-FFF2-40B4-BE49-F238E27FC236}">
                <a16:creationId xmlns:a16="http://schemas.microsoft.com/office/drawing/2014/main" id="{4FF7C2A4-80BF-CE85-37A4-EA7CD591AAE6}"/>
              </a:ext>
            </a:extLst>
          </p:cNvPr>
          <p:cNvSpPr>
            <a:spLocks noChangeArrowheads="1"/>
          </p:cNvSpPr>
          <p:nvPr/>
        </p:nvSpPr>
        <p:spPr bwMode="auto">
          <a:xfrm>
            <a:off x="7162799" y="-1524000"/>
            <a:ext cx="5308653" cy="1524000"/>
          </a:xfrm>
          <a:prstGeom prst="cloudCallout">
            <a:avLst>
              <a:gd name="adj1" fmla="val -37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7" name="AutoShape 7">
            <a:extLst>
              <a:ext uri="{FF2B5EF4-FFF2-40B4-BE49-F238E27FC236}">
                <a16:creationId xmlns:a16="http://schemas.microsoft.com/office/drawing/2014/main" id="{0636162F-C427-20F7-D043-F2586BF8CC4D}"/>
              </a:ext>
            </a:extLst>
          </p:cNvPr>
          <p:cNvSpPr>
            <a:spLocks noChangeArrowheads="1"/>
          </p:cNvSpPr>
          <p:nvPr/>
        </p:nvSpPr>
        <p:spPr bwMode="auto">
          <a:xfrm>
            <a:off x="9143999" y="-1524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8" name="AutoShape 8">
            <a:extLst>
              <a:ext uri="{FF2B5EF4-FFF2-40B4-BE49-F238E27FC236}">
                <a16:creationId xmlns:a16="http://schemas.microsoft.com/office/drawing/2014/main" id="{AE6FD7D5-FE07-55FB-AC83-D0F12A2C72AC}"/>
              </a:ext>
            </a:extLst>
          </p:cNvPr>
          <p:cNvSpPr>
            <a:spLocks noChangeArrowheads="1"/>
          </p:cNvSpPr>
          <p:nvPr/>
        </p:nvSpPr>
        <p:spPr bwMode="auto">
          <a:xfrm>
            <a:off x="9905999" y="5334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 name="AutoShape 9">
            <a:extLst>
              <a:ext uri="{FF2B5EF4-FFF2-40B4-BE49-F238E27FC236}">
                <a16:creationId xmlns:a16="http://schemas.microsoft.com/office/drawing/2014/main" id="{8AC7C19A-F46D-39C2-88ED-17075AB7AB3D}"/>
              </a:ext>
            </a:extLst>
          </p:cNvPr>
          <p:cNvSpPr>
            <a:spLocks noChangeArrowheads="1"/>
          </p:cNvSpPr>
          <p:nvPr/>
        </p:nvSpPr>
        <p:spPr bwMode="auto">
          <a:xfrm>
            <a:off x="-4495801" y="5334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0" name="AutoShape 10">
            <a:extLst>
              <a:ext uri="{FF2B5EF4-FFF2-40B4-BE49-F238E27FC236}">
                <a16:creationId xmlns:a16="http://schemas.microsoft.com/office/drawing/2014/main" id="{64BBCF23-A708-8A03-EEE6-5C7312D8ED52}"/>
              </a:ext>
            </a:extLst>
          </p:cNvPr>
          <p:cNvSpPr>
            <a:spLocks noChangeArrowheads="1"/>
          </p:cNvSpPr>
          <p:nvPr/>
        </p:nvSpPr>
        <p:spPr bwMode="auto">
          <a:xfrm>
            <a:off x="-3505201" y="43434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 name="AutoShape 11">
            <a:extLst>
              <a:ext uri="{FF2B5EF4-FFF2-40B4-BE49-F238E27FC236}">
                <a16:creationId xmlns:a16="http://schemas.microsoft.com/office/drawing/2014/main" id="{40781A43-FFDA-46EF-90A4-CA9716A532C2}"/>
              </a:ext>
            </a:extLst>
          </p:cNvPr>
          <p:cNvSpPr>
            <a:spLocks noChangeArrowheads="1"/>
          </p:cNvSpPr>
          <p:nvPr/>
        </p:nvSpPr>
        <p:spPr bwMode="auto">
          <a:xfrm>
            <a:off x="-1" y="-1524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2" name="AutoShape 12">
            <a:extLst>
              <a:ext uri="{FF2B5EF4-FFF2-40B4-BE49-F238E27FC236}">
                <a16:creationId xmlns:a16="http://schemas.microsoft.com/office/drawing/2014/main" id="{E675F243-5328-9074-9419-4A9E64FB9FCF}"/>
              </a:ext>
            </a:extLst>
          </p:cNvPr>
          <p:cNvSpPr>
            <a:spLocks noChangeArrowheads="1"/>
          </p:cNvSpPr>
          <p:nvPr/>
        </p:nvSpPr>
        <p:spPr bwMode="auto">
          <a:xfrm>
            <a:off x="-3962401" y="762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3" name="AutoShape 13">
            <a:extLst>
              <a:ext uri="{FF2B5EF4-FFF2-40B4-BE49-F238E27FC236}">
                <a16:creationId xmlns:a16="http://schemas.microsoft.com/office/drawing/2014/main" id="{17BA3AEE-9939-E50E-C2BD-09F8ED512A24}"/>
              </a:ext>
            </a:extLst>
          </p:cNvPr>
          <p:cNvSpPr>
            <a:spLocks noChangeArrowheads="1"/>
          </p:cNvSpPr>
          <p:nvPr/>
        </p:nvSpPr>
        <p:spPr bwMode="auto">
          <a:xfrm>
            <a:off x="-3962401" y="-1143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4" name="AutoShape 14">
            <a:extLst>
              <a:ext uri="{FF2B5EF4-FFF2-40B4-BE49-F238E27FC236}">
                <a16:creationId xmlns:a16="http://schemas.microsoft.com/office/drawing/2014/main" id="{40AE6106-0BD8-63C0-62FC-C2F1264F185B}"/>
              </a:ext>
            </a:extLst>
          </p:cNvPr>
          <p:cNvSpPr>
            <a:spLocks noChangeArrowheads="1"/>
          </p:cNvSpPr>
          <p:nvPr/>
        </p:nvSpPr>
        <p:spPr bwMode="auto">
          <a:xfrm>
            <a:off x="-2895601" y="6858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5" name="AutoShape 15">
            <a:extLst>
              <a:ext uri="{FF2B5EF4-FFF2-40B4-BE49-F238E27FC236}">
                <a16:creationId xmlns:a16="http://schemas.microsoft.com/office/drawing/2014/main" id="{944DF708-551D-FA2F-5BD7-274235073B35}"/>
              </a:ext>
            </a:extLst>
          </p:cNvPr>
          <p:cNvSpPr>
            <a:spLocks noChangeArrowheads="1"/>
          </p:cNvSpPr>
          <p:nvPr/>
        </p:nvSpPr>
        <p:spPr bwMode="auto">
          <a:xfrm>
            <a:off x="5181599" y="-2590800"/>
            <a:ext cx="5308653" cy="1524000"/>
          </a:xfrm>
          <a:prstGeom prst="cloudCallout">
            <a:avLst>
              <a:gd name="adj1" fmla="val -37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6" name="AutoShape 16">
            <a:extLst>
              <a:ext uri="{FF2B5EF4-FFF2-40B4-BE49-F238E27FC236}">
                <a16:creationId xmlns:a16="http://schemas.microsoft.com/office/drawing/2014/main" id="{506EB236-D31F-9B7C-40F5-7602FF6B5CA6}"/>
              </a:ext>
            </a:extLst>
          </p:cNvPr>
          <p:cNvSpPr>
            <a:spLocks noChangeArrowheads="1"/>
          </p:cNvSpPr>
          <p:nvPr/>
        </p:nvSpPr>
        <p:spPr bwMode="auto">
          <a:xfrm>
            <a:off x="10667999" y="12192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7" name="AutoShape 17">
            <a:extLst>
              <a:ext uri="{FF2B5EF4-FFF2-40B4-BE49-F238E27FC236}">
                <a16:creationId xmlns:a16="http://schemas.microsoft.com/office/drawing/2014/main" id="{EAA7B85D-7366-987D-9BBA-1C75D553A8D4}"/>
              </a:ext>
            </a:extLst>
          </p:cNvPr>
          <p:cNvSpPr>
            <a:spLocks noChangeArrowheads="1"/>
          </p:cNvSpPr>
          <p:nvPr/>
        </p:nvSpPr>
        <p:spPr bwMode="auto">
          <a:xfrm>
            <a:off x="914399" y="6858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8" name="AutoShape 18">
            <a:extLst>
              <a:ext uri="{FF2B5EF4-FFF2-40B4-BE49-F238E27FC236}">
                <a16:creationId xmlns:a16="http://schemas.microsoft.com/office/drawing/2014/main" id="{65A2B9F1-1202-0A7D-CD2D-3B858C2D4CEC}"/>
              </a:ext>
            </a:extLst>
          </p:cNvPr>
          <p:cNvSpPr>
            <a:spLocks noChangeArrowheads="1"/>
          </p:cNvSpPr>
          <p:nvPr/>
        </p:nvSpPr>
        <p:spPr bwMode="auto">
          <a:xfrm>
            <a:off x="2438399" y="-15240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9" name="AutoShape 19">
            <a:extLst>
              <a:ext uri="{FF2B5EF4-FFF2-40B4-BE49-F238E27FC236}">
                <a16:creationId xmlns:a16="http://schemas.microsoft.com/office/drawing/2014/main" id="{05B35CE9-4191-9447-458E-56C14FD86CF6}"/>
              </a:ext>
            </a:extLst>
          </p:cNvPr>
          <p:cNvSpPr>
            <a:spLocks noChangeArrowheads="1"/>
          </p:cNvSpPr>
          <p:nvPr/>
        </p:nvSpPr>
        <p:spPr bwMode="auto">
          <a:xfrm>
            <a:off x="9143999" y="3657600"/>
            <a:ext cx="5308653" cy="1524000"/>
          </a:xfrm>
          <a:prstGeom prst="cloudCallout">
            <a:avLst>
              <a:gd name="adj1" fmla="val -12981"/>
              <a:gd name="adj2" fmla="val 11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0" name="Rectangle 1">
            <a:extLst>
              <a:ext uri="{FF2B5EF4-FFF2-40B4-BE49-F238E27FC236}">
                <a16:creationId xmlns:a16="http://schemas.microsoft.com/office/drawing/2014/main" id="{B5B3D47F-D885-7CDA-4703-A0B8F9F8F646}"/>
              </a:ext>
            </a:extLst>
          </p:cNvPr>
          <p:cNvSpPr>
            <a:spLocks noChangeArrowheads="1"/>
          </p:cNvSpPr>
          <p:nvPr/>
        </p:nvSpPr>
        <p:spPr bwMode="auto">
          <a:xfrm>
            <a:off x="0" y="503238"/>
            <a:ext cx="1194446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t" hangingPunct="1">
              <a:spcBef>
                <a:spcPct val="0"/>
              </a:spcBef>
              <a:buFontTx/>
              <a:buNone/>
            </a:pPr>
            <a:r>
              <a:rPr lang="vi-VN" altLang="en-US" sz="1800"/>
              <a:t>– Làm mưa để làm gì hả chị?.</a:t>
            </a:r>
            <a:br>
              <a:rPr lang="vi-VN" altLang="en-US" sz="1800"/>
            </a:br>
            <a:r>
              <a:rPr lang="vi-VN" altLang="en-US" sz="1800"/>
              <a:t>– Làm mưa để cho cây cối tốt tươi, cho lúa to bông, cho khoai to củ</a:t>
            </a:r>
          </a:p>
          <a:p>
            <a:pPr eaLnBrk="1" hangingPunct="1">
              <a:spcBef>
                <a:spcPct val="0"/>
              </a:spcBef>
              <a:buFontTx/>
              <a:buNone/>
            </a:pPr>
            <a:br>
              <a:rPr lang="vi-VN" altLang="en-US" sz="1800"/>
            </a:br>
            <a:endParaRPr lang="en-US" altLang="en-US" sz="1800"/>
          </a:p>
        </p:txBody>
      </p:sp>
      <p:sp>
        <p:nvSpPr>
          <p:cNvPr id="21" name="Rectangle 2">
            <a:extLst>
              <a:ext uri="{FF2B5EF4-FFF2-40B4-BE49-F238E27FC236}">
                <a16:creationId xmlns:a16="http://schemas.microsoft.com/office/drawing/2014/main" id="{258025C5-0118-082B-76E8-A35664BFE343}"/>
              </a:ext>
            </a:extLst>
          </p:cNvPr>
          <p:cNvSpPr>
            <a:spLocks noChangeArrowheads="1"/>
          </p:cNvSpPr>
          <p:nvPr/>
        </p:nvSpPr>
        <p:spPr bwMode="auto">
          <a:xfrm>
            <a:off x="-85725" y="4445000"/>
            <a:ext cx="121741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a:t>– Thế không được làm mây nữa ư?.</a:t>
            </a:r>
            <a:br>
              <a:rPr lang="vi-VN" altLang="en-US" sz="1800"/>
            </a:br>
            <a:r>
              <a:rPr lang="vi-VN" altLang="en-US" sz="1800"/>
              <a:t>– Không, nhưng lại được làm nước chảy. Nước chảy có ích cho người. Thế em có thích làm nước chảy không?.</a:t>
            </a:r>
            <a:br>
              <a:rPr lang="vi-VN" altLang="en-US" sz="1800"/>
            </a:br>
            <a:r>
              <a:rPr lang="vi-VN" altLang="en-US" sz="1800"/>
              <a:t>Mây gật đầu:</a:t>
            </a:r>
            <a:br>
              <a:rPr lang="vi-VN" altLang="en-US" sz="1800"/>
            </a:br>
            <a:r>
              <a:rPr lang="vi-VN" altLang="en-US" sz="1800"/>
              <a:t>Chị cho em đi làm nước chảy với. Nhởn nhơ bay lượn một mình mãi em cũng chán lắm. Em muốn làm việc có ích cho người cơ.</a:t>
            </a:r>
            <a:endParaRPr lang="en-US" altLang="en-US" sz="1800"/>
          </a:p>
        </p:txBody>
      </p:sp>
    </p:spTree>
    <p:extLst>
      <p:ext uri="{BB962C8B-B14F-4D97-AF65-F5344CB8AC3E}">
        <p14:creationId xmlns:p14="http://schemas.microsoft.com/office/powerpoint/2010/main" val="26832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33333E-6 6.66667E-6 C 0.0474 0.16065 0.09479 0.32153 0.07813 0.39584 C 0.06146 0.47015 -0.04896 0.43265 -0.1 0.44584 C -0.15104 0.45903 -0.19323 0.46436 -0.22812 0.47501 C -0.26302 0.48542 -0.27448 0.49237 -0.30937 0.50834 C -0.34427 0.52431 -0.41875 0.52015 -0.4375 0.57084 C -0.45625 0.62153 -0.46146 0.77848 -0.42187 0.81251 C -0.38229 0.84653 -0.25833 0.77848 -0.2 0.77501 C -0.14167 0.77153 -0.09479 0.78195 -0.07187 0.79167 C -0.04896 0.8014 -0.08333 0.8014 -0.0625 0.83334 C -0.04167 0.86528 0.02813 0.93056 0.05313 0.98334 C 0.07813 1.03612 0.07031 1.15348 0.0875 1.15001 C 0.10469 1.14653 0.14479 0.98959 0.15625 0.96251 C 0.16771 0.93542 0.15781 0.98542 0.15625 0.98751 " pathEditMode="relative" rAng="0" ptsTypes="aaaaaaaaaaaaaA">
                                      <p:cBhvr>
                                        <p:cTn id="6" dur="3000" fill="hold"/>
                                        <p:tgtEl>
                                          <p:spTgt spid="15"/>
                                        </p:tgtEl>
                                        <p:attrNameLst>
                                          <p:attrName>ppt_x</p:attrName>
                                          <p:attrName>ppt_y</p:attrName>
                                        </p:attrNameLst>
                                      </p:cBhvr>
                                      <p:rCtr x="0" y="0"/>
                                    </p:animMotion>
                                  </p:childTnLst>
                                </p:cTn>
                              </p:par>
                              <p:par>
                                <p:cTn id="7" presetID="0" presetClass="path" presetSubtype="0" accel="50000" decel="50000" fill="hold" grpId="0" nodeType="withEffect">
                                  <p:stCondLst>
                                    <p:cond delay="0"/>
                                  </p:stCondLst>
                                  <p:childTnLst>
                                    <p:animMotion origin="layout" path="M 1.66667E-6 -4.44444E-6 C -0.14983 0.11273 -0.29948 0.2257 -0.39063 0.27084 C -0.48195 0.31598 -0.50053 0.27917 -0.54688 0.27084 C -0.59323 0.2625 -0.62084 0.22431 -0.66875 0.22084 C -0.71667 0.21736 -0.78594 0.24584 -0.83438 0.25 C -0.88282 0.25417 -0.92188 0.23681 -0.95938 0.24584 C -0.99688 0.25486 -1.05313 0.29445 -1.05938 0.30417 C -1.06563 0.31389 -1.0099 0.30625 -0.99688 0.30417 C -0.98386 0.30209 -0.98264 0.29676 -0.98125 0.29167 " pathEditMode="relative" ptsTypes="aaaaaaaaA">
                                      <p:cBhvr>
                                        <p:cTn id="8" dur="3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1.11111E-6 C -0.29705 0.15324 -0.59392 0.30671 -0.72778 0.37546 C -0.86146 0.44444 -0.83229 0.42824 -0.80295 0.4125 " pathEditMode="relative" rAng="0" ptsTypes="aaA">
                                      <p:cBhvr>
                                        <p:cTn id="10" dur="3000" fill="hold"/>
                                        <p:tgtEl>
                                          <p:spTgt spid="6"/>
                                        </p:tgtEl>
                                        <p:attrNameLst>
                                          <p:attrName>ppt_x</p:attrName>
                                          <p:attrName>ppt_y</p:attrName>
                                        </p:attrNameLst>
                                      </p:cBhvr>
                                      <p:rCtr x="-43073" y="22222"/>
                                    </p:animMotion>
                                  </p:childTnLst>
                                </p:cTn>
                              </p:par>
                              <p:par>
                                <p:cTn id="11" presetID="0" presetClass="path" presetSubtype="0" accel="50000" decel="50000" fill="hold" grpId="0" nodeType="withEffect">
                                  <p:stCondLst>
                                    <p:cond delay="0"/>
                                  </p:stCondLst>
                                  <p:childTnLst>
                                    <p:animMotion origin="layout" path="M -3.33333E-6 -4.44444E-6 C 0.02778 0.08334 0.05573 0.16667 0.07813 0.20811 C 0.10052 0.25 0.10833 0.21991 0.13438 0.25 C 0.16042 0.27986 0.23698 0.3375 0.23438 0.38727 C 0.23177 0.4375 0.13438 0.50556 0.11875 0.55 C 0.10313 0.59445 0.10938 0.62061 0.14063 0.65417 C 0.17188 0.68727 0.2625 0.74236 0.30625 0.75 C 0.35 0.75764 0.38698 0.69653 0.40313 0.7 C 0.41927 0.70348 0.40573 0.73889 0.40313 0.77084 C 0.40052 0.80255 0.37656 0.85695 0.3875 0.89167 C 0.39844 0.92639 0.46146 0.95486 0.46875 0.97917 C 0.47604 1.00348 0.44167 1.03473 0.43125 1.0375 C 0.42083 1.04028 0.41146 1.00695 0.40625 0.99584 C 0.40104 0.98473 0.40052 0.97778 0.4 0.97084 " pathEditMode="relative" ptsTypes="aaaaaaaaaaaaaA">
                                      <p:cBhvr>
                                        <p:cTn id="12" dur="3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66667E-6 4.44444E-6 C 0.05 0.03218 0.1 0.06458 0.12813 0.07917 C 0.15626 0.09375 0.15105 0.06319 0.16876 0.0875 C 0.18646 0.11181 0.20469 0.14653 0.23438 0.225 C 0.26407 0.30347 0.32396 0.475 0.34688 0.55833 C 0.3698 0.64167 0.36771 0.67847 0.37188 0.725 C 0.37605 0.7713 0.35139 0.81667 0.37188 0.83727 C 0.39219 0.85833 0.46563 0.84236 0.49376 0.85 C 0.52188 0.85741 0.53282 0.87292 0.54063 0.88333 C 0.54844 0.89352 0.54011 0.90833 0.54063 0.9125 " pathEditMode="relative" ptsTypes="aaaaaaaaaA">
                                      <p:cBhvr>
                                        <p:cTn id="14" dur="3000" fill="hold"/>
                                        <p:tgtEl>
                                          <p:spTgt spid="1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1.66667E-6 5.55556E-6 C 0.08594 0.03704 0.17205 0.07431 0.21876 0.10001 C 0.26563 0.1257 0.26407 0.1389 0.28126 0.15417 C 0.29844 0.16945 0.29011 0.17015 0.32188 0.19167 C 0.35365 0.2132 0.40886 0.26598 0.47188 0.28334 C 0.5349 0.3007 0.64323 0.30278 0.70001 0.29584 C 0.75678 0.2889 0.77709 0.25834 0.81251 0.24167 C 0.84792 0.22501 0.87605 0.20487 0.91251 0.19584 C 0.94896 0.18681 1.00105 0.19028 1.03126 0.18751 C 1.06146 0.18473 1.0849 0.18751 1.09376 0.17917 C 1.10261 0.17084 1.10626 0.14653 1.08438 0.13751 C 1.06251 0.12848 0.98855 0.12709 0.96251 0.12501 C 0.93646 0.12292 0.9323 0.12385 0.92813 0.12501 " pathEditMode="relative" ptsTypes="aaaaaaaaaaaaA">
                                      <p:cBhvr>
                                        <p:cTn id="16" dur="3000" fill="hold"/>
                                        <p:tgtEl>
                                          <p:spTgt spid="1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1 -0.08958 C 0.19792 -0.09491 0.29583 -0.1 0.34375 -0.08542 C 0.39167 -0.07083 0.37639 -0.03194 0.3875 -0.00208 C 0.39844 0.02778 0.39583 0.06667 0.40903 0.09375 C 0.42292 0.12083 0.44375 0.14792 0.4684 0.16042 C 0.49375 0.17292 0.52813 0.17986 0.55903 0.16875 C 0.59063 0.15764 0.63177 0.12083 0.6559 0.09375 C 0.68073 0.06667 0.69583 0.04028 0.7059 0.00625 C 0.71632 -0.02778 0.70799 -0.075 0.7184 -0.11042 C 0.72917 -0.14583 0.75313 -0.18125 0.7684 -0.20625 C 0.78438 -0.23125 0.80156 -0.23542 0.8125 -0.26042 C 0.82344 -0.28542 0.83021 -0.33264 0.83438 -0.35625 C 0.83854 -0.37986 0.83646 -0.39305 0.83698 -0.40208 " pathEditMode="relative" rAng="0" ptsTypes="aaaaaaaaaaaaA">
                                      <p:cBhvr>
                                        <p:cTn id="18" dur="3000" fill="hold"/>
                                        <p:tgtEl>
                                          <p:spTgt spid="14"/>
                                        </p:tgtEl>
                                        <p:attrNameLst>
                                          <p:attrName>ppt_x</p:attrName>
                                          <p:attrName>ppt_y</p:attrName>
                                        </p:attrNameLst>
                                      </p:cBhvr>
                                      <p:rCtr x="36927" y="-2153"/>
                                    </p:animMotion>
                                  </p:childTnLst>
                                </p:cTn>
                              </p:par>
                              <p:par>
                                <p:cTn id="19" presetID="0" presetClass="path" presetSubtype="0" accel="50000" decel="50000" fill="hold" grpId="0" nodeType="withEffect">
                                  <p:stCondLst>
                                    <p:cond delay="0"/>
                                  </p:stCondLst>
                                  <p:childTnLst>
                                    <p:animMotion origin="layout" path="M 3.33333E-6 7.77778E-6 C 0.13663 -0.01458 0.27344 -0.02916 0.33438 -0.04583 C 0.39531 -0.06249 0.34792 -0.07777 0.36563 -0.09999 C 0.38333 -0.12222 0.41875 -0.15972 0.44063 -0.17916 C 0.4625 -0.1986 0.47188 -0.20208 0.49688 -0.21666 C 0.52188 -0.23124 0.57031 -0.26319 0.59063 -0.26666 C 0.61094 -0.27013 0.60781 -0.24652 0.61875 -0.23749 C 0.62969 -0.22847 0.63854 -0.2236 0.65625 -0.21249 C 0.67396 -0.20138 0.70573 -0.17847 0.725 -0.17083 C 0.74427 -0.16319 0.7625 -0.16735 0.77188 -0.16666 " pathEditMode="relative" ptsTypes="aaaaaaaaaA">
                                      <p:cBhvr>
                                        <p:cTn id="20" dur="3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3.46945E-18 -4.44444E-6 C 0.05694 0.04098 0.11406 0.08195 0.15642 0.09167 C 0.19844 0.10139 0.23073 0.06667 0.25313 0.05834 C 0.27535 0.05 0.27448 0.0625 0.29063 0.04167 C 0.30677 0.02084 0.33177 -0.03264 0.35 -0.06666 C 0.36823 -0.10069 0.38594 -0.1375 0.4 -0.1625 C 0.41406 -0.1875 0.41875 -0.19861 0.43438 -0.21666 C 0.45 -0.23472 0.45052 -0.22847 0.49375 -0.27083 C 0.53698 -0.31319 0.63229 -0.41736 0.69375 -0.47083 C 0.75521 -0.5243 0.82396 -0.5618 0.8625 -0.59166 C 0.90104 -0.62152 0.9 -0.62777 0.925 -0.65 C 0.95 -0.67222 0.99271 -0.70555 1.0125 -0.725 C 1.03229 -0.74444 1.03646 -0.75764 1.04375 -0.76666 " pathEditMode="relative" ptsTypes="aaaaaaaaaaaaA">
                                      <p:cBhvr>
                                        <p:cTn id="22" dur="2000" fill="hold"/>
                                        <p:tgtEl>
                                          <p:spTgt spid="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8.33333E-6 -1.11111E-6 C -0.05677 0.04259 -0.11354 0.08542 -0.17187 0.125 C -0.2302 0.16458 -0.27812 0.22014 -0.34999 0.2375 C -0.42187 0.25486 -0.54635 0.23681 -0.60312 0.22917 C -0.65989 0.22153 -0.65833 0.20417 -0.69062 0.19167 C -0.72291 0.17917 -0.76927 0.1625 -0.79687 0.15417 C -0.82447 0.14583 -0.83281 0.13819 -0.85624 0.14167 C -0.87968 0.14514 -0.91458 0.16528 -0.93749 0.175 C -0.96041 0.18472 -0.97343 0.18681 -0.99374 0.2 C -1.01406 0.21319 -1.04687 0.23264 -1.05937 0.25417 C -1.07187 0.27569 -1.06718 0.30208 -1.06874 0.32917 C -1.07031 0.35625 -1.06874 0.40278 -1.06874 0.41667 " pathEditMode="relative" ptsTypes="aaaaaaaaaaaA">
                                      <p:cBhvr>
                                        <p:cTn id="24" dur="3000" fill="hold"/>
                                        <p:tgtEl>
                                          <p:spTgt spid="1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04896 -0.00278 C -0.12014 -0.00671 -0.19115 -0.01042 -0.23333 -0.01945 C -0.27552 -0.02847 -0.28281 -0.04097 -0.30208 -0.05695 C -0.32135 -0.07292 -0.3276 -0.07361 -0.34896 -0.11528 C -0.37031 -0.15695 -0.39896 -0.25347 -0.43021 -0.30695 C -0.46146 -0.36042 -0.50312 -0.40556 -0.53646 -0.43611 C -0.56979 -0.46667 -0.59896 -0.48056 -0.63021 -0.49028 C -0.66146 -0.5 -0.69427 -0.49375 -0.72396 -0.49445 C -0.75365 -0.49514 -0.78958 -0.49792 -0.80833 -0.49445 C -0.82708 -0.49097 -0.82812 -0.47639 -0.83646 -0.47361 C -0.84479 -0.47083 -0.85521 -0.475 -0.85833 -0.47778 " pathEditMode="relative" rAng="0" ptsTypes="aaaaaaaaaaA">
                                      <p:cBhvr>
                                        <p:cTn id="26" dur="3000" fill="hold"/>
                                        <p:tgtEl>
                                          <p:spTgt spid="8"/>
                                        </p:tgtEl>
                                        <p:attrNameLst>
                                          <p:attrName>ppt_x</p:attrName>
                                          <p:attrName>ppt_y</p:attrName>
                                        </p:attrNameLst>
                                      </p:cBhvr>
                                      <p:rCtr x="-40469" y="-24861"/>
                                    </p:animMotion>
                                  </p:childTnLst>
                                </p:cTn>
                              </p:par>
                              <p:par>
                                <p:cTn id="27" presetID="0" presetClass="path" presetSubtype="0" accel="50000" decel="50000" fill="hold" grpId="0" nodeType="withEffect">
                                  <p:stCondLst>
                                    <p:cond delay="0"/>
                                  </p:stCondLst>
                                  <p:childTnLst>
                                    <p:animMotion origin="layout" path="M -5E-6 -6.66667E-6 C 0.44063 -0.00695 0.88126 -0.0139 1.05938 -0.02084 C 1.23751 -0.02778 1.06876 -0.03681 1.06876 -0.04167 " pathEditMode="relative" ptsTypes="aaA">
                                      <p:cBhvr>
                                        <p:cTn id="28" dur="3000" fill="hold"/>
                                        <p:tgtEl>
                                          <p:spTgt spid="5"/>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1 -0.08958 C 0.19792 -0.09491 0.29583 -0.1 0.34375 -0.08542 C 0.39167 -0.07083 0.37639 -0.03194 0.3875 -0.00208 C 0.39844 0.02778 0.39583 0.06667 0.40903 0.09375 C 0.42292 0.12083 0.44375 0.14792 0.4684 0.16042 C 0.49375 0.17292 0.52813 0.17986 0.55903 0.16875 C 0.59063 0.15764 0.63177 0.12083 0.6559 0.09375 C 0.68073 0.06667 0.69583 0.04028 0.7059 0.00625 C 0.71632 -0.02778 0.70799 -0.075 0.7184 -0.11042 C 0.72917 -0.14583 0.75313 -0.18125 0.7684 -0.20625 C 0.78438 -0.23125 0.80156 -0.23542 0.8125 -0.26042 C 0.82344 -0.28542 0.83021 -0.33264 0.83438 -0.35625 C 0.83854 -0.37986 0.83646 -0.39305 0.83698 -0.40208 " pathEditMode="relative" rAng="0" ptsTypes="aaaaaaaaaaaaA">
                                      <p:cBhvr>
                                        <p:cTn id="30" dur="3000" fill="hold"/>
                                        <p:tgtEl>
                                          <p:spTgt spid="17"/>
                                        </p:tgtEl>
                                        <p:attrNameLst>
                                          <p:attrName>ppt_x</p:attrName>
                                          <p:attrName>ppt_y</p:attrName>
                                        </p:attrNameLst>
                                      </p:cBhvr>
                                      <p:rCtr x="36927" y="-2153"/>
                                    </p:animMotion>
                                  </p:childTnLst>
                                </p:cTn>
                              </p:par>
                              <p:par>
                                <p:cTn id="31" presetID="0" presetClass="path" presetSubtype="0" accel="50000" decel="50000" fill="hold" grpId="1" nodeType="withEffect">
                                  <p:stCondLst>
                                    <p:cond delay="0"/>
                                  </p:stCondLst>
                                  <p:childTnLst>
                                    <p:animMotion origin="layout" path="M 0 0 C -0.08333 -0.23449 -0.16667 -0.46875 -0.2 -0.5625 " pathEditMode="relative" ptsTypes="aA">
                                      <p:cBhvr>
                                        <p:cTn id="32" dur="3000" fill="hold"/>
                                        <p:tgtEl>
                                          <p:spTgt spid="17"/>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3000" fill="hold"/>
                                        <p:tgtEl>
                                          <p:spTgt spid="5"/>
                                        </p:tgtEl>
                                        <p:attrNameLst>
                                          <p:attrName>fillcolor</p:attrName>
                                        </p:attrNameLst>
                                      </p:cBhvr>
                                      <p:to>
                                        <a:schemeClr val="bg2"/>
                                      </p:to>
                                    </p:animClr>
                                    <p:set>
                                      <p:cBhvr>
                                        <p:cTn id="37" dur="3000" fill="hold"/>
                                        <p:tgtEl>
                                          <p:spTgt spid="5"/>
                                        </p:tgtEl>
                                        <p:attrNameLst>
                                          <p:attrName>fill.type</p:attrName>
                                        </p:attrNameLst>
                                      </p:cBhvr>
                                      <p:to>
                                        <p:strVal val="solid"/>
                                      </p:to>
                                    </p:set>
                                    <p:set>
                                      <p:cBhvr>
                                        <p:cTn id="38" dur="3000" fill="hold"/>
                                        <p:tgtEl>
                                          <p:spTgt spid="5"/>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3000" fill="hold"/>
                                        <p:tgtEl>
                                          <p:spTgt spid="12"/>
                                        </p:tgtEl>
                                        <p:attrNameLst>
                                          <p:attrName>fillcolor</p:attrName>
                                        </p:attrNameLst>
                                      </p:cBhvr>
                                      <p:to>
                                        <a:schemeClr val="bg2"/>
                                      </p:to>
                                    </p:animClr>
                                    <p:set>
                                      <p:cBhvr>
                                        <p:cTn id="41" dur="3000" fill="hold"/>
                                        <p:tgtEl>
                                          <p:spTgt spid="12"/>
                                        </p:tgtEl>
                                        <p:attrNameLst>
                                          <p:attrName>fill.type</p:attrName>
                                        </p:attrNameLst>
                                      </p:cBhvr>
                                      <p:to>
                                        <p:strVal val="solid"/>
                                      </p:to>
                                    </p:set>
                                    <p:set>
                                      <p:cBhvr>
                                        <p:cTn id="42" dur="3000" fill="hold"/>
                                        <p:tgtEl>
                                          <p:spTgt spid="12"/>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3000" fill="hold"/>
                                        <p:tgtEl>
                                          <p:spTgt spid="13"/>
                                        </p:tgtEl>
                                        <p:attrNameLst>
                                          <p:attrName>fillcolor</p:attrName>
                                        </p:attrNameLst>
                                      </p:cBhvr>
                                      <p:to>
                                        <a:schemeClr val="bg2"/>
                                      </p:to>
                                    </p:animClr>
                                    <p:set>
                                      <p:cBhvr>
                                        <p:cTn id="45" dur="3000" fill="hold"/>
                                        <p:tgtEl>
                                          <p:spTgt spid="13"/>
                                        </p:tgtEl>
                                        <p:attrNameLst>
                                          <p:attrName>fill.type</p:attrName>
                                        </p:attrNameLst>
                                      </p:cBhvr>
                                      <p:to>
                                        <p:strVal val="solid"/>
                                      </p:to>
                                    </p:set>
                                    <p:set>
                                      <p:cBhvr>
                                        <p:cTn id="46" dur="3000" fill="hold"/>
                                        <p:tgtEl>
                                          <p:spTgt spid="1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3000" fill="hold"/>
                                        <p:tgtEl>
                                          <p:spTgt spid="11"/>
                                        </p:tgtEl>
                                        <p:attrNameLst>
                                          <p:attrName>fillcolor</p:attrName>
                                        </p:attrNameLst>
                                      </p:cBhvr>
                                      <p:to>
                                        <a:schemeClr val="bg2"/>
                                      </p:to>
                                    </p:animClr>
                                    <p:set>
                                      <p:cBhvr>
                                        <p:cTn id="49" dur="3000" fill="hold"/>
                                        <p:tgtEl>
                                          <p:spTgt spid="11"/>
                                        </p:tgtEl>
                                        <p:attrNameLst>
                                          <p:attrName>fill.type</p:attrName>
                                        </p:attrNameLst>
                                      </p:cBhvr>
                                      <p:to>
                                        <p:strVal val="solid"/>
                                      </p:to>
                                    </p:set>
                                    <p:set>
                                      <p:cBhvr>
                                        <p:cTn id="50" dur="3000" fill="hold"/>
                                        <p:tgtEl>
                                          <p:spTgt spid="11"/>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3000" fill="hold"/>
                                        <p:tgtEl>
                                          <p:spTgt spid="15"/>
                                        </p:tgtEl>
                                        <p:attrNameLst>
                                          <p:attrName>fillcolor</p:attrName>
                                        </p:attrNameLst>
                                      </p:cBhvr>
                                      <p:to>
                                        <a:schemeClr val="bg2"/>
                                      </p:to>
                                    </p:animClr>
                                    <p:set>
                                      <p:cBhvr>
                                        <p:cTn id="53" dur="3000" fill="hold"/>
                                        <p:tgtEl>
                                          <p:spTgt spid="15"/>
                                        </p:tgtEl>
                                        <p:attrNameLst>
                                          <p:attrName>fill.type</p:attrName>
                                        </p:attrNameLst>
                                      </p:cBhvr>
                                      <p:to>
                                        <p:strVal val="solid"/>
                                      </p:to>
                                    </p:set>
                                    <p:set>
                                      <p:cBhvr>
                                        <p:cTn id="54" dur="3000" fill="hold"/>
                                        <p:tgtEl>
                                          <p:spTgt spid="1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3000" fill="hold"/>
                                        <p:tgtEl>
                                          <p:spTgt spid="6"/>
                                        </p:tgtEl>
                                        <p:attrNameLst>
                                          <p:attrName>fillcolor</p:attrName>
                                        </p:attrNameLst>
                                      </p:cBhvr>
                                      <p:to>
                                        <a:schemeClr val="bg2"/>
                                      </p:to>
                                    </p:animClr>
                                    <p:set>
                                      <p:cBhvr>
                                        <p:cTn id="57" dur="3000" fill="hold"/>
                                        <p:tgtEl>
                                          <p:spTgt spid="6"/>
                                        </p:tgtEl>
                                        <p:attrNameLst>
                                          <p:attrName>fill.type</p:attrName>
                                        </p:attrNameLst>
                                      </p:cBhvr>
                                      <p:to>
                                        <p:strVal val="solid"/>
                                      </p:to>
                                    </p:set>
                                    <p:set>
                                      <p:cBhvr>
                                        <p:cTn id="58" dur="3000" fill="hold"/>
                                        <p:tgtEl>
                                          <p:spTgt spid="6"/>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3000" fill="hold"/>
                                        <p:tgtEl>
                                          <p:spTgt spid="7"/>
                                        </p:tgtEl>
                                        <p:attrNameLst>
                                          <p:attrName>fillcolor</p:attrName>
                                        </p:attrNameLst>
                                      </p:cBhvr>
                                      <p:to>
                                        <a:schemeClr val="bg2"/>
                                      </p:to>
                                    </p:animClr>
                                    <p:set>
                                      <p:cBhvr>
                                        <p:cTn id="61" dur="3000" fill="hold"/>
                                        <p:tgtEl>
                                          <p:spTgt spid="7"/>
                                        </p:tgtEl>
                                        <p:attrNameLst>
                                          <p:attrName>fill.type</p:attrName>
                                        </p:attrNameLst>
                                      </p:cBhvr>
                                      <p:to>
                                        <p:strVal val="solid"/>
                                      </p:to>
                                    </p:set>
                                    <p:set>
                                      <p:cBhvr>
                                        <p:cTn id="62" dur="3000" fill="hold"/>
                                        <p:tgtEl>
                                          <p:spTgt spid="7"/>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3000" fill="hold"/>
                                        <p:tgtEl>
                                          <p:spTgt spid="16"/>
                                        </p:tgtEl>
                                        <p:attrNameLst>
                                          <p:attrName>fillcolor</p:attrName>
                                        </p:attrNameLst>
                                      </p:cBhvr>
                                      <p:to>
                                        <a:schemeClr val="bg2"/>
                                      </p:to>
                                    </p:animClr>
                                    <p:set>
                                      <p:cBhvr>
                                        <p:cTn id="65" dur="3000" fill="hold"/>
                                        <p:tgtEl>
                                          <p:spTgt spid="16"/>
                                        </p:tgtEl>
                                        <p:attrNameLst>
                                          <p:attrName>fill.type</p:attrName>
                                        </p:attrNameLst>
                                      </p:cBhvr>
                                      <p:to>
                                        <p:strVal val="solid"/>
                                      </p:to>
                                    </p:set>
                                    <p:set>
                                      <p:cBhvr>
                                        <p:cTn id="66" dur="3000" fill="hold"/>
                                        <p:tgtEl>
                                          <p:spTgt spid="16"/>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3000" fill="hold"/>
                                        <p:tgtEl>
                                          <p:spTgt spid="8"/>
                                        </p:tgtEl>
                                        <p:attrNameLst>
                                          <p:attrName>fillcolor</p:attrName>
                                        </p:attrNameLst>
                                      </p:cBhvr>
                                      <p:to>
                                        <a:schemeClr val="bg2"/>
                                      </p:to>
                                    </p:animClr>
                                    <p:set>
                                      <p:cBhvr>
                                        <p:cTn id="69" dur="3000" fill="hold"/>
                                        <p:tgtEl>
                                          <p:spTgt spid="8"/>
                                        </p:tgtEl>
                                        <p:attrNameLst>
                                          <p:attrName>fill.type</p:attrName>
                                        </p:attrNameLst>
                                      </p:cBhvr>
                                      <p:to>
                                        <p:strVal val="solid"/>
                                      </p:to>
                                    </p:set>
                                    <p:set>
                                      <p:cBhvr>
                                        <p:cTn id="70" dur="3000" fill="hold"/>
                                        <p:tgtEl>
                                          <p:spTgt spid="8"/>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3000" fill="hold"/>
                                        <p:tgtEl>
                                          <p:spTgt spid="17"/>
                                        </p:tgtEl>
                                        <p:attrNameLst>
                                          <p:attrName>fillcolor</p:attrName>
                                        </p:attrNameLst>
                                      </p:cBhvr>
                                      <p:to>
                                        <a:schemeClr val="bg2"/>
                                      </p:to>
                                    </p:animClr>
                                    <p:set>
                                      <p:cBhvr>
                                        <p:cTn id="73" dur="3000" fill="hold"/>
                                        <p:tgtEl>
                                          <p:spTgt spid="17"/>
                                        </p:tgtEl>
                                        <p:attrNameLst>
                                          <p:attrName>fill.type</p:attrName>
                                        </p:attrNameLst>
                                      </p:cBhvr>
                                      <p:to>
                                        <p:strVal val="solid"/>
                                      </p:to>
                                    </p:set>
                                    <p:set>
                                      <p:cBhvr>
                                        <p:cTn id="74" dur="3000" fill="hold"/>
                                        <p:tgtEl>
                                          <p:spTgt spid="17"/>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3000" fill="hold"/>
                                        <p:tgtEl>
                                          <p:spTgt spid="14"/>
                                        </p:tgtEl>
                                        <p:attrNameLst>
                                          <p:attrName>fillcolor</p:attrName>
                                        </p:attrNameLst>
                                      </p:cBhvr>
                                      <p:to>
                                        <a:schemeClr val="bg2"/>
                                      </p:to>
                                    </p:animClr>
                                    <p:set>
                                      <p:cBhvr>
                                        <p:cTn id="77" dur="3000" fill="hold"/>
                                        <p:tgtEl>
                                          <p:spTgt spid="14"/>
                                        </p:tgtEl>
                                        <p:attrNameLst>
                                          <p:attrName>fill.type</p:attrName>
                                        </p:attrNameLst>
                                      </p:cBhvr>
                                      <p:to>
                                        <p:strVal val="solid"/>
                                      </p:to>
                                    </p:set>
                                    <p:set>
                                      <p:cBhvr>
                                        <p:cTn id="78" dur="3000" fill="hold"/>
                                        <p:tgtEl>
                                          <p:spTgt spid="14"/>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9"/>
                                        </p:tgtEl>
                                        <p:attrNameLst>
                                          <p:attrName>fillcolor</p:attrName>
                                        </p:attrNameLst>
                                      </p:cBhvr>
                                      <p:to>
                                        <a:schemeClr val="bg2"/>
                                      </p:to>
                                    </p:animClr>
                                    <p:set>
                                      <p:cBhvr>
                                        <p:cTn id="81" dur="2000" fill="hold"/>
                                        <p:tgtEl>
                                          <p:spTgt spid="9"/>
                                        </p:tgtEl>
                                        <p:attrNameLst>
                                          <p:attrName>fill.type</p:attrName>
                                        </p:attrNameLst>
                                      </p:cBhvr>
                                      <p:to>
                                        <p:strVal val="solid"/>
                                      </p:to>
                                    </p:set>
                                    <p:set>
                                      <p:cBhvr>
                                        <p:cTn id="82" dur="2000" fill="hold"/>
                                        <p:tgtEl>
                                          <p:spTgt spid="9"/>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3000" fill="hold"/>
                                        <p:tgtEl>
                                          <p:spTgt spid="10"/>
                                        </p:tgtEl>
                                        <p:attrNameLst>
                                          <p:attrName>fillcolor</p:attrName>
                                        </p:attrNameLst>
                                      </p:cBhvr>
                                      <p:to>
                                        <a:schemeClr val="bg2"/>
                                      </p:to>
                                    </p:animClr>
                                    <p:set>
                                      <p:cBhvr>
                                        <p:cTn id="85" dur="3000" fill="hold"/>
                                        <p:tgtEl>
                                          <p:spTgt spid="10"/>
                                        </p:tgtEl>
                                        <p:attrNameLst>
                                          <p:attrName>fill.type</p:attrName>
                                        </p:attrNameLst>
                                      </p:cBhvr>
                                      <p:to>
                                        <p:strVal val="solid"/>
                                      </p:to>
                                    </p:set>
                                    <p:set>
                                      <p:cBhvr>
                                        <p:cTn id="86" dur="3000" fill="hold"/>
                                        <p:tgtEl>
                                          <p:spTgt spid="10"/>
                                        </p:tgtEl>
                                        <p:attrNameLst>
                                          <p:attrName>fill.on</p:attrName>
                                        </p:attrNameLst>
                                      </p:cBhvr>
                                      <p:to>
                                        <p:strVal val="true"/>
                                      </p:to>
                                    </p:set>
                                  </p:childTnLst>
                                </p:cTn>
                              </p:par>
                              <p:par>
                                <p:cTn id="87" presetID="0" presetClass="path" presetSubtype="0" accel="50000" decel="50000" fill="hold" grpId="0" nodeType="withEffect">
                                  <p:stCondLst>
                                    <p:cond delay="0"/>
                                  </p:stCondLst>
                                  <p:childTnLst>
                                    <p:animMotion origin="layout" path="M -3.33333E-6 -4.44444E-6 C 0.02778 0.08334 0.05573 0.16667 0.07813 0.20811 C 0.10052 0.25 0.10833 0.21991 0.13438 0.25 C 0.16042 0.27986 0.23698 0.3375 0.23438 0.38727 C 0.23177 0.4375 0.13438 0.50556 0.11875 0.55 C 0.10313 0.59445 0.10938 0.62061 0.14063 0.65417 C 0.17188 0.68727 0.2625 0.74236 0.30625 0.75 C 0.35 0.75764 0.38698 0.69653 0.40313 0.7 C 0.41927 0.70348 0.40573 0.73889 0.40313 0.77084 C 0.40052 0.80255 0.37656 0.85695 0.3875 0.89167 C 0.39844 0.92639 0.46146 0.95486 0.46875 0.97917 C 0.47604 1.00348 0.44167 1.03473 0.43125 1.0375 C 0.42083 1.04028 0.41146 1.00695 0.40625 0.99584 C 0.40104 0.98473 0.40052 0.97778 0.4 0.97084 " pathEditMode="relative" ptsTypes="aaaaaaaaaaaaaA">
                                      <p:cBhvr>
                                        <p:cTn id="88" dur="3000" fill="hold"/>
                                        <p:tgtEl>
                                          <p:spTgt spid="18"/>
                                        </p:tgtEl>
                                        <p:attrNameLst>
                                          <p:attrName>ppt_x</p:attrName>
                                          <p:attrName>ppt_y</p:attrName>
                                        </p:attrNameLst>
                                      </p:cBhvr>
                                    </p:animMotion>
                                  </p:childTnLst>
                                </p:cTn>
                              </p:par>
                              <p:par>
                                <p:cTn id="89" presetID="1" presetClass="emph" presetSubtype="2" fill="hold" nodeType="withEffect">
                                  <p:stCondLst>
                                    <p:cond delay="0"/>
                                  </p:stCondLst>
                                  <p:childTnLst>
                                    <p:animClr clrSpc="rgb" dir="cw">
                                      <p:cBhvr>
                                        <p:cTn id="90" dur="3000" fill="hold"/>
                                        <p:tgtEl>
                                          <p:spTgt spid="18"/>
                                        </p:tgtEl>
                                        <p:attrNameLst>
                                          <p:attrName>fillcolor</p:attrName>
                                        </p:attrNameLst>
                                      </p:cBhvr>
                                      <p:to>
                                        <a:schemeClr val="bg2"/>
                                      </p:to>
                                    </p:animClr>
                                    <p:set>
                                      <p:cBhvr>
                                        <p:cTn id="91" dur="3000" fill="hold"/>
                                        <p:tgtEl>
                                          <p:spTgt spid="18"/>
                                        </p:tgtEl>
                                        <p:attrNameLst>
                                          <p:attrName>fill.type</p:attrName>
                                        </p:attrNameLst>
                                      </p:cBhvr>
                                      <p:to>
                                        <p:strVal val="solid"/>
                                      </p:to>
                                    </p:set>
                                    <p:set>
                                      <p:cBhvr>
                                        <p:cTn id="92" dur="3000" fill="hold"/>
                                        <p:tgtEl>
                                          <p:spTgt spid="18"/>
                                        </p:tgtEl>
                                        <p:attrNameLst>
                                          <p:attrName>fill.on</p:attrName>
                                        </p:attrNameLst>
                                      </p:cBhvr>
                                      <p:to>
                                        <p:strVal val="true"/>
                                      </p:to>
                                    </p:set>
                                  </p:childTnLst>
                                </p:cTn>
                              </p:par>
                              <p:par>
                                <p:cTn id="93" presetID="0" presetClass="path" presetSubtype="0" accel="50000" decel="50000" fill="hold" grpId="1" nodeType="withEffect">
                                  <p:stCondLst>
                                    <p:cond delay="0"/>
                                  </p:stCondLst>
                                  <p:childTnLst>
                                    <p:animMotion origin="layout" path="M 0 0 C 0.04965 0.09028 0.09948 0.18056 0.10313 0.22917 C 0.10677 0.27778 0.03542 0.28195 0.02188 0.29167 " pathEditMode="relative" ptsTypes="aaA">
                                      <p:cBhvr>
                                        <p:cTn id="94" dur="2000" fill="hold"/>
                                        <p:tgtEl>
                                          <p:spTgt spid="18"/>
                                        </p:tgtEl>
                                        <p:attrNameLst>
                                          <p:attrName>ppt_x</p:attrName>
                                          <p:attrName>ppt_y</p:attrName>
                                        </p:attrNameLst>
                                      </p:cBhvr>
                                    </p:animMotion>
                                  </p:childTnLst>
                                </p:cTn>
                              </p:par>
                              <p:par>
                                <p:cTn id="95" presetID="1" presetClass="emph" presetSubtype="2" fill="hold" nodeType="withEffect">
                                  <p:stCondLst>
                                    <p:cond delay="0"/>
                                  </p:stCondLst>
                                  <p:childTnLst>
                                    <p:animClr clrSpc="rgb" dir="cw">
                                      <p:cBhvr>
                                        <p:cTn id="96" dur="2000" fill="hold"/>
                                        <p:tgtEl>
                                          <p:spTgt spid="18"/>
                                        </p:tgtEl>
                                        <p:attrNameLst>
                                          <p:attrName>fillcolor</p:attrName>
                                        </p:attrNameLst>
                                      </p:cBhvr>
                                      <p:to>
                                        <a:schemeClr val="bg2"/>
                                      </p:to>
                                    </p:animClr>
                                    <p:set>
                                      <p:cBhvr>
                                        <p:cTn id="97" dur="2000" fill="hold"/>
                                        <p:tgtEl>
                                          <p:spTgt spid="18"/>
                                        </p:tgtEl>
                                        <p:attrNameLst>
                                          <p:attrName>fill.type</p:attrName>
                                        </p:attrNameLst>
                                      </p:cBhvr>
                                      <p:to>
                                        <p:strVal val="solid"/>
                                      </p:to>
                                    </p:set>
                                    <p:set>
                                      <p:cBhvr>
                                        <p:cTn id="98" dur="2000" fill="hold"/>
                                        <p:tgtEl>
                                          <p:spTgt spid="18"/>
                                        </p:tgtEl>
                                        <p:attrNameLst>
                                          <p:attrName>fill.on</p:attrName>
                                        </p:attrNameLst>
                                      </p:cBhvr>
                                      <p:to>
                                        <p:strVal val="true"/>
                                      </p:to>
                                    </p:set>
                                  </p:childTnLst>
                                </p:cTn>
                              </p:par>
                              <p:par>
                                <p:cTn id="99" presetID="0" presetClass="path" presetSubtype="0" accel="50000" decel="50000" fill="hold" grpId="0" nodeType="withEffect">
                                  <p:stCondLst>
                                    <p:cond delay="0"/>
                                  </p:stCondLst>
                                  <p:childTnLst>
                                    <p:animMotion origin="layout" path="M -0.04896 -0.00277 C -0.12014 -0.00671 -0.19115 -0.01041 -0.23334 -0.01944 C -0.27552 -0.02847 -0.28282 -0.04097 -0.30209 -0.05694 C -0.32136 -0.07291 -0.32761 -0.07361 -0.34896 -0.11527 C -0.37032 -0.15694 -0.39896 -0.25347 -0.43021 -0.30694 C -0.46146 -0.36041 -0.50313 -0.40555 -0.53646 -0.43611 C -0.56979 -0.46666 -0.59896 -0.48055 -0.63021 -0.49027 C -0.66146 -0.5 -0.69427 -0.49375 -0.72396 -0.49444 C -0.75365 -0.49513 -0.78959 -0.49791 -0.80834 -0.49444 C -0.82709 -0.49097 -0.82813 -0.47638 -0.83646 -0.47361 C -0.84479 -0.47083 -0.85521 -0.475 -0.85834 -0.47777 " pathEditMode="relative" rAng="0" ptsTypes="aaaaaaaaaaA">
                                      <p:cBhvr>
                                        <p:cTn id="100" dur="3000" fill="hold"/>
                                        <p:tgtEl>
                                          <p:spTgt spid="19"/>
                                        </p:tgtEl>
                                        <p:attrNameLst>
                                          <p:attrName>ppt_x</p:attrName>
                                          <p:attrName>ppt_y</p:attrName>
                                        </p:attrNameLst>
                                      </p:cBhvr>
                                      <p:rCtr x="-40469" y="-24861"/>
                                    </p:animMotion>
                                  </p:childTnLst>
                                </p:cTn>
                              </p:par>
                              <p:par>
                                <p:cTn id="101" presetID="1" presetClass="emph" presetSubtype="2" fill="hold" nodeType="withEffect">
                                  <p:stCondLst>
                                    <p:cond delay="0"/>
                                  </p:stCondLst>
                                  <p:childTnLst>
                                    <p:animClr clrSpc="rgb" dir="cw">
                                      <p:cBhvr>
                                        <p:cTn id="102" dur="3000" fill="hold"/>
                                        <p:tgtEl>
                                          <p:spTgt spid="19"/>
                                        </p:tgtEl>
                                        <p:attrNameLst>
                                          <p:attrName>fillcolor</p:attrName>
                                        </p:attrNameLst>
                                      </p:cBhvr>
                                      <p:to>
                                        <a:schemeClr val="bg2"/>
                                      </p:to>
                                    </p:animClr>
                                    <p:set>
                                      <p:cBhvr>
                                        <p:cTn id="103" dur="3000" fill="hold"/>
                                        <p:tgtEl>
                                          <p:spTgt spid="19"/>
                                        </p:tgtEl>
                                        <p:attrNameLst>
                                          <p:attrName>fill.type</p:attrName>
                                        </p:attrNameLst>
                                      </p:cBhvr>
                                      <p:to>
                                        <p:strVal val="solid"/>
                                      </p:to>
                                    </p:set>
                                    <p:set>
                                      <p:cBhvr>
                                        <p:cTn id="104" dur="3000" fill="hold"/>
                                        <p:tgtEl>
                                          <p:spTgt spid="19"/>
                                        </p:tgtEl>
                                        <p:attrNameLst>
                                          <p:attrName>fill.on</p:attrName>
                                        </p:attrNameLst>
                                      </p:cBhvr>
                                      <p:to>
                                        <p:strVal val="true"/>
                                      </p:to>
                                    </p:set>
                                  </p:childTnLst>
                                </p:cTn>
                              </p:par>
                              <p:par>
                                <p:cTn id="105" presetID="0" presetClass="path" presetSubtype="0" accel="50000" decel="50000" fill="hold" grpId="1" nodeType="withEffect">
                                  <p:stCondLst>
                                    <p:cond delay="0"/>
                                  </p:stCondLst>
                                  <p:childTnLst>
                                    <p:animMotion origin="layout" path="M 0 0 C -0.01354 0.02153 -0.02708 0.04283 -0.05312 0.05417 C -0.07917 0.06528 -0.12448 0.06736 -0.15625 0.06667 C -0.18802 0.06598 -0.22187 0.06598 -0.24375 0.05 C -0.26562 0.03403 -0.26354 -0.00139 -0.2875 -0.02916 C -0.31146 -0.05717 -0.35 -0.08472 -0.3875 -0.11666 C -0.425 -0.14861 -0.48802 -0.19606 -0.5125 -0.22106 C -0.53698 -0.24606 -0.54167 -0.24652 -0.53437 -0.26689 C -0.52708 -0.2868 -0.48281 -0.31527 -0.46875 -0.34166 C -0.45469 -0.36828 -0.45781 -0.39583 -0.45 -0.42523 C -0.44219 -0.45416 -0.42604 -0.48889 -0.42187 -0.51666 C -0.41771 -0.54444 -0.42187 -0.57361 -0.425 -0.59166 C -0.42812 -0.60972 -0.43802 -0.61944 -0.44062 -0.625 " pathEditMode="relative" ptsTypes="aaaaaaaaaaaaA">
                                      <p:cBhvr>
                                        <p:cTn id="106" dur="2000" fill="hold"/>
                                        <p:tgtEl>
                                          <p:spTgt spid="19"/>
                                        </p:tgtEl>
                                        <p:attrNameLst>
                                          <p:attrName>ppt_x</p:attrName>
                                          <p:attrName>ppt_y</p:attrName>
                                        </p:attrNameLst>
                                      </p:cBhvr>
                                    </p:animMotion>
                                  </p:childTnLst>
                                </p:cTn>
                              </p:par>
                              <p:par>
                                <p:cTn id="107" presetID="1" presetClass="emph" presetSubtype="2" fill="hold" nodeType="withEffect">
                                  <p:stCondLst>
                                    <p:cond delay="0"/>
                                  </p:stCondLst>
                                  <p:childTnLst>
                                    <p:animClr clrSpc="rgb" dir="cw">
                                      <p:cBhvr>
                                        <p:cTn id="108" dur="2000" fill="hold"/>
                                        <p:tgtEl>
                                          <p:spTgt spid="19"/>
                                        </p:tgtEl>
                                        <p:attrNameLst>
                                          <p:attrName>fillcolor</p:attrName>
                                        </p:attrNameLst>
                                      </p:cBhvr>
                                      <p:to>
                                        <a:schemeClr val="bg2"/>
                                      </p:to>
                                    </p:animClr>
                                    <p:set>
                                      <p:cBhvr>
                                        <p:cTn id="109" dur="2000" fill="hold"/>
                                        <p:tgtEl>
                                          <p:spTgt spid="19"/>
                                        </p:tgtEl>
                                        <p:attrNameLst>
                                          <p:attrName>fill.type</p:attrName>
                                        </p:attrNameLst>
                                      </p:cBhvr>
                                      <p:to>
                                        <p:strVal val="solid"/>
                                      </p:to>
                                    </p:set>
                                    <p:set>
                                      <p:cBhvr>
                                        <p:cTn id="110"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8" grpId="0" animBg="1"/>
      <p:bldP spid="18"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55F4-BA9F-0BB2-E0FC-86AB7DBE0F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31329-C923-ADA7-6D80-18701FE02170}"/>
              </a:ext>
            </a:extLst>
          </p:cNvPr>
          <p:cNvSpPr>
            <a:spLocks noGrp="1"/>
          </p:cNvSpPr>
          <p:nvPr>
            <p:ph idx="1"/>
          </p:nvPr>
        </p:nvSpPr>
        <p:spPr/>
        <p:txBody>
          <a:bodyPr/>
          <a:lstStyle/>
          <a:p>
            <a:endParaRPr lang="en-US"/>
          </a:p>
        </p:txBody>
      </p:sp>
      <p:pic>
        <p:nvPicPr>
          <p:cNvPr id="97" name="Picture 1" descr="Picture014.jpg">
            <a:extLst>
              <a:ext uri="{FF2B5EF4-FFF2-40B4-BE49-F238E27FC236}">
                <a16:creationId xmlns:a16="http://schemas.microsoft.com/office/drawing/2014/main" id="{8C0AE94B-6CF0-A247-27AE-C2647B68BD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9" descr="boy_girl_waving_spark_a_hc">
            <a:extLst>
              <a:ext uri="{FF2B5EF4-FFF2-40B4-BE49-F238E27FC236}">
                <a16:creationId xmlns:a16="http://schemas.microsoft.com/office/drawing/2014/main" id="{464D97AD-75B3-3384-C6D4-09763AF2B93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73413"/>
            <a:ext cx="49784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8" descr="caryn_holding_hands_w_a_hb">
            <a:extLst>
              <a:ext uri="{FF2B5EF4-FFF2-40B4-BE49-F238E27FC236}">
                <a16:creationId xmlns:a16="http://schemas.microsoft.com/office/drawing/2014/main" id="{585CF315-53E6-E7F1-3F3A-FCD6B19B08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99567" y="2981606"/>
            <a:ext cx="346074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0" descr="FLOWERS5">
            <a:extLst>
              <a:ext uri="{FF2B5EF4-FFF2-40B4-BE49-F238E27FC236}">
                <a16:creationId xmlns:a16="http://schemas.microsoft.com/office/drawing/2014/main" id="{A1155397-04FA-0668-2AFA-3B99098BD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72125"/>
            <a:ext cx="1255184"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36" descr="khom cay">
            <a:extLst>
              <a:ext uri="{FF2B5EF4-FFF2-40B4-BE49-F238E27FC236}">
                <a16:creationId xmlns:a16="http://schemas.microsoft.com/office/drawing/2014/main" id="{58357120-4B0B-F6FC-0EA8-234626E96DE6}"/>
              </a:ext>
            </a:extLst>
          </p:cNvPr>
          <p:cNvPicPr>
            <a:picLocks noChangeAspect="1" noChangeArrowheads="1"/>
          </p:cNvPicPr>
          <p:nvPr/>
        </p:nvPicPr>
        <p:blipFill>
          <a:blip r:embed="rId6">
            <a:lum bright="-12000" contrast="26000"/>
            <a:extLst>
              <a:ext uri="{28A0092B-C50C-407E-A947-70E740481C1C}">
                <a14:useLocalDpi xmlns:a14="http://schemas.microsoft.com/office/drawing/2010/main" val="0"/>
              </a:ext>
            </a:extLst>
          </a:blip>
          <a:srcRect/>
          <a:stretch>
            <a:fillRect/>
          </a:stretch>
        </p:blipFill>
        <p:spPr bwMode="auto">
          <a:xfrm>
            <a:off x="6995052" y="5706176"/>
            <a:ext cx="14562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Group 57">
            <a:extLst>
              <a:ext uri="{FF2B5EF4-FFF2-40B4-BE49-F238E27FC236}">
                <a16:creationId xmlns:a16="http://schemas.microsoft.com/office/drawing/2014/main" id="{6E551314-E7B5-6656-2507-E9876F82E3AD}"/>
              </a:ext>
            </a:extLst>
          </p:cNvPr>
          <p:cNvGrpSpPr>
            <a:grpSpLocks/>
          </p:cNvGrpSpPr>
          <p:nvPr/>
        </p:nvGrpSpPr>
        <p:grpSpPr bwMode="auto">
          <a:xfrm>
            <a:off x="914400" y="6248400"/>
            <a:ext cx="1524000" cy="609600"/>
            <a:chOff x="0" y="3504"/>
            <a:chExt cx="984" cy="816"/>
          </a:xfrm>
        </p:grpSpPr>
        <p:pic>
          <p:nvPicPr>
            <p:cNvPr id="103" name="Picture 58" descr="Picturedongnoi4">
              <a:extLst>
                <a:ext uri="{FF2B5EF4-FFF2-40B4-BE49-F238E27FC236}">
                  <a16:creationId xmlns:a16="http://schemas.microsoft.com/office/drawing/2014/main" id="{C207CA86-9C22-BBBE-9D0B-13FE62A2D63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59" descr="Picturedongnoi4">
              <a:extLst>
                <a:ext uri="{FF2B5EF4-FFF2-40B4-BE49-F238E27FC236}">
                  <a16:creationId xmlns:a16="http://schemas.microsoft.com/office/drawing/2014/main" id="{8C529B39-16DA-0B72-1D66-C02DF3F6461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0" descr="Picturedongnoi4">
              <a:extLst>
                <a:ext uri="{FF2B5EF4-FFF2-40B4-BE49-F238E27FC236}">
                  <a16:creationId xmlns:a16="http://schemas.microsoft.com/office/drawing/2014/main" id="{64B10FB1-F2A2-834B-134E-3729B23BC75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76">
            <a:extLst>
              <a:ext uri="{FF2B5EF4-FFF2-40B4-BE49-F238E27FC236}">
                <a16:creationId xmlns:a16="http://schemas.microsoft.com/office/drawing/2014/main" id="{0506FC2F-0E88-C917-3D7D-0D0BF9116927}"/>
              </a:ext>
            </a:extLst>
          </p:cNvPr>
          <p:cNvGrpSpPr>
            <a:grpSpLocks/>
          </p:cNvGrpSpPr>
          <p:nvPr/>
        </p:nvGrpSpPr>
        <p:grpSpPr bwMode="auto">
          <a:xfrm>
            <a:off x="8451319" y="5697352"/>
            <a:ext cx="1524000" cy="457200"/>
            <a:chOff x="0" y="3504"/>
            <a:chExt cx="984" cy="816"/>
          </a:xfrm>
        </p:grpSpPr>
        <p:pic>
          <p:nvPicPr>
            <p:cNvPr id="107" name="Picture 77" descr="Picturedongnoi4">
              <a:extLst>
                <a:ext uri="{FF2B5EF4-FFF2-40B4-BE49-F238E27FC236}">
                  <a16:creationId xmlns:a16="http://schemas.microsoft.com/office/drawing/2014/main" id="{6927E633-DBD9-890D-4C6E-CC8B6DCD639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78" descr="Picturedongnoi4">
              <a:extLst>
                <a:ext uri="{FF2B5EF4-FFF2-40B4-BE49-F238E27FC236}">
                  <a16:creationId xmlns:a16="http://schemas.microsoft.com/office/drawing/2014/main" id="{848212F7-0CC1-F9BC-48E1-9787230AB4B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79" descr="Picturedongnoi4">
              <a:extLst>
                <a:ext uri="{FF2B5EF4-FFF2-40B4-BE49-F238E27FC236}">
                  <a16:creationId xmlns:a16="http://schemas.microsoft.com/office/drawing/2014/main" id="{082D6777-2645-9FE9-08BC-91C96575DEB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 name="Group 102">
            <a:extLst>
              <a:ext uri="{FF2B5EF4-FFF2-40B4-BE49-F238E27FC236}">
                <a16:creationId xmlns:a16="http://schemas.microsoft.com/office/drawing/2014/main" id="{FC287934-6EAE-A048-3E49-70544C6B7BDE}"/>
              </a:ext>
            </a:extLst>
          </p:cNvPr>
          <p:cNvGrpSpPr>
            <a:grpSpLocks/>
          </p:cNvGrpSpPr>
          <p:nvPr/>
        </p:nvGrpSpPr>
        <p:grpSpPr bwMode="auto">
          <a:xfrm>
            <a:off x="9846201" y="6183687"/>
            <a:ext cx="1219200" cy="533400"/>
            <a:chOff x="0" y="3504"/>
            <a:chExt cx="984" cy="816"/>
          </a:xfrm>
        </p:grpSpPr>
        <p:pic>
          <p:nvPicPr>
            <p:cNvPr id="111" name="Picture 103" descr="Picturedongnoi4">
              <a:extLst>
                <a:ext uri="{FF2B5EF4-FFF2-40B4-BE49-F238E27FC236}">
                  <a16:creationId xmlns:a16="http://schemas.microsoft.com/office/drawing/2014/main" id="{98D8EDB9-5BE6-5AD2-5992-C24DF15ECEF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4" descr="Picturedongnoi4">
              <a:extLst>
                <a:ext uri="{FF2B5EF4-FFF2-40B4-BE49-F238E27FC236}">
                  <a16:creationId xmlns:a16="http://schemas.microsoft.com/office/drawing/2014/main" id="{58296E2E-5379-8C9B-3795-84A5377DB3E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05" descr="Picturedongnoi4">
              <a:extLst>
                <a:ext uri="{FF2B5EF4-FFF2-40B4-BE49-F238E27FC236}">
                  <a16:creationId xmlns:a16="http://schemas.microsoft.com/office/drawing/2014/main" id="{E2CFCAD6-D378-DEC1-C777-02BB1847DD0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 name="Rectangle 1">
            <a:extLst>
              <a:ext uri="{FF2B5EF4-FFF2-40B4-BE49-F238E27FC236}">
                <a16:creationId xmlns:a16="http://schemas.microsoft.com/office/drawing/2014/main" id="{2BF765E6-672A-EE49-B87B-19AEF774815B}"/>
              </a:ext>
            </a:extLst>
          </p:cNvPr>
          <p:cNvSpPr>
            <a:spLocks noChangeArrowheads="1"/>
          </p:cNvSpPr>
          <p:nvPr/>
        </p:nvSpPr>
        <p:spPr bwMode="auto">
          <a:xfrm>
            <a:off x="730250" y="3048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a:t>– Thế làm mưa có dễ không chị Gió?.</a:t>
            </a:r>
            <a:br>
              <a:rPr lang="vi-VN" altLang="en-US" sz="1800"/>
            </a:br>
            <a:r>
              <a:rPr lang="vi-VN" altLang="en-US" sz="1800"/>
              <a:t>– Làm mưa cũng dễ thôi nhưng mà phải mệt, phải nhịn mặc áo đẹp, phải chịu lạnh rồi tan thành mưa, rơi xuống ruộng đồng.</a:t>
            </a:r>
            <a:endParaRPr lang="en-US" altLang="en-US" sz="1800"/>
          </a:p>
        </p:txBody>
      </p:sp>
      <p:grpSp>
        <p:nvGrpSpPr>
          <p:cNvPr id="115" name="Group 102">
            <a:extLst>
              <a:ext uri="{FF2B5EF4-FFF2-40B4-BE49-F238E27FC236}">
                <a16:creationId xmlns:a16="http://schemas.microsoft.com/office/drawing/2014/main" id="{00557CB0-1918-DF87-79F3-502069D524D4}"/>
              </a:ext>
            </a:extLst>
          </p:cNvPr>
          <p:cNvGrpSpPr>
            <a:grpSpLocks/>
          </p:cNvGrpSpPr>
          <p:nvPr/>
        </p:nvGrpSpPr>
        <p:grpSpPr bwMode="auto">
          <a:xfrm>
            <a:off x="10233760" y="5343806"/>
            <a:ext cx="1219200" cy="533400"/>
            <a:chOff x="0" y="3504"/>
            <a:chExt cx="984" cy="816"/>
          </a:xfrm>
        </p:grpSpPr>
        <p:pic>
          <p:nvPicPr>
            <p:cNvPr id="116" name="Picture 103" descr="Picturedongnoi4">
              <a:extLst>
                <a:ext uri="{FF2B5EF4-FFF2-40B4-BE49-F238E27FC236}">
                  <a16:creationId xmlns:a16="http://schemas.microsoft.com/office/drawing/2014/main" id="{F00EBFCA-E302-9A22-01A8-B14A024C8B6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04" descr="Picturedongnoi4">
              <a:extLst>
                <a:ext uri="{FF2B5EF4-FFF2-40B4-BE49-F238E27FC236}">
                  <a16:creationId xmlns:a16="http://schemas.microsoft.com/office/drawing/2014/main" id="{D4FF8347-C794-663A-AA71-866CFE3DE8B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05" descr="Picturedongnoi4">
              <a:extLst>
                <a:ext uri="{FF2B5EF4-FFF2-40B4-BE49-F238E27FC236}">
                  <a16:creationId xmlns:a16="http://schemas.microsoft.com/office/drawing/2014/main" id="{E90A075D-41DB-1D7B-9344-99EF8E7A1A3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 name="Group 76">
            <a:extLst>
              <a:ext uri="{FF2B5EF4-FFF2-40B4-BE49-F238E27FC236}">
                <a16:creationId xmlns:a16="http://schemas.microsoft.com/office/drawing/2014/main" id="{80B002A0-CB87-BCC7-51B4-AF302518A529}"/>
              </a:ext>
            </a:extLst>
          </p:cNvPr>
          <p:cNvGrpSpPr>
            <a:grpSpLocks/>
          </p:cNvGrpSpPr>
          <p:nvPr/>
        </p:nvGrpSpPr>
        <p:grpSpPr bwMode="auto">
          <a:xfrm>
            <a:off x="8520724" y="6201084"/>
            <a:ext cx="1524000" cy="457200"/>
            <a:chOff x="0" y="3504"/>
            <a:chExt cx="984" cy="816"/>
          </a:xfrm>
        </p:grpSpPr>
        <p:pic>
          <p:nvPicPr>
            <p:cNvPr id="120" name="Picture 77" descr="Picturedongnoi4">
              <a:extLst>
                <a:ext uri="{FF2B5EF4-FFF2-40B4-BE49-F238E27FC236}">
                  <a16:creationId xmlns:a16="http://schemas.microsoft.com/office/drawing/2014/main" id="{AF78FAFB-5667-E368-ABFF-3C7A1223C20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78" descr="Picturedongnoi4">
              <a:extLst>
                <a:ext uri="{FF2B5EF4-FFF2-40B4-BE49-F238E27FC236}">
                  <a16:creationId xmlns:a16="http://schemas.microsoft.com/office/drawing/2014/main" id="{728C4DC4-21FC-4138-97BD-7EAF6CBA575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79" descr="Picturedongnoi4">
              <a:extLst>
                <a:ext uri="{FF2B5EF4-FFF2-40B4-BE49-F238E27FC236}">
                  <a16:creationId xmlns:a16="http://schemas.microsoft.com/office/drawing/2014/main" id="{B7B12A84-E75B-8F2E-D1B5-590CE2E59F2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 name="Group 102">
            <a:extLst>
              <a:ext uri="{FF2B5EF4-FFF2-40B4-BE49-F238E27FC236}">
                <a16:creationId xmlns:a16="http://schemas.microsoft.com/office/drawing/2014/main" id="{CE1C89D7-C24F-EC29-3711-4A3193095C29}"/>
              </a:ext>
            </a:extLst>
          </p:cNvPr>
          <p:cNvGrpSpPr>
            <a:grpSpLocks/>
          </p:cNvGrpSpPr>
          <p:nvPr/>
        </p:nvGrpSpPr>
        <p:grpSpPr bwMode="auto">
          <a:xfrm>
            <a:off x="10303165" y="5847538"/>
            <a:ext cx="1219200" cy="533400"/>
            <a:chOff x="0" y="3504"/>
            <a:chExt cx="984" cy="816"/>
          </a:xfrm>
        </p:grpSpPr>
        <p:pic>
          <p:nvPicPr>
            <p:cNvPr id="124" name="Picture 103" descr="Picturedongnoi4">
              <a:extLst>
                <a:ext uri="{FF2B5EF4-FFF2-40B4-BE49-F238E27FC236}">
                  <a16:creationId xmlns:a16="http://schemas.microsoft.com/office/drawing/2014/main" id="{6A20C569-4CAC-774D-0307-247ABE15C79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04" descr="Picturedongnoi4">
              <a:extLst>
                <a:ext uri="{FF2B5EF4-FFF2-40B4-BE49-F238E27FC236}">
                  <a16:creationId xmlns:a16="http://schemas.microsoft.com/office/drawing/2014/main" id="{FF877894-BD08-0F2E-8338-FD385F809AA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05" descr="Picturedongnoi4">
              <a:extLst>
                <a:ext uri="{FF2B5EF4-FFF2-40B4-BE49-F238E27FC236}">
                  <a16:creationId xmlns:a16="http://schemas.microsoft.com/office/drawing/2014/main" id="{10F84789-212D-78A4-8DCF-ABBC558FD0D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Group 57">
            <a:extLst>
              <a:ext uri="{FF2B5EF4-FFF2-40B4-BE49-F238E27FC236}">
                <a16:creationId xmlns:a16="http://schemas.microsoft.com/office/drawing/2014/main" id="{F11279C8-4646-69DB-AB86-54D9A7E29FC5}"/>
              </a:ext>
            </a:extLst>
          </p:cNvPr>
          <p:cNvGrpSpPr>
            <a:grpSpLocks/>
          </p:cNvGrpSpPr>
          <p:nvPr/>
        </p:nvGrpSpPr>
        <p:grpSpPr bwMode="auto">
          <a:xfrm>
            <a:off x="2509837" y="6043557"/>
            <a:ext cx="1524000" cy="609600"/>
            <a:chOff x="0" y="3504"/>
            <a:chExt cx="984" cy="816"/>
          </a:xfrm>
        </p:grpSpPr>
        <p:pic>
          <p:nvPicPr>
            <p:cNvPr id="128" name="Picture 58" descr="Picturedongnoi4">
              <a:extLst>
                <a:ext uri="{FF2B5EF4-FFF2-40B4-BE49-F238E27FC236}">
                  <a16:creationId xmlns:a16="http://schemas.microsoft.com/office/drawing/2014/main" id="{F70F6CD8-9BEC-1F35-7FCE-5FB39996AF3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59" descr="Picturedongnoi4">
              <a:extLst>
                <a:ext uri="{FF2B5EF4-FFF2-40B4-BE49-F238E27FC236}">
                  <a16:creationId xmlns:a16="http://schemas.microsoft.com/office/drawing/2014/main" id="{27E0BE2C-76AD-1894-C81C-941208783EC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60" descr="Picturedongnoi4">
              <a:extLst>
                <a:ext uri="{FF2B5EF4-FFF2-40B4-BE49-F238E27FC236}">
                  <a16:creationId xmlns:a16="http://schemas.microsoft.com/office/drawing/2014/main" id="{EE481DAC-DAE6-C426-B185-F2C50301FDD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 name="Group 76">
            <a:extLst>
              <a:ext uri="{FF2B5EF4-FFF2-40B4-BE49-F238E27FC236}">
                <a16:creationId xmlns:a16="http://schemas.microsoft.com/office/drawing/2014/main" id="{04FC2620-47CB-4174-90D0-905F2F0C7514}"/>
              </a:ext>
            </a:extLst>
          </p:cNvPr>
          <p:cNvGrpSpPr>
            <a:grpSpLocks/>
          </p:cNvGrpSpPr>
          <p:nvPr/>
        </p:nvGrpSpPr>
        <p:grpSpPr bwMode="auto">
          <a:xfrm>
            <a:off x="10116161" y="5996241"/>
            <a:ext cx="1524000" cy="457200"/>
            <a:chOff x="0" y="3504"/>
            <a:chExt cx="984" cy="816"/>
          </a:xfrm>
        </p:grpSpPr>
        <p:pic>
          <p:nvPicPr>
            <p:cNvPr id="132" name="Picture 77" descr="Picturedongnoi4">
              <a:extLst>
                <a:ext uri="{FF2B5EF4-FFF2-40B4-BE49-F238E27FC236}">
                  <a16:creationId xmlns:a16="http://schemas.microsoft.com/office/drawing/2014/main" id="{46548722-3A8C-7D98-4FE1-7C619FC2FB6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78" descr="Picturedongnoi4">
              <a:extLst>
                <a:ext uri="{FF2B5EF4-FFF2-40B4-BE49-F238E27FC236}">
                  <a16:creationId xmlns:a16="http://schemas.microsoft.com/office/drawing/2014/main" id="{A22C8D07-C835-9EC7-ACBF-B73AFD1FE2E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79" descr="Picturedongnoi4">
              <a:extLst>
                <a:ext uri="{FF2B5EF4-FFF2-40B4-BE49-F238E27FC236}">
                  <a16:creationId xmlns:a16="http://schemas.microsoft.com/office/drawing/2014/main" id="{3ED6D1AD-F198-E615-F9AC-034E1A7F0CA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5" name="Group 102">
            <a:extLst>
              <a:ext uri="{FF2B5EF4-FFF2-40B4-BE49-F238E27FC236}">
                <a16:creationId xmlns:a16="http://schemas.microsoft.com/office/drawing/2014/main" id="{B8A6F745-16DC-B18B-C81C-008D9E3C9956}"/>
              </a:ext>
            </a:extLst>
          </p:cNvPr>
          <p:cNvGrpSpPr>
            <a:grpSpLocks/>
          </p:cNvGrpSpPr>
          <p:nvPr/>
        </p:nvGrpSpPr>
        <p:grpSpPr bwMode="auto">
          <a:xfrm>
            <a:off x="11037093" y="6294093"/>
            <a:ext cx="1219200" cy="533400"/>
            <a:chOff x="0" y="3504"/>
            <a:chExt cx="984" cy="816"/>
          </a:xfrm>
        </p:grpSpPr>
        <p:pic>
          <p:nvPicPr>
            <p:cNvPr id="136" name="Picture 103" descr="Picturedongnoi4">
              <a:extLst>
                <a:ext uri="{FF2B5EF4-FFF2-40B4-BE49-F238E27FC236}">
                  <a16:creationId xmlns:a16="http://schemas.microsoft.com/office/drawing/2014/main" id="{704DBF8A-9D10-E84D-2EAB-FC54EE86ED6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04" descr="Picturedongnoi4">
              <a:extLst>
                <a:ext uri="{FF2B5EF4-FFF2-40B4-BE49-F238E27FC236}">
                  <a16:creationId xmlns:a16="http://schemas.microsoft.com/office/drawing/2014/main" id="{4A6C682F-729D-4994-2755-916652AB2F8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05" descr="Picturedongnoi4">
              <a:extLst>
                <a:ext uri="{FF2B5EF4-FFF2-40B4-BE49-F238E27FC236}">
                  <a16:creationId xmlns:a16="http://schemas.microsoft.com/office/drawing/2014/main" id="{9F0D97DD-8B69-A7CF-EB31-6A6B064FB2E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4" name="Picture 20" descr="FLOWERS5">
            <a:extLst>
              <a:ext uri="{FF2B5EF4-FFF2-40B4-BE49-F238E27FC236}">
                <a16:creationId xmlns:a16="http://schemas.microsoft.com/office/drawing/2014/main" id="{0162AD53-8402-7A4F-DBBC-9CFEA8E69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193" y="5605216"/>
            <a:ext cx="1255184"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16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5922-087B-4122-6281-CB2603864F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04641C-E5E8-045A-B4E9-8701607DA812}"/>
              </a:ext>
            </a:extLst>
          </p:cNvPr>
          <p:cNvSpPr>
            <a:spLocks noGrp="1"/>
          </p:cNvSpPr>
          <p:nvPr>
            <p:ph idx="1"/>
          </p:nvPr>
        </p:nvSpPr>
        <p:spPr/>
        <p:txBody>
          <a:bodyPr/>
          <a:lstStyle/>
          <a:p>
            <a:endParaRPr lang="en-US"/>
          </a:p>
        </p:txBody>
      </p:sp>
      <p:pic>
        <p:nvPicPr>
          <p:cNvPr id="19" name="Picture 4" descr="Beaches - 01">
            <a:extLst>
              <a:ext uri="{FF2B5EF4-FFF2-40B4-BE49-F238E27FC236}">
                <a16:creationId xmlns:a16="http://schemas.microsoft.com/office/drawing/2014/main" id="{B6574FF7-C6E5-B1F0-081C-6990F30CCA72}"/>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solidFill>
            <a:schemeClr val="accent1"/>
          </a:solidFill>
        </p:spPr>
      </p:pic>
      <p:sp>
        <p:nvSpPr>
          <p:cNvPr id="20" name="AutoShape 39">
            <a:extLst>
              <a:ext uri="{FF2B5EF4-FFF2-40B4-BE49-F238E27FC236}">
                <a16:creationId xmlns:a16="http://schemas.microsoft.com/office/drawing/2014/main" id="{74A83BEE-E35E-B5C4-33B3-2CA60CDB765D}"/>
              </a:ext>
            </a:extLst>
          </p:cNvPr>
          <p:cNvSpPr>
            <a:spLocks noChangeArrowheads="1"/>
          </p:cNvSpPr>
          <p:nvPr/>
        </p:nvSpPr>
        <p:spPr bwMode="auto">
          <a:xfrm>
            <a:off x="-3886200" y="381000"/>
            <a:ext cx="4267200" cy="1143000"/>
          </a:xfrm>
          <a:prstGeom prst="cloudCallout">
            <a:avLst>
              <a:gd name="adj1" fmla="val -27977"/>
              <a:gd name="adj2" fmla="val 163333"/>
            </a:avLst>
          </a:prstGeom>
          <a:solidFill>
            <a:schemeClr val="accent1"/>
          </a:solidFill>
          <a:ln w="9525">
            <a:solidFill>
              <a:schemeClr val="tx1"/>
            </a:solidFill>
            <a:round/>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1" name="AutoShape 40">
            <a:extLst>
              <a:ext uri="{FF2B5EF4-FFF2-40B4-BE49-F238E27FC236}">
                <a16:creationId xmlns:a16="http://schemas.microsoft.com/office/drawing/2014/main" id="{ADB5BEA2-84B0-AF2B-30E9-81EA17ACC24D}"/>
              </a:ext>
            </a:extLst>
          </p:cNvPr>
          <p:cNvSpPr>
            <a:spLocks noChangeArrowheads="1"/>
          </p:cNvSpPr>
          <p:nvPr/>
        </p:nvSpPr>
        <p:spPr bwMode="auto">
          <a:xfrm>
            <a:off x="-4114800" y="1524000"/>
            <a:ext cx="4470400" cy="1066800"/>
          </a:xfrm>
          <a:prstGeom prst="cloudCallout">
            <a:avLst>
              <a:gd name="adj1" fmla="val -44884"/>
              <a:gd name="adj2" fmla="val 178569"/>
            </a:avLst>
          </a:prstGeom>
          <a:solidFill>
            <a:schemeClr val="accent1"/>
          </a:solidFill>
          <a:ln w="9525">
            <a:solidFill>
              <a:schemeClr val="tx1"/>
            </a:solidFill>
            <a:round/>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2" name="Rectangle 1">
            <a:extLst>
              <a:ext uri="{FF2B5EF4-FFF2-40B4-BE49-F238E27FC236}">
                <a16:creationId xmlns:a16="http://schemas.microsoft.com/office/drawing/2014/main" id="{47DC1242-21D4-F87E-0CB9-7E16D176BF41}"/>
              </a:ext>
            </a:extLst>
          </p:cNvPr>
          <p:cNvSpPr>
            <a:spLocks noChangeArrowheads="1"/>
          </p:cNvSpPr>
          <p:nvPr/>
        </p:nvSpPr>
        <p:spPr bwMode="auto">
          <a:xfrm>
            <a:off x="966788" y="381000"/>
            <a:ext cx="6096000" cy="2031325"/>
          </a:xfrm>
          <a:prstGeom prst="rect">
            <a:avLst/>
          </a:prstGeom>
          <a:solidFill>
            <a:schemeClr val="accent1"/>
          </a:solid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a:t>– Thế không được làm mây nữa ư?.</a:t>
            </a:r>
            <a:br>
              <a:rPr lang="vi-VN" altLang="en-US" sz="1800"/>
            </a:br>
            <a:r>
              <a:rPr lang="vi-VN" altLang="en-US" sz="1800"/>
              <a:t>– Không, nhưng lại được làm nước chảy. Nước chảy có ích cho người. Thế em có thích làm nước chảy không?.</a:t>
            </a:r>
            <a:br>
              <a:rPr lang="vi-VN" altLang="en-US" sz="1800"/>
            </a:br>
            <a:r>
              <a:rPr lang="vi-VN" altLang="en-US" sz="1800"/>
              <a:t>Mây gật đầu:</a:t>
            </a:r>
            <a:br>
              <a:rPr lang="vi-VN" altLang="en-US" sz="1800"/>
            </a:br>
            <a:r>
              <a:rPr lang="vi-VN" altLang="en-US" sz="1800"/>
              <a:t>Chị cho em đi làm nước chảy với. Nhởn nhơ bay lượn một mình mãi em cũng chán lắm. Em muốn làm việc có ích cho người cơ.</a:t>
            </a:r>
            <a:endParaRPr lang="en-US" altLang="en-US" sz="1800"/>
          </a:p>
        </p:txBody>
      </p:sp>
      <p:pic>
        <p:nvPicPr>
          <p:cNvPr id="23" name="Picture 5" descr="bd13730_">
            <a:extLst>
              <a:ext uri="{FF2B5EF4-FFF2-40B4-BE49-F238E27FC236}">
                <a16:creationId xmlns:a16="http://schemas.microsoft.com/office/drawing/2014/main" id="{B2AAA83C-EDD3-535A-40DD-EF9355DCE6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5021" y="396240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descr="bd13730_">
            <a:extLst>
              <a:ext uri="{FF2B5EF4-FFF2-40B4-BE49-F238E27FC236}">
                <a16:creationId xmlns:a16="http://schemas.microsoft.com/office/drawing/2014/main" id="{6857667B-CAB8-E63A-2795-072DBD4127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64221"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 descr="bd13730_">
            <a:extLst>
              <a:ext uri="{FF2B5EF4-FFF2-40B4-BE49-F238E27FC236}">
                <a16:creationId xmlns:a16="http://schemas.microsoft.com/office/drawing/2014/main" id="{A8B0B8EB-22A0-7567-8069-1D28628328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4021" y="411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1" descr="bd13730_">
            <a:extLst>
              <a:ext uri="{FF2B5EF4-FFF2-40B4-BE49-F238E27FC236}">
                <a16:creationId xmlns:a16="http://schemas.microsoft.com/office/drawing/2014/main" id="{2F3DDA26-82F8-15CB-42A6-1D8371D966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36221" y="4343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khom cay">
            <a:extLst>
              <a:ext uri="{FF2B5EF4-FFF2-40B4-BE49-F238E27FC236}">
                <a16:creationId xmlns:a16="http://schemas.microsoft.com/office/drawing/2014/main" id="{B4290B20-F8CA-6729-F2FB-7F4DCA3D7F2E}"/>
              </a:ext>
            </a:extLst>
          </p:cNvPr>
          <p:cNvPicPr>
            <a:picLocks noChangeAspect="1" noChangeArrowheads="1"/>
          </p:cNvPicPr>
          <p:nvPr/>
        </p:nvPicPr>
        <p:blipFill>
          <a:blip r:embed="rId4">
            <a:lum bright="-12000" contrast="26000"/>
            <a:extLst>
              <a:ext uri="{28A0092B-C50C-407E-A947-70E740481C1C}">
                <a14:useLocalDpi xmlns:a14="http://schemas.microsoft.com/office/drawing/2010/main" val="0"/>
              </a:ext>
            </a:extLst>
          </a:blip>
          <a:srcRect/>
          <a:stretch>
            <a:fillRect/>
          </a:stretch>
        </p:blipFill>
        <p:spPr bwMode="auto">
          <a:xfrm>
            <a:off x="9596821" y="5715000"/>
            <a:ext cx="109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bd13730_">
            <a:extLst>
              <a:ext uri="{FF2B5EF4-FFF2-40B4-BE49-F238E27FC236}">
                <a16:creationId xmlns:a16="http://schemas.microsoft.com/office/drawing/2014/main" id="{434A605F-C318-DC07-5FF6-866BBAB909D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633" y="5114925"/>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8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833 -0.08333 C 0.09167 -0.08102 0.19201 -0.07847 0.24826 -0.07685 C 0.30469 -0.07546 0.29427 -0.07847 0.32969 -0.07662 C 0.36545 -0.07408 0.40191 -0.07107 0.46146 -0.06482 C 0.52101 -0.05787 0.64115 -0.04352 0.68715 -0.03634 C 0.73299 -0.02894 0.72899 -0.02639 0.73715 -0.02199 C 0.74549 -0.01829 0.69618 -0.01389 0.73715 -0.01227 C 0.77795 -0.01042 0.92535 -0.01158 0.98142 -0.01134 C 1.03802 -0.01111 1.0599 -0.00926 1.07569 -0.00857 C 1.09167 -0.00741 1.07465 -0.00625 1.07569 -0.00556 " pathEditMode="relative" rAng="0" ptsTypes="aaaaaaaaaA">
                                      <p:cBhvr>
                                        <p:cTn id="6" dur="5000" fill="hold"/>
                                        <p:tgtEl>
                                          <p:spTgt spid="20"/>
                                        </p:tgtEl>
                                        <p:attrNameLst>
                                          <p:attrName>ppt_x</p:attrName>
                                          <p:attrName>ppt_y</p:attrName>
                                        </p:attrNameLst>
                                      </p:cBhvr>
                                      <p:rCtr x="55000" y="388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18333 -0.01111 L 0.76667 5.55112E-17 " pathEditMode="relative" rAng="0" ptsTypes="AA">
                                      <p:cBhvr>
                                        <p:cTn id="10" dur="5000" fill="hold"/>
                                        <p:tgtEl>
                                          <p:spTgt spid="21"/>
                                        </p:tgtEl>
                                        <p:attrNameLst>
                                          <p:attrName>ppt_x</p:attrName>
                                          <p:attrName>ppt_y</p:attrName>
                                        </p:attrNameLst>
                                      </p:cBhvr>
                                      <p:rCtr x="47500"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A4B4-DCBE-4533-7F7A-8E7C3ADDEA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548F09-6D63-FD5F-DDFB-DA5F0D12BA2E}"/>
              </a:ext>
            </a:extLst>
          </p:cNvPr>
          <p:cNvSpPr>
            <a:spLocks noGrp="1"/>
          </p:cNvSpPr>
          <p:nvPr>
            <p:ph idx="1"/>
          </p:nvPr>
        </p:nvSpPr>
        <p:spPr/>
        <p:txBody>
          <a:bodyPr/>
          <a:lstStyle/>
          <a:p>
            <a:endParaRPr lang="en-US"/>
          </a:p>
        </p:txBody>
      </p:sp>
      <p:grpSp>
        <p:nvGrpSpPr>
          <p:cNvPr id="4" name="Group 37">
            <a:extLst>
              <a:ext uri="{FF2B5EF4-FFF2-40B4-BE49-F238E27FC236}">
                <a16:creationId xmlns:a16="http://schemas.microsoft.com/office/drawing/2014/main" id="{542BB459-A87A-922D-A636-856AE733E9D9}"/>
              </a:ext>
            </a:extLst>
          </p:cNvPr>
          <p:cNvGrpSpPr>
            <a:grpSpLocks/>
          </p:cNvGrpSpPr>
          <p:nvPr/>
        </p:nvGrpSpPr>
        <p:grpSpPr bwMode="auto">
          <a:xfrm>
            <a:off x="0" y="-9525"/>
            <a:ext cx="12192000" cy="6867525"/>
            <a:chOff x="-6" y="-6"/>
            <a:chExt cx="5766" cy="4326"/>
          </a:xfrm>
        </p:grpSpPr>
        <p:pic>
          <p:nvPicPr>
            <p:cNvPr id="5" name="tieng mua.mp3">
              <a:hlinkClick r:id="" action="ppaction://media"/>
              <a:extLst>
                <a:ext uri="{FF2B5EF4-FFF2-40B4-BE49-F238E27FC236}">
                  <a16:creationId xmlns:a16="http://schemas.microsoft.com/office/drawing/2014/main" id="{380650FB-76E6-45A0-D274-57A960C81037}"/>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232" y="38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ua3">
              <a:extLst>
                <a:ext uri="{FF2B5EF4-FFF2-40B4-BE49-F238E27FC236}">
                  <a16:creationId xmlns:a16="http://schemas.microsoft.com/office/drawing/2014/main" id="{C0BEA7A5-2DF7-FAD9-7A13-79AFAE9A14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 y="-6"/>
              <a:ext cx="5766" cy="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0" descr="FLOWERS5">
              <a:extLst>
                <a:ext uri="{FF2B5EF4-FFF2-40B4-BE49-F238E27FC236}">
                  <a16:creationId xmlns:a16="http://schemas.microsoft.com/office/drawing/2014/main" id="{91B748E6-3B87-3A3D-B9DA-CBD1AFE08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2736"/>
              <a:ext cx="76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FLOWERS5">
              <a:extLst>
                <a:ext uri="{FF2B5EF4-FFF2-40B4-BE49-F238E27FC236}">
                  <a16:creationId xmlns:a16="http://schemas.microsoft.com/office/drawing/2014/main" id="{0081246C-0A16-27FA-1574-788B232D3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2640"/>
              <a:ext cx="4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FLOWERS5">
              <a:extLst>
                <a:ext uri="{FF2B5EF4-FFF2-40B4-BE49-F238E27FC236}">
                  <a16:creationId xmlns:a16="http://schemas.microsoft.com/office/drawing/2014/main" id="{B94555C2-6A8F-D7CF-3EAD-686D80DA2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2496"/>
              <a:ext cx="53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FLOWERS5">
              <a:extLst>
                <a:ext uri="{FF2B5EF4-FFF2-40B4-BE49-F238E27FC236}">
                  <a16:creationId xmlns:a16="http://schemas.microsoft.com/office/drawing/2014/main" id="{0A38FC49-FE8C-7C3F-9BBF-C2A9BC614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448"/>
              <a:ext cx="45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FLOWERS5">
              <a:extLst>
                <a:ext uri="{FF2B5EF4-FFF2-40B4-BE49-F238E27FC236}">
                  <a16:creationId xmlns:a16="http://schemas.microsoft.com/office/drawing/2014/main" id="{81F8CAEC-A185-6764-ECB2-2713DC639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400"/>
              <a:ext cx="3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FLOWERS5">
              <a:extLst>
                <a:ext uri="{FF2B5EF4-FFF2-40B4-BE49-F238E27FC236}">
                  <a16:creationId xmlns:a16="http://schemas.microsoft.com/office/drawing/2014/main" id="{341CCEA6-DD44-D38D-449D-643AA089C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 y="2736"/>
              <a:ext cx="785"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descr="FLOWERS5">
              <a:extLst>
                <a:ext uri="{FF2B5EF4-FFF2-40B4-BE49-F238E27FC236}">
                  <a16:creationId xmlns:a16="http://schemas.microsoft.com/office/drawing/2014/main" id="{A0DD5A17-079A-5862-CF10-88A4794CA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688"/>
              <a:ext cx="4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FLOWERS5">
              <a:extLst>
                <a:ext uri="{FF2B5EF4-FFF2-40B4-BE49-F238E27FC236}">
                  <a16:creationId xmlns:a16="http://schemas.microsoft.com/office/drawing/2014/main" id="{41FE3359-6726-A613-DA97-2B1B84A3D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2448"/>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FLOWERS5">
              <a:extLst>
                <a:ext uri="{FF2B5EF4-FFF2-40B4-BE49-F238E27FC236}">
                  <a16:creationId xmlns:a16="http://schemas.microsoft.com/office/drawing/2014/main" id="{10963763-9593-677C-A4D4-A562C0BE9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2784"/>
              <a:ext cx="66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FLOWERS5">
              <a:extLst>
                <a:ext uri="{FF2B5EF4-FFF2-40B4-BE49-F238E27FC236}">
                  <a16:creationId xmlns:a16="http://schemas.microsoft.com/office/drawing/2014/main" id="{23E82D6C-D24E-B342-1168-B2E38E2F6D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2352"/>
              <a:ext cx="28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FLOWERS5">
              <a:extLst>
                <a:ext uri="{FF2B5EF4-FFF2-40B4-BE49-F238E27FC236}">
                  <a16:creationId xmlns:a16="http://schemas.microsoft.com/office/drawing/2014/main" id="{9CB9C14F-602F-0239-A55F-36590026E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 y="2160"/>
              <a:ext cx="33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2" descr="FLOWERS5">
              <a:extLst>
                <a:ext uri="{FF2B5EF4-FFF2-40B4-BE49-F238E27FC236}">
                  <a16:creationId xmlns:a16="http://schemas.microsoft.com/office/drawing/2014/main" id="{68E33AD2-DB27-EFBD-89E2-3112AC8E1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2400"/>
              <a:ext cx="2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3" descr="FLOWERS5">
              <a:extLst>
                <a:ext uri="{FF2B5EF4-FFF2-40B4-BE49-F238E27FC236}">
                  <a16:creationId xmlns:a16="http://schemas.microsoft.com/office/drawing/2014/main" id="{1D28909E-7C8E-D993-3DFD-9EBD4389F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2448"/>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4" descr="FLOWERS5">
              <a:extLst>
                <a:ext uri="{FF2B5EF4-FFF2-40B4-BE49-F238E27FC236}">
                  <a16:creationId xmlns:a16="http://schemas.microsoft.com/office/drawing/2014/main" id="{6356AAD9-7D34-9014-B0AF-AB1F636AA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3168"/>
              <a:ext cx="4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5" descr="FLOWERS5">
              <a:extLst>
                <a:ext uri="{FF2B5EF4-FFF2-40B4-BE49-F238E27FC236}">
                  <a16:creationId xmlns:a16="http://schemas.microsoft.com/office/drawing/2014/main" id="{937B3228-C01C-7164-19CA-9A8D56A3E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256"/>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6" descr="FLOWERS5">
              <a:extLst>
                <a:ext uri="{FF2B5EF4-FFF2-40B4-BE49-F238E27FC236}">
                  <a16:creationId xmlns:a16="http://schemas.microsoft.com/office/drawing/2014/main" id="{3D567EB3-22A7-DA8C-3A95-F9C4E02BA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2256"/>
              <a:ext cx="2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tieng mua.mp3">
            <a:hlinkClick r:id="" action="ppaction://media"/>
            <a:extLst>
              <a:ext uri="{FF2B5EF4-FFF2-40B4-BE49-F238E27FC236}">
                <a16:creationId xmlns:a16="http://schemas.microsoft.com/office/drawing/2014/main" id="{A04E51EC-3A33-9430-5406-382F3BAFED09}"/>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771081" y="5791200"/>
            <a:ext cx="142091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
            <a:extLst>
              <a:ext uri="{FF2B5EF4-FFF2-40B4-BE49-F238E27FC236}">
                <a16:creationId xmlns:a16="http://schemas.microsoft.com/office/drawing/2014/main" id="{97CFF7D5-D3E0-FD21-8FC9-D763D214FA26}"/>
              </a:ext>
            </a:extLst>
          </p:cNvPr>
          <p:cNvSpPr>
            <a:spLocks noChangeArrowheads="1"/>
          </p:cNvSpPr>
          <p:nvPr/>
        </p:nvSpPr>
        <p:spPr bwMode="auto">
          <a:xfrm>
            <a:off x="3210761" y="304800"/>
            <a:ext cx="58824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a:t>Chị Gió thổi mạnh, đưa mây đi rất nhanh.</a:t>
            </a:r>
            <a:endParaRPr lang="en-US" altLang="en-US" sz="1800"/>
          </a:p>
        </p:txBody>
      </p:sp>
      <p:sp>
        <p:nvSpPr>
          <p:cNvPr id="25" name="Rectangle 2">
            <a:extLst>
              <a:ext uri="{FF2B5EF4-FFF2-40B4-BE49-F238E27FC236}">
                <a16:creationId xmlns:a16="http://schemas.microsoft.com/office/drawing/2014/main" id="{87852812-321A-4C4A-2FC7-8299A11E3F3F}"/>
              </a:ext>
            </a:extLst>
          </p:cNvPr>
          <p:cNvSpPr>
            <a:spLocks noChangeArrowheads="1"/>
          </p:cNvSpPr>
          <p:nvPr/>
        </p:nvSpPr>
        <p:spPr bwMode="auto">
          <a:xfrm>
            <a:off x="114181" y="706438"/>
            <a:ext cx="1207781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t" hangingPunct="1">
              <a:spcBef>
                <a:spcPct val="0"/>
              </a:spcBef>
              <a:buFontTx/>
              <a:buNone/>
            </a:pPr>
            <a:r>
              <a:rPr lang="vi-VN" altLang="en-US" sz="1800" dirty="0">
                <a:solidFill>
                  <a:schemeClr val="bg1"/>
                </a:solidFill>
              </a:rPr>
              <a:t>Càng đi, càng bay sà xuống thấp, mây các nơi cùng kéo về đông nghịt, màu áo xám làm tối cả một vùng trời. Ai nấy đều nhanh nhẹn vội vàng kéo nhau sà xuống thấp.</a:t>
            </a:r>
          </a:p>
          <a:p>
            <a:pPr eaLnBrk="1" fontAlgn="t" hangingPunct="1">
              <a:spcBef>
                <a:spcPct val="0"/>
              </a:spcBef>
              <a:buFontTx/>
              <a:buNone/>
            </a:pPr>
            <a:r>
              <a:rPr lang="vi-VN" altLang="en-US" sz="1800" dirty="0">
                <a:solidFill>
                  <a:schemeClr val="bg1"/>
                </a:solidFill>
              </a:rPr>
              <a:t> </a:t>
            </a:r>
          </a:p>
        </p:txBody>
      </p:sp>
      <p:sp>
        <p:nvSpPr>
          <p:cNvPr id="26" name="Rectangle 3">
            <a:extLst>
              <a:ext uri="{FF2B5EF4-FFF2-40B4-BE49-F238E27FC236}">
                <a16:creationId xmlns:a16="http://schemas.microsoft.com/office/drawing/2014/main" id="{5FAD85C2-B5FA-7086-9F9C-FBFE641E50A4}"/>
              </a:ext>
            </a:extLst>
          </p:cNvPr>
          <p:cNvSpPr>
            <a:spLocks noChangeArrowheads="1"/>
          </p:cNvSpPr>
          <p:nvPr/>
        </p:nvSpPr>
        <p:spPr bwMode="auto">
          <a:xfrm>
            <a:off x="38299" y="1420813"/>
            <a:ext cx="123823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dirty="0">
                <a:solidFill>
                  <a:schemeClr val="bg1"/>
                </a:solidFill>
              </a:rPr>
              <a:t>Bỗng cô nhìn thấy một đoàn trẻ bé đang chơi trong vườn hoa, đàn trẻ nhảy nhót tung tăng ngẩn mặt lên trời mà hát:</a:t>
            </a:r>
            <a:br>
              <a:rPr lang="vi-VN" altLang="en-US" sz="1800" dirty="0">
                <a:solidFill>
                  <a:schemeClr val="bg1"/>
                </a:solidFill>
              </a:rPr>
            </a:br>
            <a:r>
              <a:rPr lang="vi-VN" altLang="en-US" sz="1800" dirty="0">
                <a:solidFill>
                  <a:schemeClr val="bg1"/>
                </a:solidFill>
              </a:rPr>
              <a:t>Cầu trời mưa xuống</a:t>
            </a:r>
            <a:br>
              <a:rPr lang="vi-VN" altLang="en-US" sz="1800" dirty="0">
                <a:solidFill>
                  <a:schemeClr val="bg1"/>
                </a:solidFill>
              </a:rPr>
            </a:br>
            <a:r>
              <a:rPr lang="vi-VN" altLang="en-US" sz="1800" dirty="0">
                <a:solidFill>
                  <a:schemeClr val="bg1"/>
                </a:solidFill>
              </a:rPr>
              <a:t>Lấy nước tôi uống</a:t>
            </a:r>
            <a:br>
              <a:rPr lang="vi-VN" altLang="en-US" sz="1800" dirty="0">
                <a:solidFill>
                  <a:schemeClr val="bg1"/>
                </a:solidFill>
              </a:rPr>
            </a:br>
            <a:r>
              <a:rPr lang="vi-VN" altLang="en-US" sz="1800" dirty="0">
                <a:solidFill>
                  <a:schemeClr val="bg1"/>
                </a:solidFill>
              </a:rPr>
              <a:t>Lấy ruộng tôi cày</a:t>
            </a:r>
            <a:br>
              <a:rPr lang="vi-VN" altLang="en-US" sz="1800" dirty="0">
                <a:solidFill>
                  <a:schemeClr val="bg1"/>
                </a:solidFill>
              </a:rPr>
            </a:br>
            <a:r>
              <a:rPr lang="vi-VN" altLang="en-US" sz="1800" dirty="0">
                <a:solidFill>
                  <a:schemeClr val="bg1"/>
                </a:solidFill>
              </a:rPr>
              <a:t>Lấy bát cơm đầy</a:t>
            </a:r>
            <a:br>
              <a:rPr lang="vi-VN" altLang="en-US" sz="1800" dirty="0">
                <a:solidFill>
                  <a:schemeClr val="bg1"/>
                </a:solidFill>
              </a:rPr>
            </a:br>
            <a:r>
              <a:rPr lang="vi-VN" altLang="en-US" sz="1800" dirty="0">
                <a:solidFill>
                  <a:schemeClr val="bg1"/>
                </a:solidFill>
              </a:rPr>
              <a:t>Lấy rơm đun bếp.</a:t>
            </a:r>
            <a:endParaRPr lang="en-US" altLang="en-US" sz="1800" dirty="0">
              <a:solidFill>
                <a:schemeClr val="bg1"/>
              </a:solidFill>
            </a:endParaRPr>
          </a:p>
        </p:txBody>
      </p:sp>
      <p:sp>
        <p:nvSpPr>
          <p:cNvPr id="27" name="Rectangle 4">
            <a:extLst>
              <a:ext uri="{FF2B5EF4-FFF2-40B4-BE49-F238E27FC236}">
                <a16:creationId xmlns:a16="http://schemas.microsoft.com/office/drawing/2014/main" id="{6DBBFFC6-27E8-0197-2BED-7AFEE48A0ED1}"/>
              </a:ext>
            </a:extLst>
          </p:cNvPr>
          <p:cNvSpPr>
            <a:spLocks noChangeArrowheads="1"/>
          </p:cNvSpPr>
          <p:nvPr/>
        </p:nvSpPr>
        <p:spPr bwMode="auto">
          <a:xfrm>
            <a:off x="4171944" y="4826000"/>
            <a:ext cx="6089656"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dirty="0">
                <a:solidFill>
                  <a:schemeClr val="bg1"/>
                </a:solidFill>
              </a:rPr>
              <a:t>Cây, lá, cỏ, hoa thấy mây xám bay ngang cũng ngẩng đầu lên rì rào nói:</a:t>
            </a:r>
            <a:br>
              <a:rPr lang="vi-VN" altLang="en-US" sz="1800" dirty="0">
                <a:solidFill>
                  <a:schemeClr val="bg1"/>
                </a:solidFill>
              </a:rPr>
            </a:br>
            <a:r>
              <a:rPr lang="vi-VN" altLang="en-US" sz="1800" dirty="0">
                <a:solidFill>
                  <a:schemeClr val="bg1"/>
                </a:solidFill>
              </a:rPr>
              <a:t>Mưa rơi xuống đây</a:t>
            </a:r>
            <a:br>
              <a:rPr lang="vi-VN" altLang="en-US" sz="1800" dirty="0">
                <a:solidFill>
                  <a:schemeClr val="bg1"/>
                </a:solidFill>
              </a:rPr>
            </a:br>
            <a:r>
              <a:rPr lang="vi-VN" altLang="en-US" sz="1800" dirty="0">
                <a:solidFill>
                  <a:schemeClr val="bg1"/>
                </a:solidFill>
              </a:rPr>
              <a:t>Cho tốt cỏ cây</a:t>
            </a:r>
            <a:br>
              <a:rPr lang="vi-VN" altLang="en-US" sz="1800" dirty="0">
                <a:solidFill>
                  <a:schemeClr val="bg1"/>
                </a:solidFill>
              </a:rPr>
            </a:br>
            <a:r>
              <a:rPr lang="vi-VN" altLang="en-US" sz="1800" dirty="0">
                <a:solidFill>
                  <a:schemeClr val="bg1"/>
                </a:solidFill>
              </a:rPr>
              <a:t>Cho tươi hoa lá</a:t>
            </a:r>
            <a:br>
              <a:rPr lang="vi-VN" altLang="en-US" sz="1800" dirty="0">
                <a:solidFill>
                  <a:schemeClr val="bg1"/>
                </a:solidFill>
              </a:rPr>
            </a:br>
            <a:r>
              <a:rPr lang="vi-VN" altLang="en-US" sz="1800" dirty="0">
                <a:solidFill>
                  <a:schemeClr val="bg1"/>
                </a:solidFill>
              </a:rPr>
              <a:t>Nhớ mong mưa quá</a:t>
            </a:r>
            <a:br>
              <a:rPr lang="vi-VN" altLang="en-US" sz="1800" dirty="0">
                <a:solidFill>
                  <a:schemeClr val="bg1"/>
                </a:solidFill>
              </a:rPr>
            </a:br>
            <a:r>
              <a:rPr lang="vi-VN" altLang="en-US" sz="1800" dirty="0">
                <a:solidFill>
                  <a:schemeClr val="bg1"/>
                </a:solidFill>
              </a:rPr>
              <a:t>Mưa ơi! Mưa ơi!.</a:t>
            </a:r>
            <a:endParaRPr lang="en-US" altLang="en-US" sz="1800" dirty="0">
              <a:solidFill>
                <a:schemeClr val="bg1"/>
              </a:solidFill>
            </a:endParaRPr>
          </a:p>
        </p:txBody>
      </p:sp>
    </p:spTree>
    <p:extLst>
      <p:ext uri="{BB962C8B-B14F-4D97-AF65-F5344CB8AC3E}">
        <p14:creationId xmlns:p14="http://schemas.microsoft.com/office/powerpoint/2010/main" val="79199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924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2B8D-7B69-4205-DAB6-22CA1718EA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BC19C8-E633-CE1D-28AB-88245310152F}"/>
              </a:ext>
            </a:extLst>
          </p:cNvPr>
          <p:cNvSpPr>
            <a:spLocks noGrp="1"/>
          </p:cNvSpPr>
          <p:nvPr>
            <p:ph idx="1"/>
          </p:nvPr>
        </p:nvSpPr>
        <p:spPr/>
        <p:txBody>
          <a:bodyPr/>
          <a:lstStyle/>
          <a:p>
            <a:endParaRPr lang="en-US"/>
          </a:p>
        </p:txBody>
      </p:sp>
      <p:pic>
        <p:nvPicPr>
          <p:cNvPr id="192" name="Picture 2" descr="Beaches - 01">
            <a:extLst>
              <a:ext uri="{FF2B5EF4-FFF2-40B4-BE49-F238E27FC236}">
                <a16:creationId xmlns:a16="http://schemas.microsoft.com/office/drawing/2014/main" id="{2175778E-F7EA-2248-F54A-1B23EDF6B399}"/>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3" descr="0004">
            <a:extLst>
              <a:ext uri="{FF2B5EF4-FFF2-40B4-BE49-F238E27FC236}">
                <a16:creationId xmlns:a16="http://schemas.microsoft.com/office/drawing/2014/main" id="{EE27B0B1-2F5C-4E88-33E4-16F06BB4E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4724400"/>
            <a:ext cx="12192000" cy="213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 name="Cloud">
            <a:extLst>
              <a:ext uri="{FF2B5EF4-FFF2-40B4-BE49-F238E27FC236}">
                <a16:creationId xmlns:a16="http://schemas.microsoft.com/office/drawing/2014/main" id="{4F725301-4DC4-70CA-038C-65A36BC00810}"/>
              </a:ext>
            </a:extLst>
          </p:cNvPr>
          <p:cNvSpPr>
            <a:spLocks noChangeAspect="1" noEditPoints="1" noChangeArrowheads="1"/>
          </p:cNvSpPr>
          <p:nvPr/>
        </p:nvSpPr>
        <p:spPr bwMode="auto">
          <a:xfrm>
            <a:off x="157480" y="1439248"/>
            <a:ext cx="3759200" cy="1150938"/>
          </a:xfrm>
          <a:custGeom>
            <a:avLst/>
            <a:gdLst>
              <a:gd name="T0" fmla="*/ 148992890 w 21600"/>
              <a:gd name="T1" fmla="*/ 1633872970 h 21600"/>
              <a:gd name="T2" fmla="*/ 2147483647 w 21600"/>
              <a:gd name="T3" fmla="*/ 2147483647 h 21600"/>
              <a:gd name="T4" fmla="*/ 2147483647 w 21600"/>
              <a:gd name="T5" fmla="*/ 1633872970 h 21600"/>
              <a:gd name="T6" fmla="*/ 2147483647 w 21600"/>
              <a:gd name="T7" fmla="*/ 18683656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95" name="Cloud">
            <a:extLst>
              <a:ext uri="{FF2B5EF4-FFF2-40B4-BE49-F238E27FC236}">
                <a16:creationId xmlns:a16="http://schemas.microsoft.com/office/drawing/2014/main" id="{ED819D8B-77AB-BA11-2168-778E23CAD981}"/>
              </a:ext>
            </a:extLst>
          </p:cNvPr>
          <p:cNvSpPr>
            <a:spLocks noChangeAspect="1" noEditPoints="1" noChangeArrowheads="1"/>
          </p:cNvSpPr>
          <p:nvPr/>
        </p:nvSpPr>
        <p:spPr bwMode="auto">
          <a:xfrm>
            <a:off x="8909315" y="-11112"/>
            <a:ext cx="2844800" cy="1150938"/>
          </a:xfrm>
          <a:custGeom>
            <a:avLst/>
            <a:gdLst>
              <a:gd name="T0" fmla="*/ 64572120 w 21600"/>
              <a:gd name="T1" fmla="*/ 1633872970 h 21600"/>
              <a:gd name="T2" fmla="*/ 2147483647 w 21600"/>
              <a:gd name="T3" fmla="*/ 2147483647 h 21600"/>
              <a:gd name="T4" fmla="*/ 2147483647 w 21600"/>
              <a:gd name="T5" fmla="*/ 1633872970 h 21600"/>
              <a:gd name="T6" fmla="*/ 2147483647 w 21600"/>
              <a:gd name="T7" fmla="*/ 18683656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grpSp>
        <p:nvGrpSpPr>
          <p:cNvPr id="196" name="Group 6">
            <a:extLst>
              <a:ext uri="{FF2B5EF4-FFF2-40B4-BE49-F238E27FC236}">
                <a16:creationId xmlns:a16="http://schemas.microsoft.com/office/drawing/2014/main" id="{B2599673-250E-7A28-0991-4AA999E39A83}"/>
              </a:ext>
            </a:extLst>
          </p:cNvPr>
          <p:cNvGrpSpPr>
            <a:grpSpLocks/>
          </p:cNvGrpSpPr>
          <p:nvPr/>
        </p:nvGrpSpPr>
        <p:grpSpPr bwMode="auto">
          <a:xfrm>
            <a:off x="0" y="3352800"/>
            <a:ext cx="2336800" cy="2133600"/>
            <a:chOff x="576" y="2688"/>
            <a:chExt cx="1632" cy="1344"/>
          </a:xfrm>
        </p:grpSpPr>
        <p:pic>
          <p:nvPicPr>
            <p:cNvPr id="197" name="Picture 7" descr="nuoc mat Copy of scan0015">
              <a:extLst>
                <a:ext uri="{FF2B5EF4-FFF2-40B4-BE49-F238E27FC236}">
                  <a16:creationId xmlns:a16="http://schemas.microsoft.com/office/drawing/2014/main" id="{FC174235-CFB9-5AAC-1268-6D6B3F1A7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8" descr="nuoc mat Copy of scan0015">
              <a:extLst>
                <a:ext uri="{FF2B5EF4-FFF2-40B4-BE49-F238E27FC236}">
                  <a16:creationId xmlns:a16="http://schemas.microsoft.com/office/drawing/2014/main" id="{E3DD49C3-0A8A-2A9A-0E39-4AEE2FEFA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9" descr="nuoc mat Copy of scan0015">
              <a:extLst>
                <a:ext uri="{FF2B5EF4-FFF2-40B4-BE49-F238E27FC236}">
                  <a16:creationId xmlns:a16="http://schemas.microsoft.com/office/drawing/2014/main" id="{6294BE1B-BE6F-6F68-AE45-998098AF5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10" descr="nuoc mat Copy of scan0015">
              <a:extLst>
                <a:ext uri="{FF2B5EF4-FFF2-40B4-BE49-F238E27FC236}">
                  <a16:creationId xmlns:a16="http://schemas.microsoft.com/office/drawing/2014/main" id="{43BAE824-B2CB-105D-9436-109B81681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11" descr="nuoc mat Copy of scan0015">
              <a:extLst>
                <a:ext uri="{FF2B5EF4-FFF2-40B4-BE49-F238E27FC236}">
                  <a16:creationId xmlns:a16="http://schemas.microsoft.com/office/drawing/2014/main" id="{AF8E7ED9-C708-3895-0C57-CC591E268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2" descr="nuoc mat Copy of scan0015">
              <a:extLst>
                <a:ext uri="{FF2B5EF4-FFF2-40B4-BE49-F238E27FC236}">
                  <a16:creationId xmlns:a16="http://schemas.microsoft.com/office/drawing/2014/main" id="{A67CCEA9-3736-AD50-AD78-6612F02BE6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13" descr="nuoc mat Copy of scan0015">
              <a:extLst>
                <a:ext uri="{FF2B5EF4-FFF2-40B4-BE49-F238E27FC236}">
                  <a16:creationId xmlns:a16="http://schemas.microsoft.com/office/drawing/2014/main" id="{C858503F-7263-0C00-21F1-1A1F3C51C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14" descr="nuoc mat Copy of scan0015">
              <a:extLst>
                <a:ext uri="{FF2B5EF4-FFF2-40B4-BE49-F238E27FC236}">
                  <a16:creationId xmlns:a16="http://schemas.microsoft.com/office/drawing/2014/main" id="{C6A1A824-C5A5-134C-5CC0-29BE594A5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 name="Cloud">
            <a:extLst>
              <a:ext uri="{FF2B5EF4-FFF2-40B4-BE49-F238E27FC236}">
                <a16:creationId xmlns:a16="http://schemas.microsoft.com/office/drawing/2014/main" id="{33240F1C-4F45-3500-94D9-AB18B6B31D0D}"/>
              </a:ext>
            </a:extLst>
          </p:cNvPr>
          <p:cNvSpPr>
            <a:spLocks noChangeAspect="1" noEditPoints="1" noChangeArrowheads="1"/>
          </p:cNvSpPr>
          <p:nvPr/>
        </p:nvSpPr>
        <p:spPr bwMode="auto">
          <a:xfrm>
            <a:off x="4692915" y="0"/>
            <a:ext cx="4064000" cy="1150938"/>
          </a:xfrm>
          <a:custGeom>
            <a:avLst/>
            <a:gdLst>
              <a:gd name="T0" fmla="*/ 188251253 w 21600"/>
              <a:gd name="T1" fmla="*/ 1633872970 h 21600"/>
              <a:gd name="T2" fmla="*/ 2147483647 w 21600"/>
              <a:gd name="T3" fmla="*/ 2147483647 h 21600"/>
              <a:gd name="T4" fmla="*/ 2147483647 w 21600"/>
              <a:gd name="T5" fmla="*/ 1633872970 h 21600"/>
              <a:gd name="T6" fmla="*/ 2147483647 w 21600"/>
              <a:gd name="T7" fmla="*/ 18683656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chemeClr val="tx1"/>
            </a:solidFill>
            <a:miter lim="800000"/>
            <a:headEnd/>
            <a:tailEnd/>
          </a:ln>
          <a:effectLst>
            <a:outerShdw dist="107763" dir="2700000" algn="ctr" rotWithShape="0">
              <a:srgbClr val="808080"/>
            </a:outerShdw>
          </a:effectLst>
        </p:spPr>
        <p:txBody>
          <a:bodyPr/>
          <a:lstStyle/>
          <a:p>
            <a:endParaRPr lang="en-US"/>
          </a:p>
        </p:txBody>
      </p:sp>
      <p:grpSp>
        <p:nvGrpSpPr>
          <p:cNvPr id="206" name="Group 16">
            <a:extLst>
              <a:ext uri="{FF2B5EF4-FFF2-40B4-BE49-F238E27FC236}">
                <a16:creationId xmlns:a16="http://schemas.microsoft.com/office/drawing/2014/main" id="{3FAA1F1E-8709-E386-E677-85B577082932}"/>
              </a:ext>
            </a:extLst>
          </p:cNvPr>
          <p:cNvGrpSpPr>
            <a:grpSpLocks/>
          </p:cNvGrpSpPr>
          <p:nvPr/>
        </p:nvGrpSpPr>
        <p:grpSpPr bwMode="auto">
          <a:xfrm>
            <a:off x="5638800" y="3276600"/>
            <a:ext cx="2336800" cy="2133600"/>
            <a:chOff x="576" y="2688"/>
            <a:chExt cx="1632" cy="1344"/>
          </a:xfrm>
        </p:grpSpPr>
        <p:pic>
          <p:nvPicPr>
            <p:cNvPr id="207" name="Picture 17" descr="nuoc mat Copy of scan0015">
              <a:extLst>
                <a:ext uri="{FF2B5EF4-FFF2-40B4-BE49-F238E27FC236}">
                  <a16:creationId xmlns:a16="http://schemas.microsoft.com/office/drawing/2014/main" id="{809D830B-9C2B-6FD1-88E5-8527ABABB2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8" descr="nuoc mat Copy of scan0015">
              <a:extLst>
                <a:ext uri="{FF2B5EF4-FFF2-40B4-BE49-F238E27FC236}">
                  <a16:creationId xmlns:a16="http://schemas.microsoft.com/office/drawing/2014/main" id="{5942AC92-E25A-A815-F566-979A5F95B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19" descr="nuoc mat Copy of scan0015">
              <a:extLst>
                <a:ext uri="{FF2B5EF4-FFF2-40B4-BE49-F238E27FC236}">
                  <a16:creationId xmlns:a16="http://schemas.microsoft.com/office/drawing/2014/main" id="{F0FFD22D-2A90-085D-2967-083805DC7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0" descr="nuoc mat Copy of scan0015">
              <a:extLst>
                <a:ext uri="{FF2B5EF4-FFF2-40B4-BE49-F238E27FC236}">
                  <a16:creationId xmlns:a16="http://schemas.microsoft.com/office/drawing/2014/main" id="{17EC1A66-1077-8D02-F436-4AD08D237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 descr="nuoc mat Copy of scan0015">
              <a:extLst>
                <a:ext uri="{FF2B5EF4-FFF2-40B4-BE49-F238E27FC236}">
                  <a16:creationId xmlns:a16="http://schemas.microsoft.com/office/drawing/2014/main" id="{C532B0C6-952F-4D72-F87D-B81E49B8C9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2" descr="nuoc mat Copy of scan0015">
              <a:extLst>
                <a:ext uri="{FF2B5EF4-FFF2-40B4-BE49-F238E27FC236}">
                  <a16:creationId xmlns:a16="http://schemas.microsoft.com/office/drawing/2014/main" id="{EFD1C8FC-BEC3-9611-4438-73905A827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3" descr="nuoc mat Copy of scan0015">
              <a:extLst>
                <a:ext uri="{FF2B5EF4-FFF2-40B4-BE49-F238E27FC236}">
                  <a16:creationId xmlns:a16="http://schemas.microsoft.com/office/drawing/2014/main" id="{A70E0003-E569-591F-482C-1C034A68A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4" descr="nuoc mat Copy of scan0015">
              <a:extLst>
                <a:ext uri="{FF2B5EF4-FFF2-40B4-BE49-F238E27FC236}">
                  <a16:creationId xmlns:a16="http://schemas.microsoft.com/office/drawing/2014/main" id="{4348792F-4C40-9FCE-158B-7ACC54DAA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 name="Group 25">
            <a:extLst>
              <a:ext uri="{FF2B5EF4-FFF2-40B4-BE49-F238E27FC236}">
                <a16:creationId xmlns:a16="http://schemas.microsoft.com/office/drawing/2014/main" id="{7C562AF4-3E31-8EC0-F2D3-B733A2080828}"/>
              </a:ext>
            </a:extLst>
          </p:cNvPr>
          <p:cNvGrpSpPr>
            <a:grpSpLocks/>
          </p:cNvGrpSpPr>
          <p:nvPr/>
        </p:nvGrpSpPr>
        <p:grpSpPr bwMode="auto">
          <a:xfrm>
            <a:off x="7391400" y="3352800"/>
            <a:ext cx="2336800" cy="2133600"/>
            <a:chOff x="576" y="2688"/>
            <a:chExt cx="1632" cy="1344"/>
          </a:xfrm>
        </p:grpSpPr>
        <p:pic>
          <p:nvPicPr>
            <p:cNvPr id="216" name="Picture 26" descr="nuoc mat Copy of scan0015">
              <a:extLst>
                <a:ext uri="{FF2B5EF4-FFF2-40B4-BE49-F238E27FC236}">
                  <a16:creationId xmlns:a16="http://schemas.microsoft.com/office/drawing/2014/main" id="{70DE525E-12C6-E8C7-315F-79D0AA9B0F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7" descr="nuoc mat Copy of scan0015">
              <a:extLst>
                <a:ext uri="{FF2B5EF4-FFF2-40B4-BE49-F238E27FC236}">
                  <a16:creationId xmlns:a16="http://schemas.microsoft.com/office/drawing/2014/main" id="{2C6E2F9C-2BD8-7964-0F2F-53064F128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8" descr="nuoc mat Copy of scan0015">
              <a:extLst>
                <a:ext uri="{FF2B5EF4-FFF2-40B4-BE49-F238E27FC236}">
                  <a16:creationId xmlns:a16="http://schemas.microsoft.com/office/drawing/2014/main" id="{5A9F8E9C-AD0C-0AD1-04FA-215ABAE5E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9" descr="nuoc mat Copy of scan0015">
              <a:extLst>
                <a:ext uri="{FF2B5EF4-FFF2-40B4-BE49-F238E27FC236}">
                  <a16:creationId xmlns:a16="http://schemas.microsoft.com/office/drawing/2014/main" id="{D0A15375-C4B3-A68E-8210-3F9DF7E4D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30" descr="nuoc mat Copy of scan0015">
              <a:extLst>
                <a:ext uri="{FF2B5EF4-FFF2-40B4-BE49-F238E27FC236}">
                  <a16:creationId xmlns:a16="http://schemas.microsoft.com/office/drawing/2014/main" id="{7CF2F011-E4E8-9356-9F15-4C4C810D6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31" descr="nuoc mat Copy of scan0015">
              <a:extLst>
                <a:ext uri="{FF2B5EF4-FFF2-40B4-BE49-F238E27FC236}">
                  <a16:creationId xmlns:a16="http://schemas.microsoft.com/office/drawing/2014/main" id="{D2A1C5F9-598D-BB78-928F-7701C5104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32" descr="nuoc mat Copy of scan0015">
              <a:extLst>
                <a:ext uri="{FF2B5EF4-FFF2-40B4-BE49-F238E27FC236}">
                  <a16:creationId xmlns:a16="http://schemas.microsoft.com/office/drawing/2014/main" id="{4E716E6A-F0CC-6DB4-B844-1BA2B8361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33" descr="nuoc mat Copy of scan0015">
              <a:extLst>
                <a:ext uri="{FF2B5EF4-FFF2-40B4-BE49-F238E27FC236}">
                  <a16:creationId xmlns:a16="http://schemas.microsoft.com/office/drawing/2014/main" id="{7F583F45-F3BB-0584-64C9-A36DD89E6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4" name="Group 34">
            <a:extLst>
              <a:ext uri="{FF2B5EF4-FFF2-40B4-BE49-F238E27FC236}">
                <a16:creationId xmlns:a16="http://schemas.microsoft.com/office/drawing/2014/main" id="{A63D2C6B-5444-F80D-9FD3-072EA21139C0}"/>
              </a:ext>
            </a:extLst>
          </p:cNvPr>
          <p:cNvGrpSpPr>
            <a:grpSpLocks/>
          </p:cNvGrpSpPr>
          <p:nvPr/>
        </p:nvGrpSpPr>
        <p:grpSpPr bwMode="auto">
          <a:xfrm>
            <a:off x="3124200" y="2743200"/>
            <a:ext cx="2336800" cy="2133600"/>
            <a:chOff x="576" y="2688"/>
            <a:chExt cx="1632" cy="1344"/>
          </a:xfrm>
        </p:grpSpPr>
        <p:pic>
          <p:nvPicPr>
            <p:cNvPr id="225" name="Picture 35" descr="nuoc mat Copy of scan0015">
              <a:extLst>
                <a:ext uri="{FF2B5EF4-FFF2-40B4-BE49-F238E27FC236}">
                  <a16:creationId xmlns:a16="http://schemas.microsoft.com/office/drawing/2014/main" id="{08311E46-6B64-21A6-5625-A1383DAEA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36" descr="nuoc mat Copy of scan0015">
              <a:extLst>
                <a:ext uri="{FF2B5EF4-FFF2-40B4-BE49-F238E27FC236}">
                  <a16:creationId xmlns:a16="http://schemas.microsoft.com/office/drawing/2014/main" id="{D49B72E3-662C-1BE5-8051-22B4253C3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37" descr="nuoc mat Copy of scan0015">
              <a:extLst>
                <a:ext uri="{FF2B5EF4-FFF2-40B4-BE49-F238E27FC236}">
                  <a16:creationId xmlns:a16="http://schemas.microsoft.com/office/drawing/2014/main" id="{376B65BD-6117-46CE-3192-FD0D73E16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38" descr="nuoc mat Copy of scan0015">
              <a:extLst>
                <a:ext uri="{FF2B5EF4-FFF2-40B4-BE49-F238E27FC236}">
                  <a16:creationId xmlns:a16="http://schemas.microsoft.com/office/drawing/2014/main" id="{2A33E2C9-0644-0EAC-B243-5CF2997CD5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39" descr="nuoc mat Copy of scan0015">
              <a:extLst>
                <a:ext uri="{FF2B5EF4-FFF2-40B4-BE49-F238E27FC236}">
                  <a16:creationId xmlns:a16="http://schemas.microsoft.com/office/drawing/2014/main" id="{6F149A28-EE40-52ED-A8E3-3F42FBDB8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40" descr="nuoc mat Copy of scan0015">
              <a:extLst>
                <a:ext uri="{FF2B5EF4-FFF2-40B4-BE49-F238E27FC236}">
                  <a16:creationId xmlns:a16="http://schemas.microsoft.com/office/drawing/2014/main" id="{1730ED5B-32C1-F1A2-E81F-9E6AFAE08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41" descr="nuoc mat Copy of scan0015">
              <a:extLst>
                <a:ext uri="{FF2B5EF4-FFF2-40B4-BE49-F238E27FC236}">
                  <a16:creationId xmlns:a16="http://schemas.microsoft.com/office/drawing/2014/main" id="{692531E6-44C7-B052-49BA-849FD7813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42" descr="nuoc mat Copy of scan0015">
              <a:extLst>
                <a:ext uri="{FF2B5EF4-FFF2-40B4-BE49-F238E27FC236}">
                  <a16:creationId xmlns:a16="http://schemas.microsoft.com/office/drawing/2014/main" id="{357A461B-F342-35BD-4E34-D18618A01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3" name="Group 43">
            <a:extLst>
              <a:ext uri="{FF2B5EF4-FFF2-40B4-BE49-F238E27FC236}">
                <a16:creationId xmlns:a16="http://schemas.microsoft.com/office/drawing/2014/main" id="{09CBB57E-88A5-007E-F308-46C603A96947}"/>
              </a:ext>
            </a:extLst>
          </p:cNvPr>
          <p:cNvGrpSpPr>
            <a:grpSpLocks/>
          </p:cNvGrpSpPr>
          <p:nvPr/>
        </p:nvGrpSpPr>
        <p:grpSpPr bwMode="auto">
          <a:xfrm>
            <a:off x="6324600" y="4724400"/>
            <a:ext cx="2336800" cy="2133600"/>
            <a:chOff x="576" y="2688"/>
            <a:chExt cx="1632" cy="1344"/>
          </a:xfrm>
        </p:grpSpPr>
        <p:pic>
          <p:nvPicPr>
            <p:cNvPr id="234" name="Picture 44" descr="nuoc mat Copy of scan0015">
              <a:extLst>
                <a:ext uri="{FF2B5EF4-FFF2-40B4-BE49-F238E27FC236}">
                  <a16:creationId xmlns:a16="http://schemas.microsoft.com/office/drawing/2014/main" id="{F43B21A7-9EB3-DC68-6C7C-6C2E63329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45" descr="nuoc mat Copy of scan0015">
              <a:extLst>
                <a:ext uri="{FF2B5EF4-FFF2-40B4-BE49-F238E27FC236}">
                  <a16:creationId xmlns:a16="http://schemas.microsoft.com/office/drawing/2014/main" id="{D15B8915-88A1-9FE1-D09A-500D014F2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46" descr="nuoc mat Copy of scan0015">
              <a:extLst>
                <a:ext uri="{FF2B5EF4-FFF2-40B4-BE49-F238E27FC236}">
                  <a16:creationId xmlns:a16="http://schemas.microsoft.com/office/drawing/2014/main" id="{114651D2-5244-FC12-7FC6-B9DB7BD14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47" descr="nuoc mat Copy of scan0015">
              <a:extLst>
                <a:ext uri="{FF2B5EF4-FFF2-40B4-BE49-F238E27FC236}">
                  <a16:creationId xmlns:a16="http://schemas.microsoft.com/office/drawing/2014/main" id="{CDD38CFD-04A9-EFB0-E21B-A6798F676A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48" descr="nuoc mat Copy of scan0015">
              <a:extLst>
                <a:ext uri="{FF2B5EF4-FFF2-40B4-BE49-F238E27FC236}">
                  <a16:creationId xmlns:a16="http://schemas.microsoft.com/office/drawing/2014/main" id="{0A9EA2FB-5175-EA8D-089E-FDF5CCEA7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49" descr="nuoc mat Copy of scan0015">
              <a:extLst>
                <a:ext uri="{FF2B5EF4-FFF2-40B4-BE49-F238E27FC236}">
                  <a16:creationId xmlns:a16="http://schemas.microsoft.com/office/drawing/2014/main" id="{B1274992-CAE9-A59D-A5CB-FB35C923F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50" descr="nuoc mat Copy of scan0015">
              <a:extLst>
                <a:ext uri="{FF2B5EF4-FFF2-40B4-BE49-F238E27FC236}">
                  <a16:creationId xmlns:a16="http://schemas.microsoft.com/office/drawing/2014/main" id="{43EA44CF-2F6B-53B0-C8F1-FB3F4A120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51" descr="nuoc mat Copy of scan0015">
              <a:extLst>
                <a:ext uri="{FF2B5EF4-FFF2-40B4-BE49-F238E27FC236}">
                  <a16:creationId xmlns:a16="http://schemas.microsoft.com/office/drawing/2014/main" id="{20626E73-B6B4-4F71-F267-92D60BDF2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2" name="Group 52">
            <a:extLst>
              <a:ext uri="{FF2B5EF4-FFF2-40B4-BE49-F238E27FC236}">
                <a16:creationId xmlns:a16="http://schemas.microsoft.com/office/drawing/2014/main" id="{D0296494-5E95-F2CF-4661-05E5809BBFB5}"/>
              </a:ext>
            </a:extLst>
          </p:cNvPr>
          <p:cNvGrpSpPr>
            <a:grpSpLocks/>
          </p:cNvGrpSpPr>
          <p:nvPr/>
        </p:nvGrpSpPr>
        <p:grpSpPr bwMode="auto">
          <a:xfrm>
            <a:off x="3962400" y="4876800"/>
            <a:ext cx="2336800" cy="2133600"/>
            <a:chOff x="576" y="2688"/>
            <a:chExt cx="1632" cy="1344"/>
          </a:xfrm>
        </p:grpSpPr>
        <p:pic>
          <p:nvPicPr>
            <p:cNvPr id="243" name="Picture 53" descr="nuoc mat Copy of scan0015">
              <a:extLst>
                <a:ext uri="{FF2B5EF4-FFF2-40B4-BE49-F238E27FC236}">
                  <a16:creationId xmlns:a16="http://schemas.microsoft.com/office/drawing/2014/main" id="{66022465-7773-3889-3931-64EE79201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54" descr="nuoc mat Copy of scan0015">
              <a:extLst>
                <a:ext uri="{FF2B5EF4-FFF2-40B4-BE49-F238E27FC236}">
                  <a16:creationId xmlns:a16="http://schemas.microsoft.com/office/drawing/2014/main" id="{9107E602-1A00-DB21-5578-2688B8ED9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55" descr="nuoc mat Copy of scan0015">
              <a:extLst>
                <a:ext uri="{FF2B5EF4-FFF2-40B4-BE49-F238E27FC236}">
                  <a16:creationId xmlns:a16="http://schemas.microsoft.com/office/drawing/2014/main" id="{F9135D19-ADC6-EC5E-6D4E-3D620ECC6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56" descr="nuoc mat Copy of scan0015">
              <a:extLst>
                <a:ext uri="{FF2B5EF4-FFF2-40B4-BE49-F238E27FC236}">
                  <a16:creationId xmlns:a16="http://schemas.microsoft.com/office/drawing/2014/main" id="{B61FB870-2714-C9A8-88AE-016B544F7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57" descr="nuoc mat Copy of scan0015">
              <a:extLst>
                <a:ext uri="{FF2B5EF4-FFF2-40B4-BE49-F238E27FC236}">
                  <a16:creationId xmlns:a16="http://schemas.microsoft.com/office/drawing/2014/main" id="{AA2A4870-4ABB-F58F-4B73-D5C67E249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Picture 58" descr="nuoc mat Copy of scan0015">
              <a:extLst>
                <a:ext uri="{FF2B5EF4-FFF2-40B4-BE49-F238E27FC236}">
                  <a16:creationId xmlns:a16="http://schemas.microsoft.com/office/drawing/2014/main" id="{D7D85098-01E3-89BB-2AAB-71AF3D6A1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Picture 59" descr="nuoc mat Copy of scan0015">
              <a:extLst>
                <a:ext uri="{FF2B5EF4-FFF2-40B4-BE49-F238E27FC236}">
                  <a16:creationId xmlns:a16="http://schemas.microsoft.com/office/drawing/2014/main" id="{6B404C2C-0CE4-B64D-F285-5971A0647D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Picture 60" descr="nuoc mat Copy of scan0015">
              <a:extLst>
                <a:ext uri="{FF2B5EF4-FFF2-40B4-BE49-F238E27FC236}">
                  <a16:creationId xmlns:a16="http://schemas.microsoft.com/office/drawing/2014/main" id="{F2966E11-B271-EF58-420D-0076BCDFDE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1" name="Group 61">
            <a:extLst>
              <a:ext uri="{FF2B5EF4-FFF2-40B4-BE49-F238E27FC236}">
                <a16:creationId xmlns:a16="http://schemas.microsoft.com/office/drawing/2014/main" id="{C667900E-80CE-58AD-DD71-167F6E85930F}"/>
              </a:ext>
            </a:extLst>
          </p:cNvPr>
          <p:cNvGrpSpPr>
            <a:grpSpLocks/>
          </p:cNvGrpSpPr>
          <p:nvPr/>
        </p:nvGrpSpPr>
        <p:grpSpPr bwMode="auto">
          <a:xfrm>
            <a:off x="2057400" y="3810000"/>
            <a:ext cx="2336800" cy="2133600"/>
            <a:chOff x="576" y="2688"/>
            <a:chExt cx="1632" cy="1344"/>
          </a:xfrm>
        </p:grpSpPr>
        <p:pic>
          <p:nvPicPr>
            <p:cNvPr id="252" name="Picture 62" descr="nuoc mat Copy of scan0015">
              <a:extLst>
                <a:ext uri="{FF2B5EF4-FFF2-40B4-BE49-F238E27FC236}">
                  <a16:creationId xmlns:a16="http://schemas.microsoft.com/office/drawing/2014/main" id="{F509D916-69C9-25CE-FF7A-E6166BA8A5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Picture 63" descr="nuoc mat Copy of scan0015">
              <a:extLst>
                <a:ext uri="{FF2B5EF4-FFF2-40B4-BE49-F238E27FC236}">
                  <a16:creationId xmlns:a16="http://schemas.microsoft.com/office/drawing/2014/main" id="{B7EC6220-30AE-5343-394F-1E08FDB4AC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64" descr="nuoc mat Copy of scan0015">
              <a:extLst>
                <a:ext uri="{FF2B5EF4-FFF2-40B4-BE49-F238E27FC236}">
                  <a16:creationId xmlns:a16="http://schemas.microsoft.com/office/drawing/2014/main" id="{0948D001-7EA3-F37A-19C4-6D238D08A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Picture 65" descr="nuoc mat Copy of scan0015">
              <a:extLst>
                <a:ext uri="{FF2B5EF4-FFF2-40B4-BE49-F238E27FC236}">
                  <a16:creationId xmlns:a16="http://schemas.microsoft.com/office/drawing/2014/main" id="{81C811D7-F99E-3908-FC9F-DC1BF417CC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Picture 66" descr="nuoc mat Copy of scan0015">
              <a:extLst>
                <a:ext uri="{FF2B5EF4-FFF2-40B4-BE49-F238E27FC236}">
                  <a16:creationId xmlns:a16="http://schemas.microsoft.com/office/drawing/2014/main" id="{10FDFFF5-3B63-250C-92F8-FC81C0F2F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Picture 67" descr="nuoc mat Copy of scan0015">
              <a:extLst>
                <a:ext uri="{FF2B5EF4-FFF2-40B4-BE49-F238E27FC236}">
                  <a16:creationId xmlns:a16="http://schemas.microsoft.com/office/drawing/2014/main" id="{6D093C77-366B-ACC0-09EA-69A4630D7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 name="Picture 68" descr="nuoc mat Copy of scan0015">
              <a:extLst>
                <a:ext uri="{FF2B5EF4-FFF2-40B4-BE49-F238E27FC236}">
                  <a16:creationId xmlns:a16="http://schemas.microsoft.com/office/drawing/2014/main" id="{81E4ADFD-7ECD-CE77-1501-7EBF7313C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69" descr="nuoc mat Copy of scan0015">
              <a:extLst>
                <a:ext uri="{FF2B5EF4-FFF2-40B4-BE49-F238E27FC236}">
                  <a16:creationId xmlns:a16="http://schemas.microsoft.com/office/drawing/2014/main" id="{98C61ECA-3DE2-2FA8-92E9-4F2D590DE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0" name="Group 70">
            <a:extLst>
              <a:ext uri="{FF2B5EF4-FFF2-40B4-BE49-F238E27FC236}">
                <a16:creationId xmlns:a16="http://schemas.microsoft.com/office/drawing/2014/main" id="{01BA12E8-FCFA-3B97-C2EB-675E7F0283F3}"/>
              </a:ext>
            </a:extLst>
          </p:cNvPr>
          <p:cNvGrpSpPr>
            <a:grpSpLocks/>
          </p:cNvGrpSpPr>
          <p:nvPr/>
        </p:nvGrpSpPr>
        <p:grpSpPr bwMode="auto">
          <a:xfrm>
            <a:off x="609600" y="4191000"/>
            <a:ext cx="2336800" cy="2133600"/>
            <a:chOff x="576" y="2688"/>
            <a:chExt cx="1632" cy="1344"/>
          </a:xfrm>
        </p:grpSpPr>
        <p:pic>
          <p:nvPicPr>
            <p:cNvPr id="261" name="Picture 71" descr="nuoc mat Copy of scan0015">
              <a:extLst>
                <a:ext uri="{FF2B5EF4-FFF2-40B4-BE49-F238E27FC236}">
                  <a16:creationId xmlns:a16="http://schemas.microsoft.com/office/drawing/2014/main" id="{016233A0-3C76-CD0B-B0CC-A8A15CCFF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72" descr="nuoc mat Copy of scan0015">
              <a:extLst>
                <a:ext uri="{FF2B5EF4-FFF2-40B4-BE49-F238E27FC236}">
                  <a16:creationId xmlns:a16="http://schemas.microsoft.com/office/drawing/2014/main" id="{C008AB68-D3DA-D35A-9509-DC525D15F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73" descr="nuoc mat Copy of scan0015">
              <a:extLst>
                <a:ext uri="{FF2B5EF4-FFF2-40B4-BE49-F238E27FC236}">
                  <a16:creationId xmlns:a16="http://schemas.microsoft.com/office/drawing/2014/main" id="{0EFBCFB9-7AF3-F44C-CDA3-E8D2635E3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74" descr="nuoc mat Copy of scan0015">
              <a:extLst>
                <a:ext uri="{FF2B5EF4-FFF2-40B4-BE49-F238E27FC236}">
                  <a16:creationId xmlns:a16="http://schemas.microsoft.com/office/drawing/2014/main" id="{525BBA68-AEB1-5B7C-5BCD-F7621BF07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75" descr="nuoc mat Copy of scan0015">
              <a:extLst>
                <a:ext uri="{FF2B5EF4-FFF2-40B4-BE49-F238E27FC236}">
                  <a16:creationId xmlns:a16="http://schemas.microsoft.com/office/drawing/2014/main" id="{10DD9896-2224-1A1B-921F-62E1EEAE5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76" descr="nuoc mat Copy of scan0015">
              <a:extLst>
                <a:ext uri="{FF2B5EF4-FFF2-40B4-BE49-F238E27FC236}">
                  <a16:creationId xmlns:a16="http://schemas.microsoft.com/office/drawing/2014/main" id="{40674875-21B6-F138-7A50-FDAF54CF4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77" descr="nuoc mat Copy of scan0015">
              <a:extLst>
                <a:ext uri="{FF2B5EF4-FFF2-40B4-BE49-F238E27FC236}">
                  <a16:creationId xmlns:a16="http://schemas.microsoft.com/office/drawing/2014/main" id="{2C4950AA-B467-A31A-A8F1-2209EBE8A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78" descr="nuoc mat Copy of scan0015">
              <a:extLst>
                <a:ext uri="{FF2B5EF4-FFF2-40B4-BE49-F238E27FC236}">
                  <a16:creationId xmlns:a16="http://schemas.microsoft.com/office/drawing/2014/main" id="{DB721767-9986-6ED4-C1A2-AD63E9483C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9" name="Group 79">
            <a:extLst>
              <a:ext uri="{FF2B5EF4-FFF2-40B4-BE49-F238E27FC236}">
                <a16:creationId xmlns:a16="http://schemas.microsoft.com/office/drawing/2014/main" id="{603630E4-4250-C43F-5366-1D104F6C0A4B}"/>
              </a:ext>
            </a:extLst>
          </p:cNvPr>
          <p:cNvGrpSpPr>
            <a:grpSpLocks/>
          </p:cNvGrpSpPr>
          <p:nvPr/>
        </p:nvGrpSpPr>
        <p:grpSpPr bwMode="auto">
          <a:xfrm>
            <a:off x="1066800" y="1219200"/>
            <a:ext cx="8534400" cy="3276600"/>
            <a:chOff x="1104" y="1584"/>
            <a:chExt cx="4032" cy="2064"/>
          </a:xfrm>
        </p:grpSpPr>
        <p:sp>
          <p:nvSpPr>
            <p:cNvPr id="270" name="Oval 80">
              <a:extLst>
                <a:ext uri="{FF2B5EF4-FFF2-40B4-BE49-F238E27FC236}">
                  <a16:creationId xmlns:a16="http://schemas.microsoft.com/office/drawing/2014/main" id="{B3CA5D7A-1DFA-15A2-4430-A84FF7FA3663}"/>
                </a:ext>
              </a:extLst>
            </p:cNvPr>
            <p:cNvSpPr>
              <a:spLocks noChangeArrowheads="1"/>
            </p:cNvSpPr>
            <p:nvPr/>
          </p:nvSpPr>
          <p:spPr bwMode="auto">
            <a:xfrm>
              <a:off x="2112" y="1728"/>
              <a:ext cx="9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1" name="Oval 81">
              <a:extLst>
                <a:ext uri="{FF2B5EF4-FFF2-40B4-BE49-F238E27FC236}">
                  <a16:creationId xmlns:a16="http://schemas.microsoft.com/office/drawing/2014/main" id="{157056E9-D8A0-3852-4EB8-3EB71DEDB258}"/>
                </a:ext>
              </a:extLst>
            </p:cNvPr>
            <p:cNvSpPr>
              <a:spLocks noChangeArrowheads="1"/>
            </p:cNvSpPr>
            <p:nvPr/>
          </p:nvSpPr>
          <p:spPr bwMode="auto">
            <a:xfrm>
              <a:off x="2784" y="2256"/>
              <a:ext cx="9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2" name="Oval 82">
              <a:extLst>
                <a:ext uri="{FF2B5EF4-FFF2-40B4-BE49-F238E27FC236}">
                  <a16:creationId xmlns:a16="http://schemas.microsoft.com/office/drawing/2014/main" id="{7E00F8F9-1668-05EE-3990-93465849CB8F}"/>
                </a:ext>
              </a:extLst>
            </p:cNvPr>
            <p:cNvSpPr>
              <a:spLocks noChangeArrowheads="1"/>
            </p:cNvSpPr>
            <p:nvPr/>
          </p:nvSpPr>
          <p:spPr bwMode="auto">
            <a:xfrm>
              <a:off x="3600" y="1920"/>
              <a:ext cx="4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3" name="Oval 83">
              <a:extLst>
                <a:ext uri="{FF2B5EF4-FFF2-40B4-BE49-F238E27FC236}">
                  <a16:creationId xmlns:a16="http://schemas.microsoft.com/office/drawing/2014/main" id="{BC6E948E-B267-E732-242C-EF2E355C5D6B}"/>
                </a:ext>
              </a:extLst>
            </p:cNvPr>
            <p:cNvSpPr>
              <a:spLocks noChangeArrowheads="1"/>
            </p:cNvSpPr>
            <p:nvPr/>
          </p:nvSpPr>
          <p:spPr bwMode="auto">
            <a:xfrm>
              <a:off x="4320" y="1584"/>
              <a:ext cx="48"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4" name="Oval 84">
              <a:extLst>
                <a:ext uri="{FF2B5EF4-FFF2-40B4-BE49-F238E27FC236}">
                  <a16:creationId xmlns:a16="http://schemas.microsoft.com/office/drawing/2014/main" id="{FFCC8818-FF65-A78F-91C7-FCD68D166785}"/>
                </a:ext>
              </a:extLst>
            </p:cNvPr>
            <p:cNvSpPr>
              <a:spLocks noChangeArrowheads="1"/>
            </p:cNvSpPr>
            <p:nvPr/>
          </p:nvSpPr>
          <p:spPr bwMode="auto">
            <a:xfrm>
              <a:off x="2304" y="2880"/>
              <a:ext cx="4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5" name="Oval 85">
              <a:extLst>
                <a:ext uri="{FF2B5EF4-FFF2-40B4-BE49-F238E27FC236}">
                  <a16:creationId xmlns:a16="http://schemas.microsoft.com/office/drawing/2014/main" id="{C0EB8910-BD59-977A-F604-5F870C1F96F9}"/>
                </a:ext>
              </a:extLst>
            </p:cNvPr>
            <p:cNvSpPr>
              <a:spLocks noChangeArrowheads="1"/>
            </p:cNvSpPr>
            <p:nvPr/>
          </p:nvSpPr>
          <p:spPr bwMode="auto">
            <a:xfrm>
              <a:off x="3264" y="3024"/>
              <a:ext cx="48"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 name="Oval 86">
              <a:extLst>
                <a:ext uri="{FF2B5EF4-FFF2-40B4-BE49-F238E27FC236}">
                  <a16:creationId xmlns:a16="http://schemas.microsoft.com/office/drawing/2014/main" id="{A14CCFD8-AC80-6E72-FC88-C8D675274B22}"/>
                </a:ext>
              </a:extLst>
            </p:cNvPr>
            <p:cNvSpPr>
              <a:spLocks noChangeArrowheads="1"/>
            </p:cNvSpPr>
            <p:nvPr/>
          </p:nvSpPr>
          <p:spPr bwMode="auto">
            <a:xfrm>
              <a:off x="1296" y="2160"/>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 name="Oval 87">
              <a:extLst>
                <a:ext uri="{FF2B5EF4-FFF2-40B4-BE49-F238E27FC236}">
                  <a16:creationId xmlns:a16="http://schemas.microsoft.com/office/drawing/2014/main" id="{5F392BB0-662E-D41B-7786-7DA2D884122C}"/>
                </a:ext>
              </a:extLst>
            </p:cNvPr>
            <p:cNvSpPr>
              <a:spLocks noChangeArrowheads="1"/>
            </p:cNvSpPr>
            <p:nvPr/>
          </p:nvSpPr>
          <p:spPr bwMode="auto">
            <a:xfrm>
              <a:off x="5040" y="2304"/>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8" name="Oval 88">
              <a:extLst>
                <a:ext uri="{FF2B5EF4-FFF2-40B4-BE49-F238E27FC236}">
                  <a16:creationId xmlns:a16="http://schemas.microsoft.com/office/drawing/2014/main" id="{E31E8A45-8A4A-A3AC-7F55-3B3A8D04EB8B}"/>
                </a:ext>
              </a:extLst>
            </p:cNvPr>
            <p:cNvSpPr>
              <a:spLocks noChangeArrowheads="1"/>
            </p:cNvSpPr>
            <p:nvPr/>
          </p:nvSpPr>
          <p:spPr bwMode="auto">
            <a:xfrm>
              <a:off x="4032" y="2544"/>
              <a:ext cx="48" cy="43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9" name="Oval 89">
              <a:extLst>
                <a:ext uri="{FF2B5EF4-FFF2-40B4-BE49-F238E27FC236}">
                  <a16:creationId xmlns:a16="http://schemas.microsoft.com/office/drawing/2014/main" id="{C548C494-35A8-9EDE-6FBD-3C7F8C32FF26}"/>
                </a:ext>
              </a:extLst>
            </p:cNvPr>
            <p:cNvSpPr>
              <a:spLocks noChangeArrowheads="1"/>
            </p:cNvSpPr>
            <p:nvPr/>
          </p:nvSpPr>
          <p:spPr bwMode="auto">
            <a:xfrm>
              <a:off x="1104" y="2928"/>
              <a:ext cx="4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pic>
        <p:nvPicPr>
          <p:cNvPr id="280" name="Picture 90">
            <a:hlinkClick r:id="" action="ppaction://media"/>
            <a:extLst>
              <a:ext uri="{FF2B5EF4-FFF2-40B4-BE49-F238E27FC236}">
                <a16:creationId xmlns:a16="http://schemas.microsoft.com/office/drawing/2014/main" id="{86135D77-03C0-DF14-8E9A-0782FDFB8591}"/>
              </a:ext>
            </a:extLst>
          </p:cNvPr>
          <p:cNvPicPr>
            <a:picLocks noRot="1" noChangeAspect="1" noChangeArrowheads="1"/>
          </p:cNvPicPr>
          <p:nvPr>
            <a:audioCd>
              <a:st track="5"/>
              <a:end track="5" time="40"/>
            </a:audioCd>
          </p:nvPr>
        </p:nvPicPr>
        <p:blipFill>
          <a:blip r:embed="rId6">
            <a:extLst>
              <a:ext uri="{28A0092B-C50C-407E-A947-70E740481C1C}">
                <a14:useLocalDpi xmlns:a14="http://schemas.microsoft.com/office/drawing/2010/main" val="0"/>
              </a:ext>
            </a:extLst>
          </a:blip>
          <a:srcRect/>
          <a:stretch>
            <a:fillRect/>
          </a:stretch>
        </p:blipFill>
        <p:spPr bwMode="auto">
          <a:xfrm>
            <a:off x="-3048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91">
            <a:hlinkClick r:id="" action="ppaction://media"/>
            <a:extLst>
              <a:ext uri="{FF2B5EF4-FFF2-40B4-BE49-F238E27FC236}">
                <a16:creationId xmlns:a16="http://schemas.microsoft.com/office/drawing/2014/main" id="{C1B812FA-E81F-C2B2-B0B8-49D99ECA2535}"/>
              </a:ext>
            </a:extLst>
          </p:cNvPr>
          <p:cNvPicPr>
            <a:picLocks noRot="1" noChangeAspect="1" noChangeArrowheads="1"/>
          </p:cNvPicPr>
          <p:nvPr>
            <a:audioCd>
              <a:st track="5"/>
              <a:end track="5"/>
            </a:audioCd>
          </p:nvPr>
        </p:nvPicPr>
        <p:blipFill>
          <a:blip r:embed="rId6">
            <a:extLst>
              <a:ext uri="{28A0092B-C50C-407E-A947-70E740481C1C}">
                <a14:useLocalDpi xmlns:a14="http://schemas.microsoft.com/office/drawing/2010/main" val="0"/>
              </a:ext>
            </a:extLst>
          </a:blip>
          <a:srcRect/>
          <a:stretch>
            <a:fillRect/>
          </a:stretch>
        </p:blipFill>
        <p:spPr bwMode="auto">
          <a:xfrm>
            <a:off x="-304800" y="6705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92" descr="!dk8_1la">
            <a:extLst>
              <a:ext uri="{FF2B5EF4-FFF2-40B4-BE49-F238E27FC236}">
                <a16:creationId xmlns:a16="http://schemas.microsoft.com/office/drawing/2014/main" id="{748F62F5-EC4A-4865-9300-FFE21050C29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8006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93" descr="!dk8_1la">
            <a:extLst>
              <a:ext uri="{FF2B5EF4-FFF2-40B4-BE49-F238E27FC236}">
                <a16:creationId xmlns:a16="http://schemas.microsoft.com/office/drawing/2014/main" id="{4DD0AB50-999C-5240-D6D9-01404795B74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50292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94" descr="!dk8_1la">
            <a:extLst>
              <a:ext uri="{FF2B5EF4-FFF2-40B4-BE49-F238E27FC236}">
                <a16:creationId xmlns:a16="http://schemas.microsoft.com/office/drawing/2014/main" id="{E482FF8F-2E38-801A-C459-5A2BCDE4CAE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7150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95" descr="!dk8_1la">
            <a:extLst>
              <a:ext uri="{FF2B5EF4-FFF2-40B4-BE49-F238E27FC236}">
                <a16:creationId xmlns:a16="http://schemas.microsoft.com/office/drawing/2014/main" id="{4C98591B-F5D3-98DF-9BD0-C3405CAAC9B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55626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96" descr="!dk8_1la">
            <a:extLst>
              <a:ext uri="{FF2B5EF4-FFF2-40B4-BE49-F238E27FC236}">
                <a16:creationId xmlns:a16="http://schemas.microsoft.com/office/drawing/2014/main" id="{2A2D92DC-2D95-27A6-32E6-F3DF4040013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2578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97" descr="!dk8_1la">
            <a:extLst>
              <a:ext uri="{FF2B5EF4-FFF2-40B4-BE49-F238E27FC236}">
                <a16:creationId xmlns:a16="http://schemas.microsoft.com/office/drawing/2014/main" id="{A10239ED-4B1D-7DA8-B2E4-B57BA6C7B65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10275"/>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98" descr="!dk8_1la">
            <a:extLst>
              <a:ext uri="{FF2B5EF4-FFF2-40B4-BE49-F238E27FC236}">
                <a16:creationId xmlns:a16="http://schemas.microsoft.com/office/drawing/2014/main" id="{35D426EF-2C03-D0F8-A148-6764B373BBB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48006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99" descr="!dk8_1la">
            <a:extLst>
              <a:ext uri="{FF2B5EF4-FFF2-40B4-BE49-F238E27FC236}">
                <a16:creationId xmlns:a16="http://schemas.microsoft.com/office/drawing/2014/main" id="{52112664-5013-AEF6-1C16-1B2F9C9A243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781675"/>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00" descr="!dk8_1la">
            <a:extLst>
              <a:ext uri="{FF2B5EF4-FFF2-40B4-BE49-F238E27FC236}">
                <a16:creationId xmlns:a16="http://schemas.microsoft.com/office/drawing/2014/main" id="{AC63105A-588B-08F0-2E31-5A06AA2B0BB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5629275"/>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01" descr="!dk8_1la">
            <a:extLst>
              <a:ext uri="{FF2B5EF4-FFF2-40B4-BE49-F238E27FC236}">
                <a16:creationId xmlns:a16="http://schemas.microsoft.com/office/drawing/2014/main" id="{010945E5-26A3-35D0-05B8-C55CE1D1955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8768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02" descr="!dk8_1la">
            <a:extLst>
              <a:ext uri="{FF2B5EF4-FFF2-40B4-BE49-F238E27FC236}">
                <a16:creationId xmlns:a16="http://schemas.microsoft.com/office/drawing/2014/main" id="{EE83F719-0B39-7BD0-C53E-21B73B438A8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638800"/>
            <a:ext cx="94403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3" name="Group 107">
            <a:extLst>
              <a:ext uri="{FF2B5EF4-FFF2-40B4-BE49-F238E27FC236}">
                <a16:creationId xmlns:a16="http://schemas.microsoft.com/office/drawing/2014/main" id="{1A779F24-D59F-A1E3-A6EA-F907273A610D}"/>
              </a:ext>
            </a:extLst>
          </p:cNvPr>
          <p:cNvGrpSpPr>
            <a:grpSpLocks/>
          </p:cNvGrpSpPr>
          <p:nvPr/>
        </p:nvGrpSpPr>
        <p:grpSpPr bwMode="auto">
          <a:xfrm>
            <a:off x="6858000" y="1371600"/>
            <a:ext cx="2336800" cy="2133600"/>
            <a:chOff x="576" y="2688"/>
            <a:chExt cx="1632" cy="1344"/>
          </a:xfrm>
        </p:grpSpPr>
        <p:pic>
          <p:nvPicPr>
            <p:cNvPr id="294" name="Picture 108" descr="nuoc mat Copy of scan0015">
              <a:extLst>
                <a:ext uri="{FF2B5EF4-FFF2-40B4-BE49-F238E27FC236}">
                  <a16:creationId xmlns:a16="http://schemas.microsoft.com/office/drawing/2014/main" id="{203B23BF-704E-B66B-D404-287614DFF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09" descr="nuoc mat Copy of scan0015">
              <a:extLst>
                <a:ext uri="{FF2B5EF4-FFF2-40B4-BE49-F238E27FC236}">
                  <a16:creationId xmlns:a16="http://schemas.microsoft.com/office/drawing/2014/main" id="{50E27813-5B59-C872-12A5-CD7D9A729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10" descr="nuoc mat Copy of scan0015">
              <a:extLst>
                <a:ext uri="{FF2B5EF4-FFF2-40B4-BE49-F238E27FC236}">
                  <a16:creationId xmlns:a16="http://schemas.microsoft.com/office/drawing/2014/main" id="{6239EBC7-B4F7-835B-79ED-BA0AD2A2C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11" descr="nuoc mat Copy of scan0015">
              <a:extLst>
                <a:ext uri="{FF2B5EF4-FFF2-40B4-BE49-F238E27FC236}">
                  <a16:creationId xmlns:a16="http://schemas.microsoft.com/office/drawing/2014/main" id="{8F3A969F-1AFE-A25A-2106-52971D842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12" descr="nuoc mat Copy of scan0015">
              <a:extLst>
                <a:ext uri="{FF2B5EF4-FFF2-40B4-BE49-F238E27FC236}">
                  <a16:creationId xmlns:a16="http://schemas.microsoft.com/office/drawing/2014/main" id="{26914FC2-2898-94F6-4717-E1482520D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13" descr="nuoc mat Copy of scan0015">
              <a:extLst>
                <a:ext uri="{FF2B5EF4-FFF2-40B4-BE49-F238E27FC236}">
                  <a16:creationId xmlns:a16="http://schemas.microsoft.com/office/drawing/2014/main" id="{70B9DD8F-78DF-53E2-197E-035C002564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14" descr="nuoc mat Copy of scan0015">
              <a:extLst>
                <a:ext uri="{FF2B5EF4-FFF2-40B4-BE49-F238E27FC236}">
                  <a16:creationId xmlns:a16="http://schemas.microsoft.com/office/drawing/2014/main" id="{9F8663DD-24AE-F834-C9CF-820A78351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15" descr="nuoc mat Copy of scan0015">
              <a:extLst>
                <a:ext uri="{FF2B5EF4-FFF2-40B4-BE49-F238E27FC236}">
                  <a16:creationId xmlns:a16="http://schemas.microsoft.com/office/drawing/2014/main" id="{5D473E72-10A8-309D-2A9C-CB5737E7F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2" name="Group 116">
            <a:extLst>
              <a:ext uri="{FF2B5EF4-FFF2-40B4-BE49-F238E27FC236}">
                <a16:creationId xmlns:a16="http://schemas.microsoft.com/office/drawing/2014/main" id="{EF1967B6-2F33-DD63-45F6-4A180BC9CB58}"/>
              </a:ext>
            </a:extLst>
          </p:cNvPr>
          <p:cNvGrpSpPr>
            <a:grpSpLocks/>
          </p:cNvGrpSpPr>
          <p:nvPr/>
        </p:nvGrpSpPr>
        <p:grpSpPr bwMode="auto">
          <a:xfrm>
            <a:off x="76200" y="1981200"/>
            <a:ext cx="2336800" cy="2133600"/>
            <a:chOff x="576" y="2688"/>
            <a:chExt cx="1632" cy="1344"/>
          </a:xfrm>
        </p:grpSpPr>
        <p:pic>
          <p:nvPicPr>
            <p:cNvPr id="303" name="Picture 117" descr="nuoc mat Copy of scan0015">
              <a:extLst>
                <a:ext uri="{FF2B5EF4-FFF2-40B4-BE49-F238E27FC236}">
                  <a16:creationId xmlns:a16="http://schemas.microsoft.com/office/drawing/2014/main" id="{1BB83DF9-3038-4F3C-5408-57493C196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18" descr="nuoc mat Copy of scan0015">
              <a:extLst>
                <a:ext uri="{FF2B5EF4-FFF2-40B4-BE49-F238E27FC236}">
                  <a16:creationId xmlns:a16="http://schemas.microsoft.com/office/drawing/2014/main" id="{ADA6AFBC-45C0-E2C7-BD05-04D0CE188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19" descr="nuoc mat Copy of scan0015">
              <a:extLst>
                <a:ext uri="{FF2B5EF4-FFF2-40B4-BE49-F238E27FC236}">
                  <a16:creationId xmlns:a16="http://schemas.microsoft.com/office/drawing/2014/main" id="{72A68019-29F3-769F-28B1-40EBF827C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20" descr="nuoc mat Copy of scan0015">
              <a:extLst>
                <a:ext uri="{FF2B5EF4-FFF2-40B4-BE49-F238E27FC236}">
                  <a16:creationId xmlns:a16="http://schemas.microsoft.com/office/drawing/2014/main" id="{F5EAD1B4-EC40-2CB9-D841-DFC1EA5A7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21" descr="nuoc mat Copy of scan0015">
              <a:extLst>
                <a:ext uri="{FF2B5EF4-FFF2-40B4-BE49-F238E27FC236}">
                  <a16:creationId xmlns:a16="http://schemas.microsoft.com/office/drawing/2014/main" id="{71A55192-6AA1-41B3-E60B-9343CC076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22" descr="nuoc mat Copy of scan0015">
              <a:extLst>
                <a:ext uri="{FF2B5EF4-FFF2-40B4-BE49-F238E27FC236}">
                  <a16:creationId xmlns:a16="http://schemas.microsoft.com/office/drawing/2014/main" id="{DD846973-9CB4-3A0A-DBC0-2818614D5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23" descr="nuoc mat Copy of scan0015">
              <a:extLst>
                <a:ext uri="{FF2B5EF4-FFF2-40B4-BE49-F238E27FC236}">
                  <a16:creationId xmlns:a16="http://schemas.microsoft.com/office/drawing/2014/main" id="{B005118A-B212-DF9A-237F-33FE22A32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124" descr="nuoc mat Copy of scan0015">
              <a:extLst>
                <a:ext uri="{FF2B5EF4-FFF2-40B4-BE49-F238E27FC236}">
                  <a16:creationId xmlns:a16="http://schemas.microsoft.com/office/drawing/2014/main" id="{DC0792A0-0092-05B6-66EE-86C3C395B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 name="Group 125">
            <a:extLst>
              <a:ext uri="{FF2B5EF4-FFF2-40B4-BE49-F238E27FC236}">
                <a16:creationId xmlns:a16="http://schemas.microsoft.com/office/drawing/2014/main" id="{BECB8E4F-F4F8-588B-3CA8-3CEE8832E4BA}"/>
              </a:ext>
            </a:extLst>
          </p:cNvPr>
          <p:cNvGrpSpPr>
            <a:grpSpLocks/>
          </p:cNvGrpSpPr>
          <p:nvPr/>
        </p:nvGrpSpPr>
        <p:grpSpPr bwMode="auto">
          <a:xfrm>
            <a:off x="1981200" y="1752600"/>
            <a:ext cx="2336800" cy="2133600"/>
            <a:chOff x="576" y="2688"/>
            <a:chExt cx="1632" cy="1344"/>
          </a:xfrm>
        </p:grpSpPr>
        <p:pic>
          <p:nvPicPr>
            <p:cNvPr id="312" name="Picture 126" descr="nuoc mat Copy of scan0015">
              <a:extLst>
                <a:ext uri="{FF2B5EF4-FFF2-40B4-BE49-F238E27FC236}">
                  <a16:creationId xmlns:a16="http://schemas.microsoft.com/office/drawing/2014/main" id="{9A94A479-595E-4ED2-D937-A712B0E28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127" descr="nuoc mat Copy of scan0015">
              <a:extLst>
                <a:ext uri="{FF2B5EF4-FFF2-40B4-BE49-F238E27FC236}">
                  <a16:creationId xmlns:a16="http://schemas.microsoft.com/office/drawing/2014/main" id="{57F743C2-6819-A080-C2D5-4F6B76C82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Picture 128" descr="nuoc mat Copy of scan0015">
              <a:extLst>
                <a:ext uri="{FF2B5EF4-FFF2-40B4-BE49-F238E27FC236}">
                  <a16:creationId xmlns:a16="http://schemas.microsoft.com/office/drawing/2014/main" id="{9379119E-EE86-B75E-19F5-4854E43B5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Picture 129" descr="nuoc mat Copy of scan0015">
              <a:extLst>
                <a:ext uri="{FF2B5EF4-FFF2-40B4-BE49-F238E27FC236}">
                  <a16:creationId xmlns:a16="http://schemas.microsoft.com/office/drawing/2014/main" id="{7BAAB0BD-6E8B-36A3-DF29-B2E59D0BB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Picture 130" descr="nuoc mat Copy of scan0015">
              <a:extLst>
                <a:ext uri="{FF2B5EF4-FFF2-40B4-BE49-F238E27FC236}">
                  <a16:creationId xmlns:a16="http://schemas.microsoft.com/office/drawing/2014/main" id="{A882B46C-DB0D-50C4-624D-47A4B25DD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131" descr="nuoc mat Copy of scan0015">
              <a:extLst>
                <a:ext uri="{FF2B5EF4-FFF2-40B4-BE49-F238E27FC236}">
                  <a16:creationId xmlns:a16="http://schemas.microsoft.com/office/drawing/2014/main" id="{936FA278-9C02-316F-0529-E4C814173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132" descr="nuoc mat Copy of scan0015">
              <a:extLst>
                <a:ext uri="{FF2B5EF4-FFF2-40B4-BE49-F238E27FC236}">
                  <a16:creationId xmlns:a16="http://schemas.microsoft.com/office/drawing/2014/main" id="{6BBF4609-7155-9A6E-89DA-23D89A10A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133" descr="nuoc mat Copy of scan0015">
              <a:extLst>
                <a:ext uri="{FF2B5EF4-FFF2-40B4-BE49-F238E27FC236}">
                  <a16:creationId xmlns:a16="http://schemas.microsoft.com/office/drawing/2014/main" id="{DD87FB88-B81F-84F2-E615-1BD2F74BE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0" name="Group 134">
            <a:extLst>
              <a:ext uri="{FF2B5EF4-FFF2-40B4-BE49-F238E27FC236}">
                <a16:creationId xmlns:a16="http://schemas.microsoft.com/office/drawing/2014/main" id="{7E7B1A04-F14D-0B8B-182B-D3E350EE2A11}"/>
              </a:ext>
            </a:extLst>
          </p:cNvPr>
          <p:cNvGrpSpPr>
            <a:grpSpLocks/>
          </p:cNvGrpSpPr>
          <p:nvPr/>
        </p:nvGrpSpPr>
        <p:grpSpPr bwMode="auto">
          <a:xfrm>
            <a:off x="3962400" y="1371600"/>
            <a:ext cx="2336800" cy="2133600"/>
            <a:chOff x="576" y="2688"/>
            <a:chExt cx="1632" cy="1344"/>
          </a:xfrm>
        </p:grpSpPr>
        <p:pic>
          <p:nvPicPr>
            <p:cNvPr id="321" name="Picture 135" descr="nuoc mat Copy of scan0015">
              <a:extLst>
                <a:ext uri="{FF2B5EF4-FFF2-40B4-BE49-F238E27FC236}">
                  <a16:creationId xmlns:a16="http://schemas.microsoft.com/office/drawing/2014/main" id="{B7D08440-F18B-30D7-F669-5C412CA78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136" descr="nuoc mat Copy of scan0015">
              <a:extLst>
                <a:ext uri="{FF2B5EF4-FFF2-40B4-BE49-F238E27FC236}">
                  <a16:creationId xmlns:a16="http://schemas.microsoft.com/office/drawing/2014/main" id="{F253FD72-CEA9-FC0C-1F5A-D064FEB3D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137" descr="nuoc mat Copy of scan0015">
              <a:extLst>
                <a:ext uri="{FF2B5EF4-FFF2-40B4-BE49-F238E27FC236}">
                  <a16:creationId xmlns:a16="http://schemas.microsoft.com/office/drawing/2014/main" id="{6F4456EE-780F-C7D6-946E-460A439A0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138" descr="nuoc mat Copy of scan0015">
              <a:extLst>
                <a:ext uri="{FF2B5EF4-FFF2-40B4-BE49-F238E27FC236}">
                  <a16:creationId xmlns:a16="http://schemas.microsoft.com/office/drawing/2014/main" id="{90992962-59E0-D778-4F62-F4BDBBE55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139" descr="nuoc mat Copy of scan0015">
              <a:extLst>
                <a:ext uri="{FF2B5EF4-FFF2-40B4-BE49-F238E27FC236}">
                  <a16:creationId xmlns:a16="http://schemas.microsoft.com/office/drawing/2014/main" id="{BA2F4E59-F244-B246-367B-7F1F619BA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140" descr="nuoc mat Copy of scan0015">
              <a:extLst>
                <a:ext uri="{FF2B5EF4-FFF2-40B4-BE49-F238E27FC236}">
                  <a16:creationId xmlns:a16="http://schemas.microsoft.com/office/drawing/2014/main" id="{31B3FBC0-D9B2-5FE6-1EBC-6EA22D34D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141" descr="nuoc mat Copy of scan0015">
              <a:extLst>
                <a:ext uri="{FF2B5EF4-FFF2-40B4-BE49-F238E27FC236}">
                  <a16:creationId xmlns:a16="http://schemas.microsoft.com/office/drawing/2014/main" id="{B88B76FC-DBA7-AFA3-BCCD-8FE41D3DF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Picture 142" descr="nuoc mat Copy of scan0015">
              <a:extLst>
                <a:ext uri="{FF2B5EF4-FFF2-40B4-BE49-F238E27FC236}">
                  <a16:creationId xmlns:a16="http://schemas.microsoft.com/office/drawing/2014/main" id="{14CAC90D-F865-3384-E7A8-501EE5E53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9" name="Group 143">
            <a:extLst>
              <a:ext uri="{FF2B5EF4-FFF2-40B4-BE49-F238E27FC236}">
                <a16:creationId xmlns:a16="http://schemas.microsoft.com/office/drawing/2014/main" id="{3E2B67BC-7644-42C7-4679-D723DD56FD18}"/>
              </a:ext>
            </a:extLst>
          </p:cNvPr>
          <p:cNvGrpSpPr>
            <a:grpSpLocks/>
          </p:cNvGrpSpPr>
          <p:nvPr/>
        </p:nvGrpSpPr>
        <p:grpSpPr bwMode="auto">
          <a:xfrm>
            <a:off x="9169400" y="1424632"/>
            <a:ext cx="2336800" cy="2133600"/>
            <a:chOff x="576" y="2688"/>
            <a:chExt cx="1632" cy="1344"/>
          </a:xfrm>
        </p:grpSpPr>
        <p:pic>
          <p:nvPicPr>
            <p:cNvPr id="330" name="Picture 144" descr="nuoc mat Copy of scan0015">
              <a:extLst>
                <a:ext uri="{FF2B5EF4-FFF2-40B4-BE49-F238E27FC236}">
                  <a16:creationId xmlns:a16="http://schemas.microsoft.com/office/drawing/2014/main" id="{4A096817-514F-6652-8620-3E79C0D04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Picture 145" descr="nuoc mat Copy of scan0015">
              <a:extLst>
                <a:ext uri="{FF2B5EF4-FFF2-40B4-BE49-F238E27FC236}">
                  <a16:creationId xmlns:a16="http://schemas.microsoft.com/office/drawing/2014/main" id="{ED36EB9E-F82B-3751-1874-BB7AD1BAC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Picture 146" descr="nuoc mat Copy of scan0015">
              <a:extLst>
                <a:ext uri="{FF2B5EF4-FFF2-40B4-BE49-F238E27FC236}">
                  <a16:creationId xmlns:a16="http://schemas.microsoft.com/office/drawing/2014/main" id="{EDEFF05F-8099-0D8A-7F2B-30E9E265C2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Picture 147" descr="nuoc mat Copy of scan0015">
              <a:extLst>
                <a:ext uri="{FF2B5EF4-FFF2-40B4-BE49-F238E27FC236}">
                  <a16:creationId xmlns:a16="http://schemas.microsoft.com/office/drawing/2014/main" id="{DE60B822-75E1-9910-EFAB-3105783A21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148" descr="nuoc mat Copy of scan0015">
              <a:extLst>
                <a:ext uri="{FF2B5EF4-FFF2-40B4-BE49-F238E27FC236}">
                  <a16:creationId xmlns:a16="http://schemas.microsoft.com/office/drawing/2014/main" id="{14673233-4DF7-15B8-F84F-129A480AB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 name="Picture 149" descr="nuoc mat Copy of scan0015">
              <a:extLst>
                <a:ext uri="{FF2B5EF4-FFF2-40B4-BE49-F238E27FC236}">
                  <a16:creationId xmlns:a16="http://schemas.microsoft.com/office/drawing/2014/main" id="{E9B8947F-FE20-DB4F-7E35-47C1A983C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Picture 150" descr="nuoc mat Copy of scan0015">
              <a:extLst>
                <a:ext uri="{FF2B5EF4-FFF2-40B4-BE49-F238E27FC236}">
                  <a16:creationId xmlns:a16="http://schemas.microsoft.com/office/drawing/2014/main" id="{7AFBC2C6-EB87-7740-097F-F550BCE2D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Picture 151" descr="nuoc mat Copy of scan0015">
              <a:extLst>
                <a:ext uri="{FF2B5EF4-FFF2-40B4-BE49-F238E27FC236}">
                  <a16:creationId xmlns:a16="http://schemas.microsoft.com/office/drawing/2014/main" id="{DF17D3C4-AC58-6DD0-F825-D70F93CA0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 name="Group 152">
            <a:extLst>
              <a:ext uri="{FF2B5EF4-FFF2-40B4-BE49-F238E27FC236}">
                <a16:creationId xmlns:a16="http://schemas.microsoft.com/office/drawing/2014/main" id="{8A05C1F8-96AF-E2D3-D19D-08A419567B37}"/>
              </a:ext>
            </a:extLst>
          </p:cNvPr>
          <p:cNvGrpSpPr>
            <a:grpSpLocks/>
          </p:cNvGrpSpPr>
          <p:nvPr/>
        </p:nvGrpSpPr>
        <p:grpSpPr bwMode="auto">
          <a:xfrm>
            <a:off x="5791200" y="914400"/>
            <a:ext cx="2336800" cy="2133600"/>
            <a:chOff x="576" y="2688"/>
            <a:chExt cx="1632" cy="1344"/>
          </a:xfrm>
        </p:grpSpPr>
        <p:pic>
          <p:nvPicPr>
            <p:cNvPr id="339" name="Picture 153" descr="nuoc mat Copy of scan0015">
              <a:extLst>
                <a:ext uri="{FF2B5EF4-FFF2-40B4-BE49-F238E27FC236}">
                  <a16:creationId xmlns:a16="http://schemas.microsoft.com/office/drawing/2014/main" id="{F7217385-B4E0-663A-AD85-996BDFD53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Picture 154" descr="nuoc mat Copy of scan0015">
              <a:extLst>
                <a:ext uri="{FF2B5EF4-FFF2-40B4-BE49-F238E27FC236}">
                  <a16:creationId xmlns:a16="http://schemas.microsoft.com/office/drawing/2014/main" id="{B4378736-D540-58CC-498C-507668319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Picture 155" descr="nuoc mat Copy of scan0015">
              <a:extLst>
                <a:ext uri="{FF2B5EF4-FFF2-40B4-BE49-F238E27FC236}">
                  <a16:creationId xmlns:a16="http://schemas.microsoft.com/office/drawing/2014/main" id="{E60BF9BF-C90D-55BE-5393-2EAF7D461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Picture 156" descr="nuoc mat Copy of scan0015">
              <a:extLst>
                <a:ext uri="{FF2B5EF4-FFF2-40B4-BE49-F238E27FC236}">
                  <a16:creationId xmlns:a16="http://schemas.microsoft.com/office/drawing/2014/main" id="{488850D2-1775-1ADD-7E60-091B64EA2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Picture 157" descr="nuoc mat Copy of scan0015">
              <a:extLst>
                <a:ext uri="{FF2B5EF4-FFF2-40B4-BE49-F238E27FC236}">
                  <a16:creationId xmlns:a16="http://schemas.microsoft.com/office/drawing/2014/main" id="{5D0D2CC2-90DC-6B33-2A0F-A2BDBD677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158" descr="nuoc mat Copy of scan0015">
              <a:extLst>
                <a:ext uri="{FF2B5EF4-FFF2-40B4-BE49-F238E27FC236}">
                  <a16:creationId xmlns:a16="http://schemas.microsoft.com/office/drawing/2014/main" id="{6F75ADB3-E91C-6B77-EDDF-379BB5C41F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159" descr="nuoc mat Copy of scan0015">
              <a:extLst>
                <a:ext uri="{FF2B5EF4-FFF2-40B4-BE49-F238E27FC236}">
                  <a16:creationId xmlns:a16="http://schemas.microsoft.com/office/drawing/2014/main" id="{4AED9EE3-AF6E-E198-B209-DF9C32A6B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160" descr="nuoc mat Copy of scan0015">
              <a:extLst>
                <a:ext uri="{FF2B5EF4-FFF2-40B4-BE49-F238E27FC236}">
                  <a16:creationId xmlns:a16="http://schemas.microsoft.com/office/drawing/2014/main" id="{A395BDF0-3C98-673B-1BBE-C1DCA09FD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7" name="Cloud">
            <a:extLst>
              <a:ext uri="{FF2B5EF4-FFF2-40B4-BE49-F238E27FC236}">
                <a16:creationId xmlns:a16="http://schemas.microsoft.com/office/drawing/2014/main" id="{F936E5A8-F635-25FC-1EFB-C90EA3CB557E}"/>
              </a:ext>
            </a:extLst>
          </p:cNvPr>
          <p:cNvSpPr>
            <a:spLocks noChangeAspect="1" noEditPoints="1" noChangeArrowheads="1"/>
          </p:cNvSpPr>
          <p:nvPr/>
        </p:nvSpPr>
        <p:spPr bwMode="auto">
          <a:xfrm>
            <a:off x="0" y="0"/>
            <a:ext cx="4978400" cy="1150938"/>
          </a:xfrm>
          <a:custGeom>
            <a:avLst/>
            <a:gdLst>
              <a:gd name="T0" fmla="*/ 346081255 w 21600"/>
              <a:gd name="T1" fmla="*/ 1633872970 h 21600"/>
              <a:gd name="T2" fmla="*/ 2147483647 w 21600"/>
              <a:gd name="T3" fmla="*/ 2147483647 h 21600"/>
              <a:gd name="T4" fmla="*/ 2147483647 w 21600"/>
              <a:gd name="T5" fmla="*/ 1633872970 h 21600"/>
              <a:gd name="T6" fmla="*/ 2147483647 w 21600"/>
              <a:gd name="T7" fmla="*/ 18683656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48" name="Cloud">
            <a:extLst>
              <a:ext uri="{FF2B5EF4-FFF2-40B4-BE49-F238E27FC236}">
                <a16:creationId xmlns:a16="http://schemas.microsoft.com/office/drawing/2014/main" id="{4BE94FB4-474F-1A3E-08F9-679D301F36E3}"/>
              </a:ext>
            </a:extLst>
          </p:cNvPr>
          <p:cNvSpPr>
            <a:spLocks noChangeAspect="1" noEditPoints="1" noChangeArrowheads="1"/>
          </p:cNvSpPr>
          <p:nvPr/>
        </p:nvSpPr>
        <p:spPr bwMode="auto">
          <a:xfrm>
            <a:off x="4353136" y="1364565"/>
            <a:ext cx="3759200" cy="1150938"/>
          </a:xfrm>
          <a:custGeom>
            <a:avLst/>
            <a:gdLst>
              <a:gd name="T0" fmla="*/ 148992890 w 21600"/>
              <a:gd name="T1" fmla="*/ 1633872970 h 21600"/>
              <a:gd name="T2" fmla="*/ 2147483647 w 21600"/>
              <a:gd name="T3" fmla="*/ 2147483647 h 21600"/>
              <a:gd name="T4" fmla="*/ 2147483647 w 21600"/>
              <a:gd name="T5" fmla="*/ 1633872970 h 21600"/>
              <a:gd name="T6" fmla="*/ 2147483647 w 21600"/>
              <a:gd name="T7" fmla="*/ 18683656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49" name="Cloud">
            <a:extLst>
              <a:ext uri="{FF2B5EF4-FFF2-40B4-BE49-F238E27FC236}">
                <a16:creationId xmlns:a16="http://schemas.microsoft.com/office/drawing/2014/main" id="{1C9B6E4A-BE28-9138-0847-DFA08589822A}"/>
              </a:ext>
            </a:extLst>
          </p:cNvPr>
          <p:cNvSpPr>
            <a:spLocks noChangeAspect="1" noEditPoints="1" noChangeArrowheads="1"/>
          </p:cNvSpPr>
          <p:nvPr/>
        </p:nvSpPr>
        <p:spPr bwMode="auto">
          <a:xfrm>
            <a:off x="8209280" y="1247199"/>
            <a:ext cx="3759200" cy="1150938"/>
          </a:xfrm>
          <a:custGeom>
            <a:avLst/>
            <a:gdLst>
              <a:gd name="T0" fmla="*/ 148992890 w 21600"/>
              <a:gd name="T1" fmla="*/ 1633872970 h 21600"/>
              <a:gd name="T2" fmla="*/ 2147483647 w 21600"/>
              <a:gd name="T3" fmla="*/ 2147483647 h 21600"/>
              <a:gd name="T4" fmla="*/ 2147483647 w 21600"/>
              <a:gd name="T5" fmla="*/ 1633872970 h 21600"/>
              <a:gd name="T6" fmla="*/ 2147483647 w 21600"/>
              <a:gd name="T7" fmla="*/ 18683656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pic>
        <p:nvPicPr>
          <p:cNvPr id="350" name="tieng mua.mp3">
            <a:hlinkClick r:id="" action="ppaction://media"/>
            <a:extLst>
              <a:ext uri="{FF2B5EF4-FFF2-40B4-BE49-F238E27FC236}">
                <a16:creationId xmlns:a16="http://schemas.microsoft.com/office/drawing/2014/main" id="{20B761F0-10C8-3FA7-AFCE-503C0C060959}"/>
              </a:ext>
            </a:extLst>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8392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166" descr="bd13730_">
            <a:extLst>
              <a:ext uri="{FF2B5EF4-FFF2-40B4-BE49-F238E27FC236}">
                <a16:creationId xmlns:a16="http://schemas.microsoft.com/office/drawing/2014/main" id="{DEAC0B2E-84CF-2B46-9721-216B16F8983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Picture 167" descr="bd13730_">
            <a:extLst>
              <a:ext uri="{FF2B5EF4-FFF2-40B4-BE49-F238E27FC236}">
                <a16:creationId xmlns:a16="http://schemas.microsoft.com/office/drawing/2014/main" id="{5B34B99F-FF7F-5DF2-B4D4-040BCDB3784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50520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 name="Rectangle 1">
            <a:extLst>
              <a:ext uri="{FF2B5EF4-FFF2-40B4-BE49-F238E27FC236}">
                <a16:creationId xmlns:a16="http://schemas.microsoft.com/office/drawing/2014/main" id="{05E0BEB8-BFA0-C5FA-956D-A06C45B3570E}"/>
              </a:ext>
            </a:extLst>
          </p:cNvPr>
          <p:cNvSpPr>
            <a:spLocks noChangeArrowheads="1"/>
          </p:cNvSpPr>
          <p:nvPr/>
        </p:nvSpPr>
        <p:spPr bwMode="auto">
          <a:xfrm>
            <a:off x="609600" y="155575"/>
            <a:ext cx="109931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t" hangingPunct="1">
              <a:spcBef>
                <a:spcPct val="0"/>
              </a:spcBef>
              <a:buFontTx/>
              <a:buNone/>
            </a:pPr>
            <a:r>
              <a:rPr lang="vi-VN" altLang="en-US" sz="1800" dirty="0">
                <a:solidFill>
                  <a:schemeClr val="bg1"/>
                </a:solidFill>
              </a:rPr>
              <a:t>Vừa lúc đó cơn lạnh ùa đến. Đám mây xám rùng mình tan thành những giọt nước thi nhau tưới xuống đất rào rào. Đoàn trẻ dắt nhau chạy trốn dưới mái hiên</a:t>
            </a:r>
          </a:p>
          <a:p>
            <a:pPr eaLnBrk="1" hangingPunct="1">
              <a:spcBef>
                <a:spcPct val="0"/>
              </a:spcBef>
              <a:buFontTx/>
              <a:buNone/>
            </a:pPr>
            <a:br>
              <a:rPr lang="vi-VN" altLang="en-US" sz="1800" dirty="0"/>
            </a:br>
            <a:endParaRPr lang="en-US" altLang="en-US" sz="1800" dirty="0"/>
          </a:p>
        </p:txBody>
      </p:sp>
      <p:sp>
        <p:nvSpPr>
          <p:cNvPr id="354" name="Rectangle 2">
            <a:extLst>
              <a:ext uri="{FF2B5EF4-FFF2-40B4-BE49-F238E27FC236}">
                <a16:creationId xmlns:a16="http://schemas.microsoft.com/office/drawing/2014/main" id="{DAA3D5FD-EF61-A5E1-4F54-5E3D68429A30}"/>
              </a:ext>
            </a:extLst>
          </p:cNvPr>
          <p:cNvSpPr>
            <a:spLocks noChangeArrowheads="1"/>
          </p:cNvSpPr>
          <p:nvPr/>
        </p:nvSpPr>
        <p:spPr bwMode="auto">
          <a:xfrm>
            <a:off x="112713" y="1041400"/>
            <a:ext cx="12041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dirty="0">
                <a:solidFill>
                  <a:schemeClr val="bg1"/>
                </a:solidFill>
              </a:rPr>
              <a:t>Cỏ, cây, hoa, lá tươi tỉnh mỉm cười đón mừng những giọt nước trong vắt đáng yêu.</a:t>
            </a:r>
            <a:br>
              <a:rPr lang="vi-VN" altLang="en-US" sz="1800" dirty="0">
                <a:solidFill>
                  <a:schemeClr val="bg1"/>
                </a:solidFill>
              </a:rPr>
            </a:br>
            <a:r>
              <a:rPr lang="vi-VN" altLang="en-US" sz="1800" dirty="0">
                <a:solidFill>
                  <a:schemeClr val="bg1"/>
                </a:solidFill>
              </a:rPr>
              <a:t>Thế là cô Mây trên trời cao đã hóa thành dòng nước chảy tràn khắp ao hồ, đồng ruộng, sông ngòi.</a:t>
            </a:r>
            <a:endParaRPr lang="en-US" altLang="en-US" sz="1800" dirty="0">
              <a:solidFill>
                <a:schemeClr val="bg1"/>
              </a:solidFill>
            </a:endParaRPr>
          </a:p>
        </p:txBody>
      </p:sp>
    </p:spTree>
    <p:extLst>
      <p:ext uri="{BB962C8B-B14F-4D97-AF65-F5344CB8AC3E}">
        <p14:creationId xmlns:p14="http://schemas.microsoft.com/office/powerpoint/2010/main" val="37262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81"/>
                                        </p:tgtEl>
                                      </p:cBhvr>
                                    </p:cmd>
                                  </p:childTnLst>
                                </p:cTn>
                              </p:par>
                              <p:par>
                                <p:cTn id="7" presetID="18" presetClass="entr" presetSubtype="12" repeatCount="indefinite" fill="hold" nodeType="withEffect">
                                  <p:stCondLst>
                                    <p:cond delay="0"/>
                                  </p:stCondLst>
                                  <p:childTnLst>
                                    <p:set>
                                      <p:cBhvr>
                                        <p:cTn id="8" dur="1" fill="hold">
                                          <p:stCondLst>
                                            <p:cond delay="0"/>
                                          </p:stCondLst>
                                        </p:cTn>
                                        <p:tgtEl>
                                          <p:spTgt spid="269"/>
                                        </p:tgtEl>
                                        <p:attrNameLst>
                                          <p:attrName>style.visibility</p:attrName>
                                        </p:attrNameLst>
                                      </p:cBhvr>
                                      <p:to>
                                        <p:strVal val="visible"/>
                                      </p:to>
                                    </p:set>
                                    <p:animEffect transition="in" filter="strips(downLeft)">
                                      <p:cBhvr>
                                        <p:cTn id="9" dur="2000"/>
                                        <p:tgtEl>
                                          <p:spTgt spid="269"/>
                                        </p:tgtEl>
                                      </p:cBhvr>
                                    </p:animEffect>
                                  </p:childTnLst>
                                </p:cTn>
                              </p:par>
                              <p:par>
                                <p:cTn id="10" presetID="18" presetClass="entr" presetSubtype="12" repeatCount="indefinite" fill="hold" nodeType="with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strips(downLeft)">
                                      <p:cBhvr>
                                        <p:cTn id="12" dur="2000"/>
                                        <p:tgtEl>
                                          <p:spTgt spid="196"/>
                                        </p:tgtEl>
                                      </p:cBhvr>
                                    </p:animEffect>
                                  </p:childTnLst>
                                </p:cTn>
                              </p:par>
                              <p:par>
                                <p:cTn id="13" presetID="18" presetClass="entr" presetSubtype="12" repeatCount="indefinite" fill="hold" nodeType="with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strips(downLeft)">
                                      <p:cBhvr>
                                        <p:cTn id="15" dur="2000"/>
                                        <p:tgtEl>
                                          <p:spTgt spid="206"/>
                                        </p:tgtEl>
                                      </p:cBhvr>
                                    </p:animEffect>
                                  </p:childTnLst>
                                </p:cTn>
                              </p:par>
                              <p:par>
                                <p:cTn id="16" presetID="18" presetClass="entr" presetSubtype="12" repeatCount="indefinite" fill="hold" nodeType="withEffect">
                                  <p:stCondLst>
                                    <p:cond delay="0"/>
                                  </p:stCondLst>
                                  <p:childTnLst>
                                    <p:set>
                                      <p:cBhvr>
                                        <p:cTn id="17" dur="1" fill="hold">
                                          <p:stCondLst>
                                            <p:cond delay="0"/>
                                          </p:stCondLst>
                                        </p:cTn>
                                        <p:tgtEl>
                                          <p:spTgt spid="215"/>
                                        </p:tgtEl>
                                        <p:attrNameLst>
                                          <p:attrName>style.visibility</p:attrName>
                                        </p:attrNameLst>
                                      </p:cBhvr>
                                      <p:to>
                                        <p:strVal val="visible"/>
                                      </p:to>
                                    </p:set>
                                    <p:animEffect transition="in" filter="strips(downLeft)">
                                      <p:cBhvr>
                                        <p:cTn id="18" dur="2000"/>
                                        <p:tgtEl>
                                          <p:spTgt spid="215"/>
                                        </p:tgtEl>
                                      </p:cBhvr>
                                    </p:animEffect>
                                  </p:childTnLst>
                                </p:cTn>
                              </p:par>
                              <p:par>
                                <p:cTn id="19" presetID="18" presetClass="entr" presetSubtype="12" repeatCount="indefinite" fill="hold" nodeType="withEffect">
                                  <p:stCondLst>
                                    <p:cond delay="0"/>
                                  </p:stCondLst>
                                  <p:childTnLst>
                                    <p:set>
                                      <p:cBhvr>
                                        <p:cTn id="20" dur="1" fill="hold">
                                          <p:stCondLst>
                                            <p:cond delay="0"/>
                                          </p:stCondLst>
                                        </p:cTn>
                                        <p:tgtEl>
                                          <p:spTgt spid="224"/>
                                        </p:tgtEl>
                                        <p:attrNameLst>
                                          <p:attrName>style.visibility</p:attrName>
                                        </p:attrNameLst>
                                      </p:cBhvr>
                                      <p:to>
                                        <p:strVal val="visible"/>
                                      </p:to>
                                    </p:set>
                                    <p:animEffect transition="in" filter="strips(downLeft)">
                                      <p:cBhvr>
                                        <p:cTn id="21" dur="2000"/>
                                        <p:tgtEl>
                                          <p:spTgt spid="224"/>
                                        </p:tgtEl>
                                      </p:cBhvr>
                                    </p:animEffect>
                                  </p:childTnLst>
                                </p:cTn>
                              </p:par>
                              <p:par>
                                <p:cTn id="22" presetID="18" presetClass="entr" presetSubtype="12" repeatCount="indefinite" fill="hold" nodeType="with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strips(downLeft)">
                                      <p:cBhvr>
                                        <p:cTn id="24" dur="2000"/>
                                        <p:tgtEl>
                                          <p:spTgt spid="233"/>
                                        </p:tgtEl>
                                      </p:cBhvr>
                                    </p:animEffect>
                                  </p:childTnLst>
                                </p:cTn>
                              </p:par>
                              <p:par>
                                <p:cTn id="25" presetID="18" presetClass="entr" presetSubtype="12" repeatCount="indefinite" fill="hold" nodeType="with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strips(downLeft)">
                                      <p:cBhvr>
                                        <p:cTn id="27" dur="2000"/>
                                        <p:tgtEl>
                                          <p:spTgt spid="242"/>
                                        </p:tgtEl>
                                      </p:cBhvr>
                                    </p:animEffect>
                                  </p:childTnLst>
                                </p:cTn>
                              </p:par>
                              <p:par>
                                <p:cTn id="28" presetID="18" presetClass="entr" presetSubtype="12" repeatCount="indefinite"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strips(downLeft)">
                                      <p:cBhvr>
                                        <p:cTn id="30" dur="2000"/>
                                        <p:tgtEl>
                                          <p:spTgt spid="251"/>
                                        </p:tgtEl>
                                      </p:cBhvr>
                                    </p:animEffect>
                                  </p:childTnLst>
                                </p:cTn>
                              </p:par>
                              <p:par>
                                <p:cTn id="31" presetID="18" presetClass="entr" presetSubtype="12" repeatCount="indefinite" fill="hold" nodeType="withEffect">
                                  <p:stCondLst>
                                    <p:cond delay="0"/>
                                  </p:stCondLst>
                                  <p:childTnLst>
                                    <p:set>
                                      <p:cBhvr>
                                        <p:cTn id="32" dur="1" fill="hold">
                                          <p:stCondLst>
                                            <p:cond delay="0"/>
                                          </p:stCondLst>
                                        </p:cTn>
                                        <p:tgtEl>
                                          <p:spTgt spid="260"/>
                                        </p:tgtEl>
                                        <p:attrNameLst>
                                          <p:attrName>style.visibility</p:attrName>
                                        </p:attrNameLst>
                                      </p:cBhvr>
                                      <p:to>
                                        <p:strVal val="visible"/>
                                      </p:to>
                                    </p:set>
                                    <p:animEffect transition="in" filter="strips(downLeft)">
                                      <p:cBhvr>
                                        <p:cTn id="33" dur="2000"/>
                                        <p:tgtEl>
                                          <p:spTgt spid="260"/>
                                        </p:tgtEl>
                                      </p:cBhvr>
                                    </p:animEffect>
                                  </p:childTnLst>
                                </p:cTn>
                              </p:par>
                              <p:par>
                                <p:cTn id="34" presetID="1" presetClass="mediacall" presetSubtype="0" fill="hold" nodeType="withEffect">
                                  <p:stCondLst>
                                    <p:cond delay="0"/>
                                  </p:stCondLst>
                                  <p:childTnLst>
                                    <p:cmd type="call" cmd="playFrom(0.0)">
                                      <p:cBhvr>
                                        <p:cTn id="35" dur="1" fill="hold"/>
                                        <p:tgtEl>
                                          <p:spTgt spid="280"/>
                                        </p:tgtEl>
                                      </p:cBhvr>
                                    </p:cmd>
                                  </p:childTnLst>
                                </p:cTn>
                              </p:par>
                              <p:par>
                                <p:cTn id="36" presetID="18" presetClass="entr" presetSubtype="12" repeatCount="indefinite" fill="hold" nodeType="withEffect">
                                  <p:stCondLst>
                                    <p:cond delay="0"/>
                                  </p:stCondLst>
                                  <p:childTnLst>
                                    <p:set>
                                      <p:cBhvr>
                                        <p:cTn id="37" dur="1" fill="hold">
                                          <p:stCondLst>
                                            <p:cond delay="0"/>
                                          </p:stCondLst>
                                        </p:cTn>
                                        <p:tgtEl>
                                          <p:spTgt spid="293"/>
                                        </p:tgtEl>
                                        <p:attrNameLst>
                                          <p:attrName>style.visibility</p:attrName>
                                        </p:attrNameLst>
                                      </p:cBhvr>
                                      <p:to>
                                        <p:strVal val="visible"/>
                                      </p:to>
                                    </p:set>
                                    <p:animEffect transition="in" filter="strips(downLeft)">
                                      <p:cBhvr>
                                        <p:cTn id="38" dur="2000"/>
                                        <p:tgtEl>
                                          <p:spTgt spid="293"/>
                                        </p:tgtEl>
                                      </p:cBhvr>
                                    </p:animEffect>
                                  </p:childTnLst>
                                </p:cTn>
                              </p:par>
                              <p:par>
                                <p:cTn id="39" presetID="18" presetClass="entr" presetSubtype="12" repeatCount="indefinite" fill="hold" nodeType="withEffect">
                                  <p:stCondLst>
                                    <p:cond delay="0"/>
                                  </p:stCondLst>
                                  <p:childTnLst>
                                    <p:set>
                                      <p:cBhvr>
                                        <p:cTn id="40" dur="1" fill="hold">
                                          <p:stCondLst>
                                            <p:cond delay="0"/>
                                          </p:stCondLst>
                                        </p:cTn>
                                        <p:tgtEl>
                                          <p:spTgt spid="302"/>
                                        </p:tgtEl>
                                        <p:attrNameLst>
                                          <p:attrName>style.visibility</p:attrName>
                                        </p:attrNameLst>
                                      </p:cBhvr>
                                      <p:to>
                                        <p:strVal val="visible"/>
                                      </p:to>
                                    </p:set>
                                    <p:animEffect transition="in" filter="strips(downLeft)">
                                      <p:cBhvr>
                                        <p:cTn id="41" dur="2000"/>
                                        <p:tgtEl>
                                          <p:spTgt spid="302"/>
                                        </p:tgtEl>
                                      </p:cBhvr>
                                    </p:animEffect>
                                  </p:childTnLst>
                                </p:cTn>
                              </p:par>
                              <p:par>
                                <p:cTn id="42" presetID="18" presetClass="entr" presetSubtype="12" repeatCount="indefinite" fill="hold" nodeType="withEffect">
                                  <p:stCondLst>
                                    <p:cond delay="0"/>
                                  </p:stCondLst>
                                  <p:childTnLst>
                                    <p:set>
                                      <p:cBhvr>
                                        <p:cTn id="43" dur="1" fill="hold">
                                          <p:stCondLst>
                                            <p:cond delay="0"/>
                                          </p:stCondLst>
                                        </p:cTn>
                                        <p:tgtEl>
                                          <p:spTgt spid="311"/>
                                        </p:tgtEl>
                                        <p:attrNameLst>
                                          <p:attrName>style.visibility</p:attrName>
                                        </p:attrNameLst>
                                      </p:cBhvr>
                                      <p:to>
                                        <p:strVal val="visible"/>
                                      </p:to>
                                    </p:set>
                                    <p:animEffect transition="in" filter="strips(downLeft)">
                                      <p:cBhvr>
                                        <p:cTn id="44" dur="2000"/>
                                        <p:tgtEl>
                                          <p:spTgt spid="311"/>
                                        </p:tgtEl>
                                      </p:cBhvr>
                                    </p:animEffect>
                                  </p:childTnLst>
                                </p:cTn>
                              </p:par>
                              <p:par>
                                <p:cTn id="45" presetID="18" presetClass="entr" presetSubtype="12" repeatCount="indefinite" fill="hold" nodeType="withEffect">
                                  <p:stCondLst>
                                    <p:cond delay="0"/>
                                  </p:stCondLst>
                                  <p:childTnLst>
                                    <p:set>
                                      <p:cBhvr>
                                        <p:cTn id="46" dur="1" fill="hold">
                                          <p:stCondLst>
                                            <p:cond delay="0"/>
                                          </p:stCondLst>
                                        </p:cTn>
                                        <p:tgtEl>
                                          <p:spTgt spid="320"/>
                                        </p:tgtEl>
                                        <p:attrNameLst>
                                          <p:attrName>style.visibility</p:attrName>
                                        </p:attrNameLst>
                                      </p:cBhvr>
                                      <p:to>
                                        <p:strVal val="visible"/>
                                      </p:to>
                                    </p:set>
                                    <p:animEffect transition="in" filter="strips(downLeft)">
                                      <p:cBhvr>
                                        <p:cTn id="47" dur="2000"/>
                                        <p:tgtEl>
                                          <p:spTgt spid="320"/>
                                        </p:tgtEl>
                                      </p:cBhvr>
                                    </p:animEffect>
                                  </p:childTnLst>
                                </p:cTn>
                              </p:par>
                              <p:par>
                                <p:cTn id="48" presetID="18" presetClass="entr" presetSubtype="12" repeatCount="indefinite" fill="hold" nodeType="withEffect">
                                  <p:stCondLst>
                                    <p:cond delay="0"/>
                                  </p:stCondLst>
                                  <p:childTnLst>
                                    <p:set>
                                      <p:cBhvr>
                                        <p:cTn id="49" dur="1" fill="hold">
                                          <p:stCondLst>
                                            <p:cond delay="0"/>
                                          </p:stCondLst>
                                        </p:cTn>
                                        <p:tgtEl>
                                          <p:spTgt spid="329"/>
                                        </p:tgtEl>
                                        <p:attrNameLst>
                                          <p:attrName>style.visibility</p:attrName>
                                        </p:attrNameLst>
                                      </p:cBhvr>
                                      <p:to>
                                        <p:strVal val="visible"/>
                                      </p:to>
                                    </p:set>
                                    <p:animEffect transition="in" filter="strips(downLeft)">
                                      <p:cBhvr>
                                        <p:cTn id="50" dur="2000"/>
                                        <p:tgtEl>
                                          <p:spTgt spid="329"/>
                                        </p:tgtEl>
                                      </p:cBhvr>
                                    </p:animEffect>
                                  </p:childTnLst>
                                </p:cTn>
                              </p:par>
                              <p:par>
                                <p:cTn id="51" presetID="18" presetClass="entr" presetSubtype="12" repeatCount="indefinite" fill="hold" nodeType="withEffect">
                                  <p:stCondLst>
                                    <p:cond delay="0"/>
                                  </p:stCondLst>
                                  <p:childTnLst>
                                    <p:set>
                                      <p:cBhvr>
                                        <p:cTn id="52" dur="1" fill="hold">
                                          <p:stCondLst>
                                            <p:cond delay="0"/>
                                          </p:stCondLst>
                                        </p:cTn>
                                        <p:tgtEl>
                                          <p:spTgt spid="338"/>
                                        </p:tgtEl>
                                        <p:attrNameLst>
                                          <p:attrName>style.visibility</p:attrName>
                                        </p:attrNameLst>
                                      </p:cBhvr>
                                      <p:to>
                                        <p:strVal val="visible"/>
                                      </p:to>
                                    </p:set>
                                    <p:animEffect transition="in" filter="strips(downLeft)">
                                      <p:cBhvr>
                                        <p:cTn id="53" dur="2000"/>
                                        <p:tgtEl>
                                          <p:spTgt spid="338"/>
                                        </p:tgtEl>
                                      </p:cBhvr>
                                    </p:animEffect>
                                  </p:childTnLst>
                                </p:cTn>
                              </p:par>
                            </p:childTnLst>
                          </p:cTn>
                        </p:par>
                        <p:par>
                          <p:cTn id="54" fill="hold">
                            <p:stCondLst>
                              <p:cond delay="2000"/>
                            </p:stCondLst>
                            <p:childTnLst>
                              <p:par>
                                <p:cTn id="55" presetID="1" presetClass="mediacall" presetSubtype="0" fill="hold" nodeType="afterEffect">
                                  <p:stCondLst>
                                    <p:cond delay="0"/>
                                  </p:stCondLst>
                                  <p:childTnLst>
                                    <p:cmd type="call" cmd="playFrom(0.0)">
                                      <p:cBhvr>
                                        <p:cTn id="56" dur="599248"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280"/>
                </p:tgtEl>
              </p:cMediaNode>
            </p:audio>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281"/>
                </p:tgtEl>
              </p:cMediaNode>
            </p:audio>
            <p:audio>
              <p:cMediaNode>
                <p:cTn id="59" fill="hold" display="0">
                  <p:stCondLst>
                    <p:cond delay="indefinite"/>
                  </p:stCondLst>
                  <p:endCondLst>
                    <p:cond evt="onNext" delay="0">
                      <p:tgtEl>
                        <p:sldTgt/>
                      </p:tgtEl>
                    </p:cond>
                    <p:cond evt="onPrev" delay="0">
                      <p:tgtEl>
                        <p:sldTgt/>
                      </p:tgtEl>
                    </p:cond>
                    <p:cond evt="onStopAudio" delay="0">
                      <p:tgtEl>
                        <p:sldTgt/>
                      </p:tgtEl>
                    </p:cond>
                  </p:endCondLst>
                </p:cTn>
                <p:tgtEl>
                  <p:spTgt spid="35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5A53-661B-5E63-DE78-81D55327B8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B82D38-A702-DD4F-DE0A-7CC425B8E864}"/>
              </a:ext>
            </a:extLst>
          </p:cNvPr>
          <p:cNvSpPr>
            <a:spLocks noGrp="1"/>
          </p:cNvSpPr>
          <p:nvPr>
            <p:ph idx="1"/>
          </p:nvPr>
        </p:nvSpPr>
        <p:spPr/>
        <p:txBody>
          <a:bodyPr/>
          <a:lstStyle/>
          <a:p>
            <a:endParaRPr lang="en-US"/>
          </a:p>
        </p:txBody>
      </p:sp>
      <p:pic>
        <p:nvPicPr>
          <p:cNvPr id="4" name="Picture 5" descr="nhung-khoang-troi-xanh-tuyet-dep-doc-chieu-dai-dat-nuoc-7ef3">
            <a:extLst>
              <a:ext uri="{FF2B5EF4-FFF2-40B4-BE49-F238E27FC236}">
                <a16:creationId xmlns:a16="http://schemas.microsoft.com/office/drawing/2014/main" id="{591CCDFD-3229-23BD-949B-69F7E43AF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at troi">
            <a:extLst>
              <a:ext uri="{FF2B5EF4-FFF2-40B4-BE49-F238E27FC236}">
                <a16:creationId xmlns:a16="http://schemas.microsoft.com/office/drawing/2014/main" id="{64EE40E8-326A-44F9-9403-7B8F584B6F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39624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a:extLst>
              <a:ext uri="{FF2B5EF4-FFF2-40B4-BE49-F238E27FC236}">
                <a16:creationId xmlns:a16="http://schemas.microsoft.com/office/drawing/2014/main" id="{4FA426B3-19AD-D5DC-497C-18864BF3936D}"/>
              </a:ext>
            </a:extLst>
          </p:cNvPr>
          <p:cNvSpPr>
            <a:spLocks noChangeAspect="1" noEditPoints="1" noChangeArrowheads="1"/>
          </p:cNvSpPr>
          <p:nvPr/>
        </p:nvSpPr>
        <p:spPr bwMode="auto">
          <a:xfrm>
            <a:off x="6248400" y="139700"/>
            <a:ext cx="3352800" cy="917575"/>
          </a:xfrm>
          <a:custGeom>
            <a:avLst/>
            <a:gdLst>
              <a:gd name="T0" fmla="*/ 105712154 w 21600"/>
              <a:gd name="T1" fmla="*/ 827918704 h 21600"/>
              <a:gd name="T2" fmla="*/ 2147483647 w 21600"/>
              <a:gd name="T3" fmla="*/ 1654072521 h 21600"/>
              <a:gd name="T4" fmla="*/ 2147483647 w 21600"/>
              <a:gd name="T5" fmla="*/ 827918704 h 21600"/>
              <a:gd name="T6" fmla="*/ 2147483647 w 21600"/>
              <a:gd name="T7" fmla="*/ 9467356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 name="Cloud">
            <a:extLst>
              <a:ext uri="{FF2B5EF4-FFF2-40B4-BE49-F238E27FC236}">
                <a16:creationId xmlns:a16="http://schemas.microsoft.com/office/drawing/2014/main" id="{2785BF8C-12B6-D050-AC86-9D8611749A38}"/>
              </a:ext>
            </a:extLst>
          </p:cNvPr>
          <p:cNvSpPr>
            <a:spLocks noChangeAspect="1" noEditPoints="1" noChangeArrowheads="1"/>
          </p:cNvSpPr>
          <p:nvPr/>
        </p:nvSpPr>
        <p:spPr bwMode="auto">
          <a:xfrm>
            <a:off x="4038600" y="717550"/>
            <a:ext cx="2540000" cy="776288"/>
          </a:xfrm>
          <a:custGeom>
            <a:avLst/>
            <a:gdLst>
              <a:gd name="T0" fmla="*/ 45961741 w 21600"/>
              <a:gd name="T1" fmla="*/ 501338578 h 21600"/>
              <a:gd name="T2" fmla="*/ 2147483647 w 21600"/>
              <a:gd name="T3" fmla="*/ 1001608970 h 21600"/>
              <a:gd name="T4" fmla="*/ 2147483647 w 21600"/>
              <a:gd name="T5" fmla="*/ 501338578 h 21600"/>
              <a:gd name="T6" fmla="*/ 2147483647 w 21600"/>
              <a:gd name="T7" fmla="*/ 5732901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 name="Rectangle 1">
            <a:extLst>
              <a:ext uri="{FF2B5EF4-FFF2-40B4-BE49-F238E27FC236}">
                <a16:creationId xmlns:a16="http://schemas.microsoft.com/office/drawing/2014/main" id="{A8F88F9B-F352-34A9-FE75-8974BFDF632D}"/>
              </a:ext>
            </a:extLst>
          </p:cNvPr>
          <p:cNvSpPr>
            <a:spLocks noChangeArrowheads="1"/>
          </p:cNvSpPr>
          <p:nvPr/>
        </p:nvSpPr>
        <p:spPr bwMode="auto">
          <a:xfrm>
            <a:off x="76200" y="5324475"/>
            <a:ext cx="1163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dirty="0">
                <a:solidFill>
                  <a:schemeClr val="bg1"/>
                </a:solidFill>
              </a:rPr>
              <a:t>Vài hôm nữa bác mặt trời chiếu xuống nước bốc thành hơi. Chị Gió lại đưa nước lên trở thành Mây.</a:t>
            </a:r>
            <a:endParaRPr lang="en-US" altLang="en-US" sz="1800" dirty="0">
              <a:solidFill>
                <a:schemeClr val="bg1"/>
              </a:solidFill>
            </a:endParaRPr>
          </a:p>
        </p:txBody>
      </p:sp>
    </p:spTree>
    <p:extLst>
      <p:ext uri="{BB962C8B-B14F-4D97-AF65-F5344CB8AC3E}">
        <p14:creationId xmlns:p14="http://schemas.microsoft.com/office/powerpoint/2010/main" val="3089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04F7-CEDD-DC2A-8830-9216170AC3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57165D-9564-A348-8EDB-CAF62659203A}"/>
              </a:ext>
            </a:extLst>
          </p:cNvPr>
          <p:cNvSpPr>
            <a:spLocks noGrp="1"/>
          </p:cNvSpPr>
          <p:nvPr>
            <p:ph idx="1"/>
          </p:nvPr>
        </p:nvSpPr>
        <p:spPr/>
        <p:txBody>
          <a:bodyPr/>
          <a:lstStyle/>
          <a:p>
            <a:endParaRPr lang="en-US"/>
          </a:p>
        </p:txBody>
      </p:sp>
      <p:pic>
        <p:nvPicPr>
          <p:cNvPr id="4" name="Picture 8" descr="299+ Hình nền PowerPoint đẹp, CHUYÊN NGHIỆP nhất">
            <a:extLst>
              <a:ext uri="{FF2B5EF4-FFF2-40B4-BE49-F238E27FC236}">
                <a16:creationId xmlns:a16="http://schemas.microsoft.com/office/drawing/2014/main" id="{41EE074B-2348-4431-EBA8-244AADC30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764B25-B8AC-4FDC-635F-88F5A6F1E3AE}"/>
              </a:ext>
            </a:extLst>
          </p:cNvPr>
          <p:cNvSpPr txBox="1"/>
          <p:nvPr/>
        </p:nvSpPr>
        <p:spPr>
          <a:xfrm>
            <a:off x="2733040" y="1825625"/>
            <a:ext cx="6197600" cy="707886"/>
          </a:xfrm>
          <a:prstGeom prst="rect">
            <a:avLst/>
          </a:prstGeom>
          <a:noFill/>
        </p:spPr>
        <p:txBody>
          <a:bodyPr wrap="square">
            <a:spAutoFit/>
          </a:bodyPr>
          <a:lstStyle/>
          <a:p>
            <a:pPr algn="l">
              <a:buNone/>
            </a:pPr>
            <a:r>
              <a:rPr lang="en-US" sz="2000" b="1" i="0" dirty="0">
                <a:solidFill>
                  <a:srgbClr val="FF0000"/>
                </a:solidFill>
                <a:effectLst/>
                <a:latin typeface="Times New Roman" panose="02020603050405020304" pitchFamily="18" charset="0"/>
              </a:rPr>
              <a:t>3. </a:t>
            </a:r>
            <a:r>
              <a:rPr lang="en-US" sz="2000" b="1" i="0" dirty="0" err="1">
                <a:solidFill>
                  <a:srgbClr val="FF0000"/>
                </a:solidFill>
                <a:effectLst/>
                <a:latin typeface="Times New Roman" panose="02020603050405020304" pitchFamily="18" charset="0"/>
              </a:rPr>
              <a:t>Kết</a:t>
            </a:r>
            <a:r>
              <a:rPr lang="en-US" sz="2000" b="1" i="0" dirty="0">
                <a:solidFill>
                  <a:srgbClr val="FF0000"/>
                </a:solidFill>
                <a:effectLst/>
                <a:latin typeface="Times New Roman" panose="02020603050405020304" pitchFamily="18" charset="0"/>
              </a:rPr>
              <a:t> </a:t>
            </a:r>
            <a:r>
              <a:rPr lang="en-US" sz="2000" b="1" i="0" dirty="0" err="1">
                <a:solidFill>
                  <a:srgbClr val="FF0000"/>
                </a:solidFill>
                <a:effectLst/>
                <a:latin typeface="Times New Roman" panose="02020603050405020304" pitchFamily="18" charset="0"/>
              </a:rPr>
              <a:t>thúc</a:t>
            </a:r>
            <a:r>
              <a:rPr lang="en-US" sz="2000" b="1" i="0" dirty="0">
                <a:solidFill>
                  <a:srgbClr val="FF0000"/>
                </a:solidFill>
                <a:effectLst/>
                <a:latin typeface="Times New Roman" panose="02020603050405020304" pitchFamily="18" charset="0"/>
              </a:rPr>
              <a:t>:</a:t>
            </a:r>
          </a:p>
          <a:p>
            <a:pPr algn="l">
              <a:buNone/>
            </a:pPr>
            <a:r>
              <a:rPr lang="en-US" sz="2000" b="1" dirty="0">
                <a:solidFill>
                  <a:srgbClr val="FF0000"/>
                </a:solidFill>
                <a:latin typeface="Times New Roman" panose="02020603050405020304" pitchFamily="18" charset="0"/>
              </a:rPr>
              <a:t>- </a:t>
            </a:r>
            <a:r>
              <a:rPr lang="en-US" sz="2000" b="1" dirty="0" err="1">
                <a:solidFill>
                  <a:srgbClr val="FF0000"/>
                </a:solidFill>
                <a:latin typeface="Times New Roman" panose="02020603050405020304" pitchFamily="18" charset="0"/>
              </a:rPr>
              <a:t>Cô</a:t>
            </a:r>
            <a:r>
              <a:rPr lang="en-US" sz="2000" b="1" dirty="0">
                <a:solidFill>
                  <a:srgbClr val="FF0000"/>
                </a:solidFill>
                <a:latin typeface="Times New Roman" panose="02020603050405020304" pitchFamily="18" charset="0"/>
              </a:rPr>
              <a:t> </a:t>
            </a:r>
            <a:r>
              <a:rPr lang="en-US" sz="2000" b="1" dirty="0" err="1">
                <a:solidFill>
                  <a:srgbClr val="FF0000"/>
                </a:solidFill>
                <a:latin typeface="Times New Roman" panose="02020603050405020304" pitchFamily="18" charset="0"/>
              </a:rPr>
              <a:t>nhận</a:t>
            </a:r>
            <a:r>
              <a:rPr lang="en-US" sz="2000" b="1" dirty="0">
                <a:solidFill>
                  <a:srgbClr val="FF0000"/>
                </a:solidFill>
                <a:latin typeface="Times New Roman" panose="02020603050405020304" pitchFamily="18" charset="0"/>
              </a:rPr>
              <a:t> </a:t>
            </a:r>
            <a:r>
              <a:rPr lang="en-US" sz="2000" b="1" dirty="0" err="1">
                <a:solidFill>
                  <a:srgbClr val="FF0000"/>
                </a:solidFill>
                <a:latin typeface="Times New Roman" panose="02020603050405020304" pitchFamily="18" charset="0"/>
              </a:rPr>
              <a:t>xét</a:t>
            </a:r>
            <a:r>
              <a:rPr lang="en-US" sz="2000" b="1" dirty="0">
                <a:solidFill>
                  <a:srgbClr val="FF0000"/>
                </a:solidFill>
                <a:latin typeface="Times New Roman" panose="02020603050405020304" pitchFamily="18" charset="0"/>
              </a:rPr>
              <a:t> </a:t>
            </a:r>
            <a:r>
              <a:rPr lang="en-US" sz="2000" b="1" dirty="0" err="1">
                <a:solidFill>
                  <a:srgbClr val="FF0000"/>
                </a:solidFill>
                <a:latin typeface="Times New Roman" panose="02020603050405020304" pitchFamily="18" charset="0"/>
              </a:rPr>
              <a:t>tuyên</a:t>
            </a:r>
            <a:r>
              <a:rPr lang="en-US" sz="2000" b="1" dirty="0">
                <a:solidFill>
                  <a:srgbClr val="FF0000"/>
                </a:solidFill>
                <a:latin typeface="Times New Roman" panose="02020603050405020304" pitchFamily="18" charset="0"/>
              </a:rPr>
              <a:t> </a:t>
            </a:r>
            <a:r>
              <a:rPr lang="en-US" sz="2000" b="1" dirty="0" err="1">
                <a:solidFill>
                  <a:srgbClr val="FF0000"/>
                </a:solidFill>
                <a:latin typeface="Times New Roman" panose="02020603050405020304" pitchFamily="18" charset="0"/>
              </a:rPr>
              <a:t>dương</a:t>
            </a:r>
            <a:r>
              <a:rPr lang="en-US" sz="2000" b="1" dirty="0">
                <a:solidFill>
                  <a:srgbClr val="FF0000"/>
                </a:solidFill>
                <a:latin typeface="Times New Roman" panose="02020603050405020304" pitchFamily="18" charset="0"/>
              </a:rPr>
              <a:t> </a:t>
            </a:r>
            <a:r>
              <a:rPr lang="en-US" sz="2000" b="1">
                <a:solidFill>
                  <a:srgbClr val="FF0000"/>
                </a:solidFill>
                <a:latin typeface="Times New Roman" panose="02020603050405020304" pitchFamily="18" charset="0"/>
              </a:rPr>
              <a:t>trẻ</a:t>
            </a:r>
            <a:endParaRPr lang="vi-VN" sz="2000"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70489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DDED-A2E7-6E3D-CA98-79F43F8F78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DD0457-587B-DF04-AFEB-8469F9A55EAB}"/>
              </a:ext>
            </a:extLst>
          </p:cNvPr>
          <p:cNvSpPr>
            <a:spLocks noGrp="1"/>
          </p:cNvSpPr>
          <p:nvPr>
            <p:ph idx="1"/>
          </p:nvPr>
        </p:nvSpPr>
        <p:spPr/>
        <p:txBody>
          <a:bodyPr/>
          <a:lstStyle/>
          <a:p>
            <a:endParaRPr lang="en-US"/>
          </a:p>
        </p:txBody>
      </p:sp>
      <p:pic>
        <p:nvPicPr>
          <p:cNvPr id="2050" name="Picture 2" descr="100+ hình nền Powepoint đẹp cho bài thuyết trình thu hút">
            <a:extLst>
              <a:ext uri="{FF2B5EF4-FFF2-40B4-BE49-F238E27FC236}">
                <a16:creationId xmlns:a16="http://schemas.microsoft.com/office/drawing/2014/main" id="{8473495C-27A5-D7F5-CA37-C04150ABE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2169C9-7DFB-92BB-4521-8EDBD8DB7A2B}"/>
              </a:ext>
            </a:extLst>
          </p:cNvPr>
          <p:cNvSpPr txBox="1"/>
          <p:nvPr/>
        </p:nvSpPr>
        <p:spPr>
          <a:xfrm>
            <a:off x="2377440" y="1703199"/>
            <a:ext cx="7609840" cy="3170099"/>
          </a:xfrm>
          <a:prstGeom prst="rect">
            <a:avLst/>
          </a:prstGeom>
          <a:noFill/>
        </p:spPr>
        <p:txBody>
          <a:bodyPr wrap="square">
            <a:spAutoFit/>
          </a:bodyPr>
          <a:lstStyle/>
          <a:p>
            <a:pPr algn="l">
              <a:buNone/>
            </a:pPr>
            <a:r>
              <a:rPr lang="en-US" sz="2000" b="1" i="0" dirty="0">
                <a:solidFill>
                  <a:srgbClr val="FF0000"/>
                </a:solidFill>
                <a:effectLst/>
                <a:latin typeface="Times New Roman" panose="02020603050405020304" pitchFamily="18" charset="0"/>
              </a:rPr>
              <a:t>I. </a:t>
            </a:r>
            <a:r>
              <a:rPr lang="en-US" sz="2000" b="1" i="0" dirty="0" err="1">
                <a:solidFill>
                  <a:srgbClr val="FF0000"/>
                </a:solidFill>
                <a:effectLst/>
                <a:latin typeface="Times New Roman" panose="02020603050405020304" pitchFamily="18" charset="0"/>
              </a:rPr>
              <a:t>Mục</a:t>
            </a:r>
            <a:r>
              <a:rPr lang="en-US" sz="2000" b="1" i="0" dirty="0">
                <a:solidFill>
                  <a:srgbClr val="FF0000"/>
                </a:solidFill>
                <a:effectLst/>
                <a:latin typeface="Times New Roman" panose="02020603050405020304" pitchFamily="18" charset="0"/>
              </a:rPr>
              <a:t> </a:t>
            </a:r>
            <a:r>
              <a:rPr lang="en-US" sz="2000" b="1" i="0" dirty="0" err="1">
                <a:solidFill>
                  <a:srgbClr val="FF0000"/>
                </a:solidFill>
                <a:effectLst/>
                <a:latin typeface="Times New Roman" panose="02020603050405020304" pitchFamily="18" charset="0"/>
              </a:rPr>
              <a:t>đích</a:t>
            </a:r>
            <a:r>
              <a:rPr lang="en-US" sz="2000" b="1" i="0" dirty="0">
                <a:solidFill>
                  <a:srgbClr val="FF0000"/>
                </a:solidFill>
                <a:effectLst/>
                <a:latin typeface="Times New Roman" panose="02020603050405020304" pitchFamily="18" charset="0"/>
              </a:rPr>
              <a:t> – </a:t>
            </a:r>
            <a:r>
              <a:rPr lang="en-US" sz="2000" b="1" i="0" dirty="0" err="1">
                <a:solidFill>
                  <a:srgbClr val="FF0000"/>
                </a:solidFill>
                <a:effectLst/>
                <a:latin typeface="Times New Roman" panose="02020603050405020304" pitchFamily="18" charset="0"/>
              </a:rPr>
              <a:t>yêu</a:t>
            </a:r>
            <a:r>
              <a:rPr lang="en-US" sz="2000" b="1" i="0" dirty="0">
                <a:solidFill>
                  <a:srgbClr val="FF0000"/>
                </a:solidFill>
                <a:effectLst/>
                <a:latin typeface="Times New Roman" panose="02020603050405020304" pitchFamily="18" charset="0"/>
              </a:rPr>
              <a:t> </a:t>
            </a:r>
            <a:r>
              <a:rPr lang="en-US" sz="2000" b="1" i="0" dirty="0" err="1">
                <a:solidFill>
                  <a:srgbClr val="FF0000"/>
                </a:solidFill>
                <a:effectLst/>
                <a:latin typeface="Times New Roman" panose="02020603050405020304" pitchFamily="18" charset="0"/>
              </a:rPr>
              <a:t>cầu</a:t>
            </a:r>
            <a:endParaRPr lang="en-US" sz="2000" b="1" i="0" dirty="0">
              <a:solidFill>
                <a:srgbClr val="FF0000"/>
              </a:solidFill>
              <a:effectLst/>
              <a:latin typeface="Times New Roman" panose="02020603050405020304" pitchFamily="18" charset="0"/>
            </a:endParaRPr>
          </a:p>
          <a:p>
            <a:pPr algn="l">
              <a:buNone/>
            </a:pPr>
            <a:r>
              <a:rPr lang="vi-VN" sz="2000" b="1" i="0" dirty="0">
                <a:solidFill>
                  <a:srgbClr val="FF0000"/>
                </a:solidFill>
                <a:effectLst/>
                <a:latin typeface="Times New Roman" panose="02020603050405020304" pitchFamily="18" charset="0"/>
              </a:rPr>
              <a:t>1. Kiến thức: </a:t>
            </a:r>
            <a:endParaRPr lang="vi-VN" sz="2000" b="0" i="0" dirty="0">
              <a:solidFill>
                <a:srgbClr val="FF0000"/>
              </a:solidFill>
              <a:effectLst/>
              <a:latin typeface="Times New Roman" panose="02020603050405020304" pitchFamily="18" charset="0"/>
            </a:endParaRPr>
          </a:p>
          <a:p>
            <a:pPr algn="l">
              <a:buNone/>
            </a:pPr>
            <a:r>
              <a:rPr lang="vi-VN" sz="2000" b="0" i="0" dirty="0">
                <a:solidFill>
                  <a:srgbClr val="FF0000"/>
                </a:solidFill>
                <a:effectLst/>
                <a:latin typeface="Times New Roman" panose="02020603050405020304" pitchFamily="18" charset="0"/>
              </a:rPr>
              <a:t>- Trẻ biết tên truyện, hiểu nội dung câu chuyện, biết được một số hiện tượng tự nhiên như mây, hơi nước, ông mặt trời, mưa…</a:t>
            </a:r>
          </a:p>
          <a:p>
            <a:pPr algn="l">
              <a:buNone/>
            </a:pPr>
            <a:r>
              <a:rPr lang="vi-VN" sz="2000" b="1" i="0" dirty="0">
                <a:solidFill>
                  <a:srgbClr val="FF0000"/>
                </a:solidFill>
                <a:effectLst/>
                <a:latin typeface="Times New Roman" panose="02020603050405020304" pitchFamily="18" charset="0"/>
              </a:rPr>
              <a:t>2. Kĩ năng: </a:t>
            </a:r>
            <a:endParaRPr lang="vi-VN" sz="2000" b="0" i="0" dirty="0">
              <a:solidFill>
                <a:srgbClr val="FF0000"/>
              </a:solidFill>
              <a:effectLst/>
              <a:latin typeface="Times New Roman" panose="02020603050405020304" pitchFamily="18" charset="0"/>
            </a:endParaRPr>
          </a:p>
          <a:p>
            <a:pPr algn="l">
              <a:buNone/>
            </a:pPr>
            <a:r>
              <a:rPr lang="vi-VN" sz="2000" b="0" i="0" dirty="0">
                <a:solidFill>
                  <a:srgbClr val="FF0000"/>
                </a:solidFill>
                <a:effectLst/>
                <a:latin typeface="Times New Roman" panose="02020603050405020304" pitchFamily="18" charset="0"/>
              </a:rPr>
              <a:t>- Trẻ biết sử dụng ngôn ngữ để trả lời các câu hỏi mạch lạc rõ ràng, đủ câu, đủ ý.</a:t>
            </a:r>
          </a:p>
          <a:p>
            <a:pPr algn="l">
              <a:buNone/>
            </a:pPr>
            <a:r>
              <a:rPr lang="vi-VN" sz="2000" b="1" i="0" dirty="0">
                <a:solidFill>
                  <a:srgbClr val="FF0000"/>
                </a:solidFill>
                <a:effectLst/>
                <a:latin typeface="Times New Roman" panose="02020603050405020304" pitchFamily="18" charset="0"/>
              </a:rPr>
              <a:t>3. Thái độ: </a:t>
            </a:r>
            <a:endParaRPr lang="vi-VN" sz="2000" b="0" i="0" dirty="0">
              <a:solidFill>
                <a:srgbClr val="FF0000"/>
              </a:solidFill>
              <a:effectLst/>
              <a:latin typeface="Times New Roman" panose="02020603050405020304" pitchFamily="18" charset="0"/>
            </a:endParaRPr>
          </a:p>
          <a:p>
            <a:pPr algn="l"/>
            <a:r>
              <a:rPr lang="vi-VN" sz="2000" b="0" i="0" dirty="0">
                <a:solidFill>
                  <a:srgbClr val="FF0000"/>
                </a:solidFill>
                <a:effectLst/>
                <a:latin typeface="Times New Roman" panose="02020603050405020304" pitchFamily="18" charset="0"/>
              </a:rPr>
              <a:t>- Trẻ hứng thú tham gia vào hoạt động, qua câu chuyện giáo dục trẻ biết uống và sử dụng nước sạch, khi sử dụng thì phải biết tiết kiệm.</a:t>
            </a:r>
          </a:p>
        </p:txBody>
      </p:sp>
    </p:spTree>
    <p:extLst>
      <p:ext uri="{BB962C8B-B14F-4D97-AF65-F5344CB8AC3E}">
        <p14:creationId xmlns:p14="http://schemas.microsoft.com/office/powerpoint/2010/main" val="400056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04A8-9704-B17B-74DD-156F76DB1D97}"/>
              </a:ext>
            </a:extLst>
          </p:cNvPr>
          <p:cNvSpPr>
            <a:spLocks noGrp="1"/>
          </p:cNvSpPr>
          <p:nvPr>
            <p:ph type="title"/>
          </p:nvPr>
        </p:nvSpPr>
        <p:spPr/>
        <p:txBody>
          <a:bodyPr/>
          <a:lstStyle/>
          <a:p>
            <a:endParaRPr lang="en-US"/>
          </a:p>
        </p:txBody>
      </p:sp>
      <p:sp>
        <p:nvSpPr>
          <p:cNvPr id="4" name="AutoShape 2" descr="15.000+ hình nền PowerPoint đẹp, đa dạng, miễn phí 2025">
            <a:extLst>
              <a:ext uri="{FF2B5EF4-FFF2-40B4-BE49-F238E27FC236}">
                <a16:creationId xmlns:a16="http://schemas.microsoft.com/office/drawing/2014/main" id="{2FE8796D-A39B-3CFE-740C-C66C52F6FB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15.000+ hình nền PowerPoint đẹp, đa dạng, miễn phí 2025">
            <a:extLst>
              <a:ext uri="{FF2B5EF4-FFF2-40B4-BE49-F238E27FC236}">
                <a16:creationId xmlns:a16="http://schemas.microsoft.com/office/drawing/2014/main" id="{14EABDE0-7703-1CF6-EAB1-16575EA41D0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299+ Hình nền PowerPoint đẹp, CHUYÊN NGHIỆP nhất">
            <a:extLst>
              <a:ext uri="{FF2B5EF4-FFF2-40B4-BE49-F238E27FC236}">
                <a16:creationId xmlns:a16="http://schemas.microsoft.com/office/drawing/2014/main" id="{C2CAFBDB-2EF1-8C4D-4BB6-5867B78CB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A6DCE2-7BED-231D-CB09-29E56F1BF439}"/>
              </a:ext>
            </a:extLst>
          </p:cNvPr>
          <p:cNvSpPr txBox="1"/>
          <p:nvPr/>
        </p:nvSpPr>
        <p:spPr>
          <a:xfrm>
            <a:off x="2844800" y="1876961"/>
            <a:ext cx="6197600" cy="1323439"/>
          </a:xfrm>
          <a:prstGeom prst="rect">
            <a:avLst/>
          </a:prstGeom>
          <a:noFill/>
        </p:spPr>
        <p:txBody>
          <a:bodyPr wrap="square">
            <a:spAutoFit/>
          </a:bodyPr>
          <a:lstStyle/>
          <a:p>
            <a:pPr algn="l">
              <a:buNone/>
            </a:pPr>
            <a:r>
              <a:rPr lang="en-US" sz="2000" b="1" i="0" dirty="0">
                <a:solidFill>
                  <a:srgbClr val="FF0000"/>
                </a:solidFill>
                <a:effectLst/>
                <a:latin typeface="Times New Roman" panose="02020603050405020304" pitchFamily="18" charset="0"/>
              </a:rPr>
              <a:t>II. </a:t>
            </a:r>
            <a:r>
              <a:rPr lang="en-US" sz="2000" b="1" i="0" dirty="0" err="1">
                <a:solidFill>
                  <a:srgbClr val="FF0000"/>
                </a:solidFill>
                <a:effectLst/>
                <a:latin typeface="Times New Roman" panose="02020603050405020304" pitchFamily="18" charset="0"/>
              </a:rPr>
              <a:t>Chuẩn</a:t>
            </a:r>
            <a:r>
              <a:rPr lang="en-US" sz="2000" b="1" i="0" dirty="0">
                <a:solidFill>
                  <a:srgbClr val="FF0000"/>
                </a:solidFill>
                <a:effectLst/>
                <a:latin typeface="Times New Roman" panose="02020603050405020304" pitchFamily="18" charset="0"/>
              </a:rPr>
              <a:t> </a:t>
            </a:r>
            <a:r>
              <a:rPr lang="en-US" sz="2000" b="1" i="0" dirty="0" err="1">
                <a:solidFill>
                  <a:srgbClr val="FF0000"/>
                </a:solidFill>
                <a:effectLst/>
                <a:latin typeface="Times New Roman" panose="02020603050405020304" pitchFamily="18" charset="0"/>
              </a:rPr>
              <a:t>bị</a:t>
            </a:r>
            <a:endParaRPr lang="en-US" sz="2000" b="1" i="0" dirty="0">
              <a:solidFill>
                <a:srgbClr val="FF0000"/>
              </a:solidFill>
              <a:effectLst/>
              <a:latin typeface="Times New Roman" panose="02020603050405020304" pitchFamily="18" charset="0"/>
            </a:endParaRPr>
          </a:p>
          <a:p>
            <a:pPr algn="l">
              <a:buNone/>
            </a:pP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Giáo</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án</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powtpoint</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giờ</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hoạt</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động</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với</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truyện</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Cô</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mây</a:t>
            </a:r>
            <a:r>
              <a:rPr lang="en-US" sz="2000" b="0" i="0" dirty="0">
                <a:solidFill>
                  <a:srgbClr val="FF0000"/>
                </a:solidFill>
                <a:effectLst/>
                <a:latin typeface="Times New Roman" panose="02020603050405020304" pitchFamily="18" charset="0"/>
              </a:rPr>
              <a:t>”</a:t>
            </a:r>
          </a:p>
          <a:p>
            <a:pPr algn="l">
              <a:buNone/>
            </a:pP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Hệ</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thống</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câu</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hỏi</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đàm</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thoại</a:t>
            </a:r>
            <a:r>
              <a:rPr lang="en-US" sz="2000" b="0" i="0" dirty="0">
                <a:solidFill>
                  <a:srgbClr val="FF0000"/>
                </a:solidFill>
                <a:effectLst/>
                <a:latin typeface="Times New Roman" panose="02020603050405020304" pitchFamily="18" charset="0"/>
              </a:rPr>
              <a:t>.</a:t>
            </a:r>
          </a:p>
          <a:p>
            <a:pPr algn="l"/>
            <a:r>
              <a:rPr lang="en-US" sz="2000" b="0" i="0" dirty="0">
                <a:solidFill>
                  <a:srgbClr val="FF0000"/>
                </a:solidFill>
                <a:effectLst/>
                <a:latin typeface="Times New Roman" panose="02020603050405020304" pitchFamily="18" charset="0"/>
              </a:rPr>
              <a:t>- Video </a:t>
            </a:r>
            <a:r>
              <a:rPr lang="en-US" sz="2000" b="0" i="0" dirty="0" err="1">
                <a:solidFill>
                  <a:srgbClr val="FF0000"/>
                </a:solidFill>
                <a:effectLst/>
                <a:latin typeface="Times New Roman" panose="02020603050405020304" pitchFamily="18" charset="0"/>
              </a:rPr>
              <a:t>truyện</a:t>
            </a:r>
            <a:endParaRPr lang="en-US" sz="2000"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17100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E3F0-CD22-6665-AF44-300298B0A8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A68D9-CAA2-F484-B9DB-4BEAA4F7EE3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C48572-7A36-3C8B-BFE0-FEE3AC78AAE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5297C3A-3E15-5449-96F5-264F604C5AB2}"/>
              </a:ext>
            </a:extLst>
          </p:cNvPr>
          <p:cNvSpPr txBox="1"/>
          <p:nvPr/>
        </p:nvSpPr>
        <p:spPr>
          <a:xfrm>
            <a:off x="3149600" y="1317793"/>
            <a:ext cx="6197600" cy="1015663"/>
          </a:xfrm>
          <a:prstGeom prst="rect">
            <a:avLst/>
          </a:prstGeom>
          <a:noFill/>
        </p:spPr>
        <p:txBody>
          <a:bodyPr wrap="square">
            <a:spAutoFit/>
          </a:bodyPr>
          <a:lstStyle/>
          <a:p>
            <a:pPr algn="l">
              <a:buNone/>
            </a:pPr>
            <a:r>
              <a:rPr lang="vi-VN" b="1" i="0" dirty="0">
                <a:solidFill>
                  <a:srgbClr val="FF0000"/>
                </a:solidFill>
                <a:effectLst/>
                <a:latin typeface="Times New Roman" panose="02020603050405020304" pitchFamily="18" charset="0"/>
              </a:rPr>
              <a:t>1</a:t>
            </a:r>
            <a:r>
              <a:rPr lang="en-US" sz="2000" b="1" i="0" dirty="0">
                <a:solidFill>
                  <a:srgbClr val="FF0000"/>
                </a:solidFill>
                <a:effectLst/>
                <a:latin typeface="Times New Roman" panose="02020603050405020304" pitchFamily="18" charset="0"/>
              </a:rPr>
              <a:t>.</a:t>
            </a:r>
            <a:r>
              <a:rPr lang="vi-VN" sz="2000" b="1" i="0" dirty="0">
                <a:solidFill>
                  <a:srgbClr val="FF0000"/>
                </a:solidFill>
                <a:effectLst/>
                <a:latin typeface="Times New Roman" panose="02020603050405020304" pitchFamily="18" charset="0"/>
              </a:rPr>
              <a:t> Ổn định tổ chức</a:t>
            </a:r>
            <a:endParaRPr lang="vi-VN" sz="2000" b="0" i="0" dirty="0">
              <a:solidFill>
                <a:srgbClr val="FF0000"/>
              </a:solidFill>
              <a:effectLst/>
              <a:latin typeface="Times New Roman" panose="02020603050405020304" pitchFamily="18" charset="0"/>
            </a:endParaRPr>
          </a:p>
          <a:p>
            <a:pPr algn="l">
              <a:buNone/>
            </a:pPr>
            <a:r>
              <a:rPr lang="vi-VN" sz="2000" b="0" i="0" dirty="0">
                <a:solidFill>
                  <a:srgbClr val="FF0000"/>
                </a:solidFill>
                <a:effectLst/>
                <a:latin typeface="Times New Roman" panose="02020603050405020304" pitchFamily="18" charset="0"/>
              </a:rPr>
              <a:t>- Cô và trẻ chơi trò chơi “ </a:t>
            </a:r>
            <a:r>
              <a:rPr lang="vi-VN" sz="2000" b="0" i="1" dirty="0">
                <a:solidFill>
                  <a:srgbClr val="FF0000"/>
                </a:solidFill>
                <a:effectLst/>
                <a:latin typeface="Times New Roman" panose="02020603050405020304" pitchFamily="18" charset="0"/>
              </a:rPr>
              <a:t>Trời nắng trời mưa</a:t>
            </a:r>
            <a:r>
              <a:rPr lang="vi-VN" sz="2000" b="0" i="0" dirty="0">
                <a:solidFill>
                  <a:srgbClr val="FF0000"/>
                </a:solidFill>
                <a:effectLst/>
                <a:latin typeface="Times New Roman" panose="02020603050405020304" pitchFamily="18" charset="0"/>
              </a:rPr>
              <a:t>”</a:t>
            </a:r>
          </a:p>
          <a:p>
            <a:pPr algn="l">
              <a:buNone/>
            </a:pPr>
            <a:r>
              <a:rPr lang="vi-VN" sz="2000" b="0" i="0" dirty="0">
                <a:solidFill>
                  <a:srgbClr val="FF0000"/>
                </a:solidFill>
                <a:effectLst/>
                <a:latin typeface="Times New Roman" panose="02020603050405020304" pitchFamily="18" charset="0"/>
              </a:rPr>
              <a:t>- Cô và các con vừa chơi trò chơi gì?</a:t>
            </a:r>
          </a:p>
        </p:txBody>
      </p:sp>
    </p:spTree>
    <p:extLst>
      <p:ext uri="{BB962C8B-B14F-4D97-AF65-F5344CB8AC3E}">
        <p14:creationId xmlns:p14="http://schemas.microsoft.com/office/powerpoint/2010/main" val="3900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BB14-3723-2D3E-DD3B-176537EB84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17A080-F1F4-4C41-4C80-640A589EF97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9784D7A-F644-4B7A-B55C-127A12EED99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C8AEFF-7464-FD54-509F-D4CD7EEA505D}"/>
              </a:ext>
            </a:extLst>
          </p:cNvPr>
          <p:cNvSpPr txBox="1"/>
          <p:nvPr/>
        </p:nvSpPr>
        <p:spPr>
          <a:xfrm>
            <a:off x="2733040" y="1825625"/>
            <a:ext cx="6197600" cy="1938992"/>
          </a:xfrm>
          <a:prstGeom prst="rect">
            <a:avLst/>
          </a:prstGeom>
          <a:noFill/>
        </p:spPr>
        <p:txBody>
          <a:bodyPr wrap="square">
            <a:spAutoFit/>
          </a:bodyPr>
          <a:lstStyle/>
          <a:p>
            <a:pPr algn="l">
              <a:buNone/>
            </a:pPr>
            <a:r>
              <a:rPr lang="vi-VN" sz="2000" b="1" i="0" dirty="0">
                <a:solidFill>
                  <a:srgbClr val="FF0000"/>
                </a:solidFill>
                <a:effectLst/>
                <a:latin typeface="Times New Roman" panose="02020603050405020304" pitchFamily="18" charset="0"/>
              </a:rPr>
              <a:t>2</a:t>
            </a:r>
            <a:r>
              <a:rPr lang="en-US" sz="2000" b="1" i="0" dirty="0">
                <a:solidFill>
                  <a:srgbClr val="FF0000"/>
                </a:solidFill>
                <a:effectLst/>
                <a:latin typeface="Times New Roman" panose="02020603050405020304" pitchFamily="18" charset="0"/>
              </a:rPr>
              <a:t>.</a:t>
            </a:r>
            <a:r>
              <a:rPr lang="vi-VN" sz="2000" b="1" i="0" dirty="0">
                <a:solidFill>
                  <a:srgbClr val="FF0000"/>
                </a:solidFill>
                <a:effectLst/>
                <a:latin typeface="Times New Roman" panose="02020603050405020304" pitchFamily="18" charset="0"/>
              </a:rPr>
              <a:t> Phương pháp hình thức tổ chức</a:t>
            </a:r>
            <a:endParaRPr lang="vi-VN" sz="2000" b="0" i="0" dirty="0">
              <a:solidFill>
                <a:srgbClr val="FF0000"/>
              </a:solidFill>
              <a:effectLst/>
              <a:latin typeface="Times New Roman" panose="02020603050405020304" pitchFamily="18" charset="0"/>
            </a:endParaRPr>
          </a:p>
          <a:p>
            <a:pPr algn="l">
              <a:buNone/>
            </a:pPr>
            <a:r>
              <a:rPr lang="vi-VN" sz="2000" b="1" i="1" dirty="0">
                <a:solidFill>
                  <a:srgbClr val="FF0000"/>
                </a:solidFill>
                <a:effectLst/>
                <a:latin typeface="Times New Roman" panose="02020603050405020304" pitchFamily="18" charset="0"/>
              </a:rPr>
              <a:t>Kể chuyện Cô mây</a:t>
            </a:r>
            <a:endParaRPr lang="vi-VN" sz="2000" b="0" i="0" dirty="0">
              <a:solidFill>
                <a:srgbClr val="FF0000"/>
              </a:solidFill>
              <a:effectLst/>
              <a:latin typeface="Times New Roman" panose="02020603050405020304" pitchFamily="18" charset="0"/>
            </a:endParaRPr>
          </a:p>
          <a:p>
            <a:pPr algn="l">
              <a:buNone/>
            </a:pPr>
            <a:r>
              <a:rPr lang="vi-VN" sz="2000" b="0" i="0" dirty="0">
                <a:solidFill>
                  <a:srgbClr val="FF0000"/>
                </a:solidFill>
                <a:effectLst/>
                <a:latin typeface="Times New Roman" panose="02020603050405020304" pitchFamily="18" charset="0"/>
              </a:rPr>
              <a:t>- Lần 1: Cô kể diễn cảm thể hiện tình cảm sắc thái điệu bộ, giởi thiệu tên truyện, tên tác giả.</a:t>
            </a:r>
          </a:p>
          <a:p>
            <a:pPr algn="l"/>
            <a:r>
              <a:rPr lang="vi-VN" sz="2000" b="0" i="0" dirty="0">
                <a:solidFill>
                  <a:srgbClr val="FF0000"/>
                </a:solidFill>
                <a:effectLst/>
                <a:latin typeface="Times New Roman" panose="02020603050405020304" pitchFamily="18" charset="0"/>
              </a:rPr>
              <a:t>- Lần 2: Kể diễn cảm kết hợp hình ảnh minh họa nội dung câu chuyệ</a:t>
            </a:r>
            <a:r>
              <a:rPr lang="en-US" sz="2000" b="0" i="0" dirty="0">
                <a:solidFill>
                  <a:srgbClr val="FF0000"/>
                </a:solidFill>
                <a:effectLst/>
                <a:latin typeface="Times New Roman" panose="02020603050405020304" pitchFamily="18" charset="0"/>
              </a:rPr>
              <a:t>n</a:t>
            </a:r>
            <a:r>
              <a:rPr lang="vi-VN" sz="2000" b="1" i="1" dirty="0">
                <a:solidFill>
                  <a:srgbClr val="FF0000"/>
                </a:solidFill>
                <a:effectLst/>
                <a:latin typeface="Times New Roman" panose="02020603050405020304" pitchFamily="18" charset="0"/>
              </a:rPr>
              <a:t>.</a:t>
            </a:r>
            <a:endParaRPr lang="vi-VN" sz="2000"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61894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EA0D-D8D1-AA71-CD36-8972F51D41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48C393-9349-2D3C-B96E-0E67D1022E68}"/>
              </a:ext>
            </a:extLst>
          </p:cNvPr>
          <p:cNvSpPr>
            <a:spLocks noGrp="1"/>
          </p:cNvSpPr>
          <p:nvPr>
            <p:ph idx="1"/>
          </p:nvPr>
        </p:nvSpPr>
        <p:spPr/>
        <p:txBody>
          <a:bodyPr/>
          <a:lstStyle/>
          <a:p>
            <a:endParaRPr lang="en-US"/>
          </a:p>
        </p:txBody>
      </p:sp>
      <p:pic>
        <p:nvPicPr>
          <p:cNvPr id="4098" name="Picture 2" descr="Sưu tầm 800 Background powerpoint cute cartoon Dễ thương và vui nhộn, phù  hợp với các bài giảng dành">
            <a:extLst>
              <a:ext uri="{FF2B5EF4-FFF2-40B4-BE49-F238E27FC236}">
                <a16:creationId xmlns:a16="http://schemas.microsoft.com/office/drawing/2014/main" id="{C2B31730-9892-B3AB-EC43-2EEF89C5C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a:extLst>
              <a:ext uri="{FF2B5EF4-FFF2-40B4-BE49-F238E27FC236}">
                <a16:creationId xmlns:a16="http://schemas.microsoft.com/office/drawing/2014/main" id="{B1D64A1F-4793-0EB1-65CD-CAA14F7E1967}"/>
              </a:ext>
            </a:extLst>
          </p:cNvPr>
          <p:cNvSpPr>
            <a:spLocks noChangeArrowheads="1"/>
          </p:cNvSpPr>
          <p:nvPr/>
        </p:nvSpPr>
        <p:spPr bwMode="auto">
          <a:xfrm>
            <a:off x="2006600" y="604520"/>
            <a:ext cx="8382000" cy="4953000"/>
          </a:xfrm>
          <a:prstGeom prst="cloudCallout">
            <a:avLst>
              <a:gd name="adj1" fmla="val -28694"/>
              <a:gd name="adj2" fmla="val 49681"/>
            </a:avLst>
          </a:prstGeom>
          <a:solidFill>
            <a:srgbClr val="0FE3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1700">
              <a:latin typeface="VNI-Ariston" pitchFamily="2" charset="0"/>
            </a:endParaRPr>
          </a:p>
        </p:txBody>
      </p:sp>
      <p:sp>
        <p:nvSpPr>
          <p:cNvPr id="7" name="WordArt 5">
            <a:extLst>
              <a:ext uri="{FF2B5EF4-FFF2-40B4-BE49-F238E27FC236}">
                <a16:creationId xmlns:a16="http://schemas.microsoft.com/office/drawing/2014/main" id="{034FFD4E-64CA-D65F-8B5C-ADDA351186B0}"/>
              </a:ext>
            </a:extLst>
          </p:cNvPr>
          <p:cNvSpPr>
            <a:spLocks noChangeArrowheads="1" noChangeShapeType="1" noTextEdit="1"/>
          </p:cNvSpPr>
          <p:nvPr/>
        </p:nvSpPr>
        <p:spPr bwMode="auto">
          <a:xfrm>
            <a:off x="2844800" y="1518920"/>
            <a:ext cx="6705600" cy="3124200"/>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riston"/>
              </a:rPr>
              <a:t>Cô</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risto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riston"/>
              </a:rPr>
              <a:t>mây</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riston"/>
            </a:endParaRPr>
          </a:p>
        </p:txBody>
      </p:sp>
    </p:spTree>
    <p:extLst>
      <p:ext uri="{BB962C8B-B14F-4D97-AF65-F5344CB8AC3E}">
        <p14:creationId xmlns:p14="http://schemas.microsoft.com/office/powerpoint/2010/main" val="353294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09E4-069D-B105-9A3F-B43D1AF53D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23A339-ECD8-C016-CFC4-38C9D5BA0AC0}"/>
              </a:ext>
            </a:extLst>
          </p:cNvPr>
          <p:cNvSpPr>
            <a:spLocks noGrp="1"/>
          </p:cNvSpPr>
          <p:nvPr>
            <p:ph idx="1"/>
          </p:nvPr>
        </p:nvSpPr>
        <p:spPr/>
        <p:txBody>
          <a:bodyPr/>
          <a:lstStyle/>
          <a:p>
            <a:endParaRPr lang="en-US"/>
          </a:p>
        </p:txBody>
      </p:sp>
      <p:pic>
        <p:nvPicPr>
          <p:cNvPr id="4" name="Picture 11" descr="dulich_trungquoc2">
            <a:extLst>
              <a:ext uri="{FF2B5EF4-FFF2-40B4-BE49-F238E27FC236}">
                <a16:creationId xmlns:a16="http://schemas.microsoft.com/office/drawing/2014/main" id="{52EC4258-5726-80FB-96D8-35A75181D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Mui_Ne">
            <a:extLst>
              <a:ext uri="{FF2B5EF4-FFF2-40B4-BE49-F238E27FC236}">
                <a16:creationId xmlns:a16="http://schemas.microsoft.com/office/drawing/2014/main" id="{81E60E33-53BB-36E8-B5D2-AD4BBC64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3612980564_9d2c5d4c81">
            <a:extLst>
              <a:ext uri="{FF2B5EF4-FFF2-40B4-BE49-F238E27FC236}">
                <a16:creationId xmlns:a16="http://schemas.microsoft.com/office/drawing/2014/main" id="{09902A35-22C1-9762-4A47-DB23B6CFF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6">
            <a:extLst>
              <a:ext uri="{FF2B5EF4-FFF2-40B4-BE49-F238E27FC236}">
                <a16:creationId xmlns:a16="http://schemas.microsoft.com/office/drawing/2014/main" id="{3563C22D-C1C0-51C2-FB40-2394AD96EF9A}"/>
              </a:ext>
            </a:extLst>
          </p:cNvPr>
          <p:cNvGrpSpPr>
            <a:grpSpLocks/>
          </p:cNvGrpSpPr>
          <p:nvPr/>
        </p:nvGrpSpPr>
        <p:grpSpPr bwMode="auto">
          <a:xfrm>
            <a:off x="3124200" y="-1447800"/>
            <a:ext cx="7315200" cy="4876800"/>
            <a:chOff x="1008" y="-288"/>
            <a:chExt cx="4752" cy="3535"/>
          </a:xfrm>
        </p:grpSpPr>
        <p:sp>
          <p:nvSpPr>
            <p:cNvPr id="8" name="AutoShape 27">
              <a:extLst>
                <a:ext uri="{FF2B5EF4-FFF2-40B4-BE49-F238E27FC236}">
                  <a16:creationId xmlns:a16="http://schemas.microsoft.com/office/drawing/2014/main" id="{C06004CE-BD50-166C-B531-3DA5BC63DB28}"/>
                </a:ext>
              </a:extLst>
            </p:cNvPr>
            <p:cNvSpPr>
              <a:spLocks noChangeArrowheads="1"/>
            </p:cNvSpPr>
            <p:nvPr/>
          </p:nvSpPr>
          <p:spPr bwMode="auto">
            <a:xfrm>
              <a:off x="1536" y="624"/>
              <a:ext cx="3552" cy="1920"/>
            </a:xfrm>
            <a:prstGeom prst="cloudCallout">
              <a:avLst>
                <a:gd name="adj1" fmla="val -32431"/>
                <a:gd name="adj2" fmla="val 11509"/>
              </a:avLst>
            </a:prstGeom>
            <a:solidFill>
              <a:srgbClr val="A1CD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aphicFrame>
          <p:nvGraphicFramePr>
            <p:cNvPr id="9" name="Object 28">
              <a:extLst>
                <a:ext uri="{FF2B5EF4-FFF2-40B4-BE49-F238E27FC236}">
                  <a16:creationId xmlns:a16="http://schemas.microsoft.com/office/drawing/2014/main" id="{5CD16587-1951-F60A-D5F8-3C4D0E4CCF11}"/>
                </a:ext>
              </a:extLst>
            </p:cNvPr>
            <p:cNvGraphicFramePr>
              <a:graphicFrameLocks noChangeAspect="1"/>
            </p:cNvGraphicFramePr>
            <p:nvPr/>
          </p:nvGraphicFramePr>
          <p:xfrm>
            <a:off x="1008" y="-288"/>
            <a:ext cx="4752" cy="3535"/>
          </p:xfrm>
          <a:graphic>
            <a:graphicData uri="http://schemas.openxmlformats.org/presentationml/2006/ole">
              <mc:AlternateContent xmlns:mc="http://schemas.openxmlformats.org/markup-compatibility/2006">
                <mc:Choice xmlns:v="urn:schemas-microsoft-com:vml" Requires="v">
                  <p:oleObj name="Image" r:id="rId5" imgW="8228571" imgH="10971429" progId="Photoshop.Image.7">
                    <p:embed/>
                  </p:oleObj>
                </mc:Choice>
                <mc:Fallback>
                  <p:oleObj name="Image" r:id="rId5" imgW="8228571" imgH="10971429" progId="Photoshop.Image.7">
                    <p:embed/>
                    <p:pic>
                      <p:nvPicPr>
                        <p:cNvPr id="10248" name="Object 28">
                          <a:extLst>
                            <a:ext uri="{FF2B5EF4-FFF2-40B4-BE49-F238E27FC236}">
                              <a16:creationId xmlns:a16="http://schemas.microsoft.com/office/drawing/2014/main" id="{7639CD8D-1192-4016-6561-41F0A2ABD6D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 y="-288"/>
                          <a:ext cx="4752" cy="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29">
              <a:extLst>
                <a:ext uri="{FF2B5EF4-FFF2-40B4-BE49-F238E27FC236}">
                  <a16:creationId xmlns:a16="http://schemas.microsoft.com/office/drawing/2014/main" id="{2EDC8B1D-2B04-7C55-9A79-F560C603EB44}"/>
                </a:ext>
              </a:extLst>
            </p:cNvPr>
            <p:cNvSpPr>
              <a:spLocks noChangeArrowheads="1"/>
            </p:cNvSpPr>
            <p:nvPr/>
          </p:nvSpPr>
          <p:spPr bwMode="auto">
            <a:xfrm>
              <a:off x="1488" y="1632"/>
              <a:ext cx="2208" cy="725"/>
            </a:xfrm>
            <a:prstGeom prst="cloudCallout">
              <a:avLst>
                <a:gd name="adj1" fmla="val -17255"/>
                <a:gd name="adj2" fmla="val -25449"/>
              </a:avLst>
            </a:prstGeom>
            <a:solidFill>
              <a:srgbClr val="A1CD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 name="AutoShape 30">
              <a:extLst>
                <a:ext uri="{FF2B5EF4-FFF2-40B4-BE49-F238E27FC236}">
                  <a16:creationId xmlns:a16="http://schemas.microsoft.com/office/drawing/2014/main" id="{E7CC79A9-2B10-3861-04D5-719524F7B493}"/>
                </a:ext>
              </a:extLst>
            </p:cNvPr>
            <p:cNvSpPr>
              <a:spLocks noChangeArrowheads="1"/>
            </p:cNvSpPr>
            <p:nvPr/>
          </p:nvSpPr>
          <p:spPr bwMode="auto">
            <a:xfrm>
              <a:off x="3216" y="1584"/>
              <a:ext cx="1968" cy="869"/>
            </a:xfrm>
            <a:prstGeom prst="cloudCallout">
              <a:avLst>
                <a:gd name="adj1" fmla="val -10824"/>
                <a:gd name="adj2" fmla="val -12944"/>
              </a:avLst>
            </a:prstGeom>
            <a:solidFill>
              <a:srgbClr val="A1CD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sp>
        <p:nvSpPr>
          <p:cNvPr id="12" name="Rectangle 1">
            <a:extLst>
              <a:ext uri="{FF2B5EF4-FFF2-40B4-BE49-F238E27FC236}">
                <a16:creationId xmlns:a16="http://schemas.microsoft.com/office/drawing/2014/main" id="{C200D746-D563-1E7F-B381-06C36A32D588}"/>
              </a:ext>
            </a:extLst>
          </p:cNvPr>
          <p:cNvSpPr>
            <a:spLocks noChangeArrowheads="1"/>
          </p:cNvSpPr>
          <p:nvPr/>
        </p:nvSpPr>
        <p:spPr bwMode="auto">
          <a:xfrm>
            <a:off x="228600" y="2457450"/>
            <a:ext cx="1158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vi-VN" altLang="en-US" sz="1800" dirty="0">
                <a:solidFill>
                  <a:schemeClr val="bg1"/>
                </a:solidFill>
              </a:rPr>
              <a:t>Trên trời có một đám mây xinh đẹp, khi thì cô mặc áo trắng như bông, khi thì cô mặc áo xanh biếc, lúc thì cô lại đổi áo màu hồng tươi.</a:t>
            </a:r>
          </a:p>
          <a:p>
            <a:pPr eaLnBrk="1" hangingPunct="1">
              <a:spcBef>
                <a:spcPct val="0"/>
              </a:spcBef>
              <a:buFontTx/>
              <a:buNone/>
            </a:pPr>
            <a:r>
              <a:rPr lang="vi-VN" altLang="en-US" sz="1800" dirty="0">
                <a:solidFill>
                  <a:schemeClr val="bg1"/>
                </a:solidFill>
              </a:rPr>
              <a:t>Cô mây cứ suốt ngày nhởn nhơ bay lượn, lúc lướt trên đỉnh núi, ngọn đồi, lúc bay trên biển cả mênh mông, lúc vờn đồng quê bát ngát. Nhưng bay mãi một mình cũng buồn vì chẳng có ai chơi với cô.</a:t>
            </a:r>
            <a:r>
              <a:rPr lang="en-US" altLang="en-US" sz="1800" dirty="0">
                <a:solidFill>
                  <a:schemeClr val="bg1"/>
                </a:solidFill>
              </a:rPr>
              <a:t> </a:t>
            </a:r>
          </a:p>
        </p:txBody>
      </p:sp>
    </p:spTree>
    <p:extLst>
      <p:ext uri="{BB962C8B-B14F-4D97-AF65-F5344CB8AC3E}">
        <p14:creationId xmlns:p14="http://schemas.microsoft.com/office/powerpoint/2010/main" val="185950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i+lua">
            <a:extLst>
              <a:ext uri="{FF2B5EF4-FFF2-40B4-BE49-F238E27FC236}">
                <a16:creationId xmlns:a16="http://schemas.microsoft.com/office/drawing/2014/main" id="{8D79D48F-6583-A756-0470-998CF08EE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 y="0"/>
            <a:ext cx="5965375"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mat troi">
            <a:extLst>
              <a:ext uri="{FF2B5EF4-FFF2-40B4-BE49-F238E27FC236}">
                <a16:creationId xmlns:a16="http://schemas.microsoft.com/office/drawing/2014/main" id="{532CEBB1-2FD7-B822-6D95-F3BE500679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0571" y="81869"/>
            <a:ext cx="335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3041C2FC-B9A3-91A1-76A0-FEF4AF7B5C6D}"/>
              </a:ext>
            </a:extLst>
          </p:cNvPr>
          <p:cNvSpPr>
            <a:spLocks noChangeArrowheads="1"/>
          </p:cNvSpPr>
          <p:nvPr/>
        </p:nvSpPr>
        <p:spPr bwMode="auto">
          <a:xfrm>
            <a:off x="506902" y="5987143"/>
            <a:ext cx="52128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dirty="0"/>
              <a:t>Bác Mặt trời bận tỏa ánh nắng cho người phơi thóc.</a:t>
            </a:r>
            <a:endParaRPr lang="en-US" altLang="en-US" sz="1800" dirty="0"/>
          </a:p>
        </p:txBody>
      </p:sp>
      <p:pic>
        <p:nvPicPr>
          <p:cNvPr id="7" name="Picture 6">
            <a:extLst>
              <a:ext uri="{FF2B5EF4-FFF2-40B4-BE49-F238E27FC236}">
                <a16:creationId xmlns:a16="http://schemas.microsoft.com/office/drawing/2014/main" id="{5ED69AAB-E898-7779-8FBE-A6213FE29BEC}"/>
              </a:ext>
            </a:extLst>
          </p:cNvPr>
          <p:cNvPicPr>
            <a:picLocks noChangeAspect="1"/>
          </p:cNvPicPr>
          <p:nvPr/>
        </p:nvPicPr>
        <p:blipFill>
          <a:blip r:embed="rId4"/>
          <a:stretch>
            <a:fillRect/>
          </a:stretch>
        </p:blipFill>
        <p:spPr>
          <a:xfrm>
            <a:off x="5965374" y="0"/>
            <a:ext cx="6226626" cy="6857999"/>
          </a:xfrm>
          <a:prstGeom prst="rect">
            <a:avLst/>
          </a:prstGeom>
        </p:spPr>
      </p:pic>
      <p:pic>
        <p:nvPicPr>
          <p:cNvPr id="8" name="Picture 7">
            <a:extLst>
              <a:ext uri="{FF2B5EF4-FFF2-40B4-BE49-F238E27FC236}">
                <a16:creationId xmlns:a16="http://schemas.microsoft.com/office/drawing/2014/main" id="{5F16DC0C-19D2-03FC-EBA7-E6806BCC0678}"/>
              </a:ext>
            </a:extLst>
          </p:cNvPr>
          <p:cNvPicPr>
            <a:picLocks noChangeAspect="1"/>
          </p:cNvPicPr>
          <p:nvPr/>
        </p:nvPicPr>
        <p:blipFill>
          <a:blip r:embed="rId5"/>
          <a:stretch>
            <a:fillRect/>
          </a:stretch>
        </p:blipFill>
        <p:spPr>
          <a:xfrm>
            <a:off x="6419487" y="6211668"/>
            <a:ext cx="5511262" cy="646331"/>
          </a:xfrm>
          <a:prstGeom prst="rect">
            <a:avLst/>
          </a:prstGeom>
        </p:spPr>
      </p:pic>
    </p:spTree>
    <p:extLst>
      <p:ext uri="{BB962C8B-B14F-4D97-AF65-F5344CB8AC3E}">
        <p14:creationId xmlns:p14="http://schemas.microsoft.com/office/powerpoint/2010/main" val="20494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0906-47FC-4317-3635-C05348C91A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E70587-44E0-853E-F955-F98642EF5045}"/>
              </a:ext>
            </a:extLst>
          </p:cNvPr>
          <p:cNvSpPr>
            <a:spLocks noGrp="1"/>
          </p:cNvSpPr>
          <p:nvPr>
            <p:ph idx="1"/>
          </p:nvPr>
        </p:nvSpPr>
        <p:spPr/>
        <p:txBody>
          <a:bodyPr/>
          <a:lstStyle/>
          <a:p>
            <a:endParaRPr lang="en-US" dirty="0"/>
          </a:p>
        </p:txBody>
      </p:sp>
      <p:pic>
        <p:nvPicPr>
          <p:cNvPr id="24" name="Picture 2" descr="untitled">
            <a:extLst>
              <a:ext uri="{FF2B5EF4-FFF2-40B4-BE49-F238E27FC236}">
                <a16:creationId xmlns:a16="http://schemas.microsoft.com/office/drawing/2014/main" id="{E70D781D-3C49-0B5B-8D11-28E46509E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1">
            <a:extLst>
              <a:ext uri="{FF2B5EF4-FFF2-40B4-BE49-F238E27FC236}">
                <a16:creationId xmlns:a16="http://schemas.microsoft.com/office/drawing/2014/main" id="{9DD4B320-C7F8-F0E6-51B9-87DB4C552A36}"/>
              </a:ext>
            </a:extLst>
          </p:cNvPr>
          <p:cNvGrpSpPr>
            <a:grpSpLocks/>
          </p:cNvGrpSpPr>
          <p:nvPr/>
        </p:nvGrpSpPr>
        <p:grpSpPr bwMode="auto">
          <a:xfrm>
            <a:off x="4495800" y="-381000"/>
            <a:ext cx="6197600" cy="2362200"/>
            <a:chOff x="-2928" y="1680"/>
            <a:chExt cx="3600" cy="3024"/>
          </a:xfrm>
        </p:grpSpPr>
        <p:sp>
          <p:nvSpPr>
            <p:cNvPr id="26" name="AutoShape 6">
              <a:extLst>
                <a:ext uri="{FF2B5EF4-FFF2-40B4-BE49-F238E27FC236}">
                  <a16:creationId xmlns:a16="http://schemas.microsoft.com/office/drawing/2014/main" id="{BFB3FECB-D162-1685-CB5C-3329F8B4F4CA}"/>
                </a:ext>
              </a:extLst>
            </p:cNvPr>
            <p:cNvSpPr>
              <a:spLocks noChangeArrowheads="1"/>
            </p:cNvSpPr>
            <p:nvPr/>
          </p:nvSpPr>
          <p:spPr bwMode="auto">
            <a:xfrm>
              <a:off x="-2514" y="2406"/>
              <a:ext cx="2643" cy="1905"/>
            </a:xfrm>
            <a:prstGeom prst="cloudCallout">
              <a:avLst>
                <a:gd name="adj1" fmla="val -27657"/>
                <a:gd name="adj2" fmla="val 8954"/>
              </a:avLst>
            </a:prstGeom>
            <a:solidFill>
              <a:srgbClr val="A1CD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aphicFrame>
          <p:nvGraphicFramePr>
            <p:cNvPr id="27" name="Object 7">
              <a:extLst>
                <a:ext uri="{FF2B5EF4-FFF2-40B4-BE49-F238E27FC236}">
                  <a16:creationId xmlns:a16="http://schemas.microsoft.com/office/drawing/2014/main" id="{C277B6E7-A9DD-800A-C2D1-4108E880F6E8}"/>
                </a:ext>
              </a:extLst>
            </p:cNvPr>
            <p:cNvGraphicFramePr>
              <a:graphicFrameLocks noChangeAspect="1"/>
            </p:cNvGraphicFramePr>
            <p:nvPr/>
          </p:nvGraphicFramePr>
          <p:xfrm>
            <a:off x="-2928" y="1680"/>
            <a:ext cx="3600" cy="3024"/>
          </p:xfrm>
          <a:graphic>
            <a:graphicData uri="http://schemas.openxmlformats.org/presentationml/2006/ole">
              <mc:AlternateContent xmlns:mc="http://schemas.openxmlformats.org/markup-compatibility/2006">
                <mc:Choice xmlns:v="urn:schemas-microsoft-com:vml" Requires="v">
                  <p:oleObj name="Image" r:id="rId3" imgW="8228571" imgH="10971429" progId="Photoshop.Image.7">
                    <p:embed/>
                  </p:oleObj>
                </mc:Choice>
                <mc:Fallback>
                  <p:oleObj name="Image" r:id="rId3" imgW="8228571" imgH="10971429" progId="Photoshop.Image.7">
                    <p:embed/>
                    <p:pic>
                      <p:nvPicPr>
                        <p:cNvPr id="13331" name="Object 7">
                          <a:extLst>
                            <a:ext uri="{FF2B5EF4-FFF2-40B4-BE49-F238E27FC236}">
                              <a16:creationId xmlns:a16="http://schemas.microsoft.com/office/drawing/2014/main" id="{0C561B10-60A6-EF31-7AFB-822DA974D34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1680"/>
                          <a:ext cx="3600" cy="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AutoShape 8">
              <a:extLst>
                <a:ext uri="{FF2B5EF4-FFF2-40B4-BE49-F238E27FC236}">
                  <a16:creationId xmlns:a16="http://schemas.microsoft.com/office/drawing/2014/main" id="{F3F5F3F1-0D06-3B7C-AC8E-7FEFD5B395E9}"/>
                </a:ext>
              </a:extLst>
            </p:cNvPr>
            <p:cNvSpPr>
              <a:spLocks noChangeArrowheads="1"/>
            </p:cNvSpPr>
            <p:nvPr/>
          </p:nvSpPr>
          <p:spPr bwMode="auto">
            <a:xfrm>
              <a:off x="-1056" y="3216"/>
              <a:ext cx="1322" cy="702"/>
            </a:xfrm>
            <a:prstGeom prst="cloudCallout">
              <a:avLst>
                <a:gd name="adj1" fmla="val -15824"/>
                <a:gd name="adj2" fmla="val -4264"/>
              </a:avLst>
            </a:prstGeom>
            <a:solidFill>
              <a:srgbClr val="A1CD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9" name="AutoShape 9">
              <a:extLst>
                <a:ext uri="{FF2B5EF4-FFF2-40B4-BE49-F238E27FC236}">
                  <a16:creationId xmlns:a16="http://schemas.microsoft.com/office/drawing/2014/main" id="{43F1BCDA-F30E-3B66-BD38-587BD8CBF2E1}"/>
                </a:ext>
              </a:extLst>
            </p:cNvPr>
            <p:cNvSpPr>
              <a:spLocks noChangeArrowheads="1"/>
            </p:cNvSpPr>
            <p:nvPr/>
          </p:nvSpPr>
          <p:spPr bwMode="auto">
            <a:xfrm>
              <a:off x="-2352" y="3312"/>
              <a:ext cx="1321" cy="702"/>
            </a:xfrm>
            <a:prstGeom prst="cloudCallout">
              <a:avLst>
                <a:gd name="adj1" fmla="val -15824"/>
                <a:gd name="adj2" fmla="val -4264"/>
              </a:avLst>
            </a:prstGeom>
            <a:solidFill>
              <a:srgbClr val="A1CD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pic>
        <p:nvPicPr>
          <p:cNvPr id="30" name="Picture 15">
            <a:extLst>
              <a:ext uri="{FF2B5EF4-FFF2-40B4-BE49-F238E27FC236}">
                <a16:creationId xmlns:a16="http://schemas.microsoft.com/office/drawing/2014/main" id="{AF6FD959-0C33-EF58-410B-BED051DA5805}"/>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10000" y="2438400"/>
            <a:ext cx="5080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pic>
        <p:nvPicPr>
          <p:cNvPr id="31" name="Picture 65" descr="0004">
            <a:extLst>
              <a:ext uri="{FF2B5EF4-FFF2-40B4-BE49-F238E27FC236}">
                <a16:creationId xmlns:a16="http://schemas.microsoft.com/office/drawing/2014/main" id="{D2FBCB10-C924-81BE-DE97-3FFC4F6C6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05400"/>
            <a:ext cx="1219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8">
            <a:extLst>
              <a:ext uri="{FF2B5EF4-FFF2-40B4-BE49-F238E27FC236}">
                <a16:creationId xmlns:a16="http://schemas.microsoft.com/office/drawing/2014/main" id="{6FF24C1C-7AD6-AB68-CD1E-F1787AE73511}"/>
              </a:ext>
            </a:extLst>
          </p:cNvPr>
          <p:cNvGrpSpPr>
            <a:grpSpLocks/>
          </p:cNvGrpSpPr>
          <p:nvPr/>
        </p:nvGrpSpPr>
        <p:grpSpPr bwMode="auto">
          <a:xfrm>
            <a:off x="0" y="5257800"/>
            <a:ext cx="2082800" cy="1600200"/>
            <a:chOff x="0" y="3504"/>
            <a:chExt cx="984" cy="816"/>
          </a:xfrm>
        </p:grpSpPr>
        <p:pic>
          <p:nvPicPr>
            <p:cNvPr id="33" name="Picture 79" descr="Picturedongnoi4">
              <a:extLst>
                <a:ext uri="{FF2B5EF4-FFF2-40B4-BE49-F238E27FC236}">
                  <a16:creationId xmlns:a16="http://schemas.microsoft.com/office/drawing/2014/main" id="{9573DE45-C023-0E01-BBA9-3D8701345EE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0" descr="Picturedongnoi4">
              <a:extLst>
                <a:ext uri="{FF2B5EF4-FFF2-40B4-BE49-F238E27FC236}">
                  <a16:creationId xmlns:a16="http://schemas.microsoft.com/office/drawing/2014/main" id="{234FA2CA-449C-2F0B-5ABB-AD156FBF357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1" descr="Picturedongnoi4">
              <a:extLst>
                <a:ext uri="{FF2B5EF4-FFF2-40B4-BE49-F238E27FC236}">
                  <a16:creationId xmlns:a16="http://schemas.microsoft.com/office/drawing/2014/main" id="{18A2DC37-09C6-8110-2993-70835C9BB9B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82">
            <a:extLst>
              <a:ext uri="{FF2B5EF4-FFF2-40B4-BE49-F238E27FC236}">
                <a16:creationId xmlns:a16="http://schemas.microsoft.com/office/drawing/2014/main" id="{C08D8CBE-8C27-A612-AF63-B50CB17E65CB}"/>
              </a:ext>
            </a:extLst>
          </p:cNvPr>
          <p:cNvGrpSpPr>
            <a:grpSpLocks/>
          </p:cNvGrpSpPr>
          <p:nvPr/>
        </p:nvGrpSpPr>
        <p:grpSpPr bwMode="auto">
          <a:xfrm>
            <a:off x="6629400" y="4953000"/>
            <a:ext cx="1524000" cy="609600"/>
            <a:chOff x="0" y="3504"/>
            <a:chExt cx="984" cy="816"/>
          </a:xfrm>
        </p:grpSpPr>
        <p:pic>
          <p:nvPicPr>
            <p:cNvPr id="37" name="Picture 83" descr="Picturedongnoi4">
              <a:extLst>
                <a:ext uri="{FF2B5EF4-FFF2-40B4-BE49-F238E27FC236}">
                  <a16:creationId xmlns:a16="http://schemas.microsoft.com/office/drawing/2014/main" id="{C72A9CCA-43A0-253C-2359-C73D5A25DFD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4" descr="Picturedongnoi4">
              <a:extLst>
                <a:ext uri="{FF2B5EF4-FFF2-40B4-BE49-F238E27FC236}">
                  <a16:creationId xmlns:a16="http://schemas.microsoft.com/office/drawing/2014/main" id="{CBD48DC5-ED19-0150-0260-A8E74CE5B37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3504"/>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5" descr="Picturedongnoi4">
              <a:extLst>
                <a:ext uri="{FF2B5EF4-FFF2-40B4-BE49-F238E27FC236}">
                  <a16:creationId xmlns:a16="http://schemas.microsoft.com/office/drawing/2014/main" id="{7A63C65D-4D55-35CA-3507-1045A803F36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 y="3678"/>
              <a:ext cx="60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88" descr="bd13730_">
            <a:extLst>
              <a:ext uri="{FF2B5EF4-FFF2-40B4-BE49-F238E27FC236}">
                <a16:creationId xmlns:a16="http://schemas.microsoft.com/office/drawing/2014/main" id="{3CBD1286-3C77-2EDF-B970-C6860A1372F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39624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9" descr="bd13730_">
            <a:extLst>
              <a:ext uri="{FF2B5EF4-FFF2-40B4-BE49-F238E27FC236}">
                <a16:creationId xmlns:a16="http://schemas.microsoft.com/office/drawing/2014/main" id="{50718476-F3EF-64F4-B479-C5DA11924F8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114800"/>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0" descr="bd13730_">
            <a:extLst>
              <a:ext uri="{FF2B5EF4-FFF2-40B4-BE49-F238E27FC236}">
                <a16:creationId xmlns:a16="http://schemas.microsoft.com/office/drawing/2014/main" id="{1B7D55A7-D422-F8B8-9378-395B3F21F0A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09575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
            <a:extLst>
              <a:ext uri="{FF2B5EF4-FFF2-40B4-BE49-F238E27FC236}">
                <a16:creationId xmlns:a16="http://schemas.microsoft.com/office/drawing/2014/main" id="{B00E4AAE-CC72-B53C-4941-A8A9209897BA}"/>
              </a:ext>
            </a:extLst>
          </p:cNvPr>
          <p:cNvSpPr>
            <a:spLocks noChangeArrowheads="1"/>
          </p:cNvSpPr>
          <p:nvPr/>
        </p:nvSpPr>
        <p:spPr bwMode="auto">
          <a:xfrm>
            <a:off x="1085850" y="963613"/>
            <a:ext cx="6096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a:t>May thay cô gặp Chị Gió. Cô gọi:</a:t>
            </a:r>
            <a:br>
              <a:rPr lang="vi-VN" altLang="en-US" sz="1800"/>
            </a:br>
            <a:r>
              <a:rPr lang="vi-VN" altLang="en-US" sz="1800"/>
              <a:t>– Chị Gió ơi?.</a:t>
            </a:r>
            <a:br>
              <a:rPr lang="vi-VN" altLang="en-US" sz="1800"/>
            </a:br>
            <a:r>
              <a:rPr lang="vi-VN" altLang="en-US" sz="1800"/>
              <a:t>Chị Gió đáp:</a:t>
            </a:r>
            <a:br>
              <a:rPr lang="vi-VN" altLang="en-US" sz="1800"/>
            </a:br>
            <a:r>
              <a:rPr lang="vi-VN" altLang="en-US" sz="1800"/>
              <a:t>– Chị đang bận rủ các bạn mây các nơi về làm mưa đây. Em có muốn làm mưa không?.</a:t>
            </a:r>
            <a:endParaRPr lang="en-US" altLang="en-US" sz="1800"/>
          </a:p>
        </p:txBody>
      </p:sp>
    </p:spTree>
    <p:extLst>
      <p:ext uri="{BB962C8B-B14F-4D97-AF65-F5344CB8AC3E}">
        <p14:creationId xmlns:p14="http://schemas.microsoft.com/office/powerpoint/2010/main" val="4158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3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25"/>
                                        </p:tgtEl>
                                        <p:attrNameLst>
                                          <p:attrName>ppt_x</p:attrName>
                                          <p:attrName>ppt_y</p:attrName>
                                        </p:attrNameLst>
                                      </p:cBhvr>
                                    </p:animMotion>
                                    <p:animEffect transition="in" filter="fade">
                                      <p:cBhvr>
                                        <p:cTn id="9" dur="3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0.20833 0.00717 L 0.59583 0.00717 " pathEditMode="relative" rAng="0" ptsTypes="AA">
                                      <p:cBhvr>
                                        <p:cTn id="13" dur="2000" fill="hold"/>
                                        <p:tgtEl>
                                          <p:spTgt spid="30"/>
                                        </p:tgtEl>
                                        <p:attrNameLst>
                                          <p:attrName>ppt_x</p:attrName>
                                          <p:attrName>ppt_y</p:attrName>
                                        </p:attrNameLst>
                                      </p:cBhvr>
                                      <p:rCtr x="19375" y="0"/>
                                    </p:animMotion>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dir="cw">
                                      <p:cBhvr override="childStyle">
                                        <p:cTn id="17" dur="300" fill="hold"/>
                                        <p:tgtEl>
                                          <p:spTgt spid="25"/>
                                        </p:tgtEl>
                                        <p:attrNameLst>
                                          <p:attrName>style.color</p:attrName>
                                        </p:attrNameLst>
                                      </p:cBhvr>
                                      <p:to>
                                        <a:schemeClr val="accent2"/>
                                      </p:to>
                                    </p:animClr>
                                    <p:animClr clrSpc="rgb" dir="cw">
                                      <p:cBhvr>
                                        <p:cTn id="18" dur="300" fill="hold"/>
                                        <p:tgtEl>
                                          <p:spTgt spid="25"/>
                                        </p:tgtEl>
                                        <p:attrNameLst>
                                          <p:attrName>fillcolor</p:attrName>
                                        </p:attrNameLst>
                                      </p:cBhvr>
                                      <p:to>
                                        <a:schemeClr val="accent2"/>
                                      </p:to>
                                    </p:animClr>
                                    <p:set>
                                      <p:cBhvr>
                                        <p:cTn id="19" dur="300" fill="hold"/>
                                        <p:tgtEl>
                                          <p:spTgt spid="25"/>
                                        </p:tgtEl>
                                        <p:attrNameLst>
                                          <p:attrName>fill.type</p:attrName>
                                        </p:attrNameLst>
                                      </p:cBhvr>
                                      <p:to>
                                        <p:strVal val="solid"/>
                                      </p:to>
                                    </p:set>
                                    <p:set>
                                      <p:cBhvr>
                                        <p:cTn id="20" dur="300" fill="hold"/>
                                        <p:tgtEl>
                                          <p:spTgt spid="25"/>
                                        </p:tgtEl>
                                        <p:attrNameLst>
                                          <p:attrName>fill.on</p:attrName>
                                        </p:attrNameLst>
                                      </p:cBhvr>
                                      <p:to>
                                        <p:strVal val="true"/>
                                      </p:to>
                                    </p:set>
                                    <p:animRot by="120000">
                                      <p:cBhvr>
                                        <p:cTn id="21" dur="300" fill="hold">
                                          <p:stCondLst>
                                            <p:cond delay="0"/>
                                          </p:stCondLst>
                                        </p:cTn>
                                        <p:tgtEl>
                                          <p:spTgt spid="25"/>
                                        </p:tgtEl>
                                        <p:attrNameLst>
                                          <p:attrName>r</p:attrName>
                                        </p:attrNameLst>
                                      </p:cBhvr>
                                    </p:animRot>
                                    <p:animRot by="-240000">
                                      <p:cBhvr>
                                        <p:cTn id="22" dur="600" fill="hold">
                                          <p:stCondLst>
                                            <p:cond delay="600"/>
                                          </p:stCondLst>
                                        </p:cTn>
                                        <p:tgtEl>
                                          <p:spTgt spid="25"/>
                                        </p:tgtEl>
                                        <p:attrNameLst>
                                          <p:attrName>r</p:attrName>
                                        </p:attrNameLst>
                                      </p:cBhvr>
                                    </p:animRot>
                                    <p:animRot by="240000">
                                      <p:cBhvr>
                                        <p:cTn id="23" dur="600" fill="hold">
                                          <p:stCondLst>
                                            <p:cond delay="1200"/>
                                          </p:stCondLst>
                                        </p:cTn>
                                        <p:tgtEl>
                                          <p:spTgt spid="25"/>
                                        </p:tgtEl>
                                        <p:attrNameLst>
                                          <p:attrName>r</p:attrName>
                                        </p:attrNameLst>
                                      </p:cBhvr>
                                    </p:animRot>
                                    <p:animRot by="-240000">
                                      <p:cBhvr>
                                        <p:cTn id="24" dur="600" fill="hold">
                                          <p:stCondLst>
                                            <p:cond delay="1800"/>
                                          </p:stCondLst>
                                        </p:cTn>
                                        <p:tgtEl>
                                          <p:spTgt spid="25"/>
                                        </p:tgtEl>
                                        <p:attrNameLst>
                                          <p:attrName>r</p:attrName>
                                        </p:attrNameLst>
                                      </p:cBhvr>
                                    </p:animRot>
                                    <p:animRot by="120000">
                                      <p:cBhvr>
                                        <p:cTn id="25" dur="600" fill="hold">
                                          <p:stCondLst>
                                            <p:cond delay="2400"/>
                                          </p:stCondLst>
                                        </p:cTn>
                                        <p:tgtEl>
                                          <p:spTgt spid="2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3000" fill="hold" nodeType="clickEffect">
                                  <p:stCondLst>
                                    <p:cond delay="500"/>
                                  </p:stCondLst>
                                  <p:childTnLst>
                                    <p:animEffect transition="out" filter="fade">
                                      <p:cBhvr>
                                        <p:cTn id="29" dur="2000" tmFilter="0, 0; .2, .5; .8, .5; 1, 0"/>
                                        <p:tgtEl>
                                          <p:spTgt spid="30"/>
                                        </p:tgtEl>
                                      </p:cBhvr>
                                    </p:animEffect>
                                    <p:animScale>
                                      <p:cBhvr>
                                        <p:cTn id="30" dur="1000" autoRev="1" fill="hold"/>
                                        <p:tgtEl>
                                          <p:spTgt spid="3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Clr clrSpc="rgb" dir="cw">
                                      <p:cBhvr override="childStyle">
                                        <p:cTn id="34" dur="300" fill="hold"/>
                                        <p:tgtEl>
                                          <p:spTgt spid="25"/>
                                        </p:tgtEl>
                                        <p:attrNameLst>
                                          <p:attrName>style.color</p:attrName>
                                        </p:attrNameLst>
                                      </p:cBhvr>
                                      <p:to>
                                        <a:schemeClr val="accent2"/>
                                      </p:to>
                                    </p:animClr>
                                    <p:animClr clrSpc="rgb" dir="cw">
                                      <p:cBhvr>
                                        <p:cTn id="35" dur="300" fill="hold"/>
                                        <p:tgtEl>
                                          <p:spTgt spid="25"/>
                                        </p:tgtEl>
                                        <p:attrNameLst>
                                          <p:attrName>fillcolor</p:attrName>
                                        </p:attrNameLst>
                                      </p:cBhvr>
                                      <p:to>
                                        <a:schemeClr val="accent2"/>
                                      </p:to>
                                    </p:animClr>
                                    <p:set>
                                      <p:cBhvr>
                                        <p:cTn id="36" dur="300" fill="hold"/>
                                        <p:tgtEl>
                                          <p:spTgt spid="25"/>
                                        </p:tgtEl>
                                        <p:attrNameLst>
                                          <p:attrName>fill.type</p:attrName>
                                        </p:attrNameLst>
                                      </p:cBhvr>
                                      <p:to>
                                        <p:strVal val="solid"/>
                                      </p:to>
                                    </p:set>
                                    <p:set>
                                      <p:cBhvr>
                                        <p:cTn id="37" dur="300" fill="hold"/>
                                        <p:tgtEl>
                                          <p:spTgt spid="25"/>
                                        </p:tgtEl>
                                        <p:attrNameLst>
                                          <p:attrName>fill.on</p:attrName>
                                        </p:attrNameLst>
                                      </p:cBhvr>
                                      <p:to>
                                        <p:strVal val="true"/>
                                      </p:to>
                                    </p:set>
                                    <p:animRot by="120000">
                                      <p:cBhvr>
                                        <p:cTn id="38" dur="300" fill="hold">
                                          <p:stCondLst>
                                            <p:cond delay="0"/>
                                          </p:stCondLst>
                                        </p:cTn>
                                        <p:tgtEl>
                                          <p:spTgt spid="25"/>
                                        </p:tgtEl>
                                        <p:attrNameLst>
                                          <p:attrName>r</p:attrName>
                                        </p:attrNameLst>
                                      </p:cBhvr>
                                    </p:animRot>
                                    <p:animRot by="-240000">
                                      <p:cBhvr>
                                        <p:cTn id="39" dur="600" fill="hold">
                                          <p:stCondLst>
                                            <p:cond delay="600"/>
                                          </p:stCondLst>
                                        </p:cTn>
                                        <p:tgtEl>
                                          <p:spTgt spid="25"/>
                                        </p:tgtEl>
                                        <p:attrNameLst>
                                          <p:attrName>r</p:attrName>
                                        </p:attrNameLst>
                                      </p:cBhvr>
                                    </p:animRot>
                                    <p:animRot by="240000">
                                      <p:cBhvr>
                                        <p:cTn id="40" dur="600" fill="hold">
                                          <p:stCondLst>
                                            <p:cond delay="1200"/>
                                          </p:stCondLst>
                                        </p:cTn>
                                        <p:tgtEl>
                                          <p:spTgt spid="25"/>
                                        </p:tgtEl>
                                        <p:attrNameLst>
                                          <p:attrName>r</p:attrName>
                                        </p:attrNameLst>
                                      </p:cBhvr>
                                    </p:animRot>
                                    <p:animRot by="-240000">
                                      <p:cBhvr>
                                        <p:cTn id="41" dur="600" fill="hold">
                                          <p:stCondLst>
                                            <p:cond delay="1800"/>
                                          </p:stCondLst>
                                        </p:cTn>
                                        <p:tgtEl>
                                          <p:spTgt spid="25"/>
                                        </p:tgtEl>
                                        <p:attrNameLst>
                                          <p:attrName>r</p:attrName>
                                        </p:attrNameLst>
                                      </p:cBhvr>
                                    </p:animRot>
                                    <p:animRot by="120000">
                                      <p:cBhvr>
                                        <p:cTn id="42" dur="600" fill="hold">
                                          <p:stCondLst>
                                            <p:cond delay="2400"/>
                                          </p:stCondLst>
                                        </p:cTn>
                                        <p:tgtEl>
                                          <p:spTgt spid="2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6" presetClass="emph" presetSubtype="0" repeatCount="3000" fill="hold" nodeType="clickEffect">
                                  <p:stCondLst>
                                    <p:cond delay="500"/>
                                  </p:stCondLst>
                                  <p:childTnLst>
                                    <p:animEffect transition="out" filter="fade">
                                      <p:cBhvr>
                                        <p:cTn id="46" dur="2000" tmFilter="0, 0; .2, .5; .8, .5; 1, 0"/>
                                        <p:tgtEl>
                                          <p:spTgt spid="30"/>
                                        </p:tgtEl>
                                      </p:cBhvr>
                                    </p:animEffect>
                                    <p:animScale>
                                      <p:cBhvr>
                                        <p:cTn id="47" dur="1000" autoRev="1" fill="hold"/>
                                        <p:tgtEl>
                                          <p:spTgt spid="30"/>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Clr clrSpc="rgb" dir="cw">
                                      <p:cBhvr override="childStyle">
                                        <p:cTn id="51" dur="300" fill="hold"/>
                                        <p:tgtEl>
                                          <p:spTgt spid="25"/>
                                        </p:tgtEl>
                                        <p:attrNameLst>
                                          <p:attrName>style.color</p:attrName>
                                        </p:attrNameLst>
                                      </p:cBhvr>
                                      <p:to>
                                        <a:schemeClr val="accent2"/>
                                      </p:to>
                                    </p:animClr>
                                    <p:animClr clrSpc="rgb" dir="cw">
                                      <p:cBhvr>
                                        <p:cTn id="52" dur="300" fill="hold"/>
                                        <p:tgtEl>
                                          <p:spTgt spid="25"/>
                                        </p:tgtEl>
                                        <p:attrNameLst>
                                          <p:attrName>fillcolor</p:attrName>
                                        </p:attrNameLst>
                                      </p:cBhvr>
                                      <p:to>
                                        <a:schemeClr val="accent2"/>
                                      </p:to>
                                    </p:animClr>
                                    <p:set>
                                      <p:cBhvr>
                                        <p:cTn id="53" dur="300" fill="hold"/>
                                        <p:tgtEl>
                                          <p:spTgt spid="25"/>
                                        </p:tgtEl>
                                        <p:attrNameLst>
                                          <p:attrName>fill.type</p:attrName>
                                        </p:attrNameLst>
                                      </p:cBhvr>
                                      <p:to>
                                        <p:strVal val="solid"/>
                                      </p:to>
                                    </p:set>
                                    <p:set>
                                      <p:cBhvr>
                                        <p:cTn id="54" dur="300" fill="hold"/>
                                        <p:tgtEl>
                                          <p:spTgt spid="25"/>
                                        </p:tgtEl>
                                        <p:attrNameLst>
                                          <p:attrName>fill.on</p:attrName>
                                        </p:attrNameLst>
                                      </p:cBhvr>
                                      <p:to>
                                        <p:strVal val="true"/>
                                      </p:to>
                                    </p:set>
                                    <p:animRot by="120000">
                                      <p:cBhvr>
                                        <p:cTn id="55" dur="300" fill="hold">
                                          <p:stCondLst>
                                            <p:cond delay="0"/>
                                          </p:stCondLst>
                                        </p:cTn>
                                        <p:tgtEl>
                                          <p:spTgt spid="25"/>
                                        </p:tgtEl>
                                        <p:attrNameLst>
                                          <p:attrName>r</p:attrName>
                                        </p:attrNameLst>
                                      </p:cBhvr>
                                    </p:animRot>
                                    <p:animRot by="-240000">
                                      <p:cBhvr>
                                        <p:cTn id="56" dur="600" fill="hold">
                                          <p:stCondLst>
                                            <p:cond delay="600"/>
                                          </p:stCondLst>
                                        </p:cTn>
                                        <p:tgtEl>
                                          <p:spTgt spid="25"/>
                                        </p:tgtEl>
                                        <p:attrNameLst>
                                          <p:attrName>r</p:attrName>
                                        </p:attrNameLst>
                                      </p:cBhvr>
                                    </p:animRot>
                                    <p:animRot by="240000">
                                      <p:cBhvr>
                                        <p:cTn id="57" dur="600" fill="hold">
                                          <p:stCondLst>
                                            <p:cond delay="1200"/>
                                          </p:stCondLst>
                                        </p:cTn>
                                        <p:tgtEl>
                                          <p:spTgt spid="25"/>
                                        </p:tgtEl>
                                        <p:attrNameLst>
                                          <p:attrName>r</p:attrName>
                                        </p:attrNameLst>
                                      </p:cBhvr>
                                    </p:animRot>
                                    <p:animRot by="-240000">
                                      <p:cBhvr>
                                        <p:cTn id="58" dur="600" fill="hold">
                                          <p:stCondLst>
                                            <p:cond delay="1800"/>
                                          </p:stCondLst>
                                        </p:cTn>
                                        <p:tgtEl>
                                          <p:spTgt spid="25"/>
                                        </p:tgtEl>
                                        <p:attrNameLst>
                                          <p:attrName>r</p:attrName>
                                        </p:attrNameLst>
                                      </p:cBhvr>
                                    </p:animRot>
                                    <p:animRot by="120000">
                                      <p:cBhvr>
                                        <p:cTn id="59" dur="600" fill="hold">
                                          <p:stCondLst>
                                            <p:cond delay="2400"/>
                                          </p:stCondLst>
                                        </p:cTn>
                                        <p:tgtEl>
                                          <p:spTgt spid="25"/>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6" presetClass="emph" presetSubtype="0" repeatCount="3000" fill="hold" nodeType="clickEffect">
                                  <p:stCondLst>
                                    <p:cond delay="500"/>
                                  </p:stCondLst>
                                  <p:childTnLst>
                                    <p:animEffect transition="out" filter="fade">
                                      <p:cBhvr>
                                        <p:cTn id="63" dur="2000" tmFilter="0, 0; .2, .5; .8, .5; 1, 0"/>
                                        <p:tgtEl>
                                          <p:spTgt spid="30"/>
                                        </p:tgtEl>
                                      </p:cBhvr>
                                    </p:animEffect>
                                    <p:animScale>
                                      <p:cBhvr>
                                        <p:cTn id="64" dur="1000" autoRev="1" fill="hold"/>
                                        <p:tgtEl>
                                          <p:spTgt spid="30"/>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32" presetClass="emph" presetSubtype="0" fill="hold" nodeType="clickEffect">
                                  <p:stCondLst>
                                    <p:cond delay="0"/>
                                  </p:stCondLst>
                                  <p:childTnLst>
                                    <p:animClr clrSpc="rgb" dir="cw">
                                      <p:cBhvr override="childStyle">
                                        <p:cTn id="68" dur="300" fill="hold"/>
                                        <p:tgtEl>
                                          <p:spTgt spid="25"/>
                                        </p:tgtEl>
                                        <p:attrNameLst>
                                          <p:attrName>style.color</p:attrName>
                                        </p:attrNameLst>
                                      </p:cBhvr>
                                      <p:to>
                                        <a:schemeClr val="accent2"/>
                                      </p:to>
                                    </p:animClr>
                                    <p:animClr clrSpc="rgb" dir="cw">
                                      <p:cBhvr>
                                        <p:cTn id="69" dur="300" fill="hold"/>
                                        <p:tgtEl>
                                          <p:spTgt spid="25"/>
                                        </p:tgtEl>
                                        <p:attrNameLst>
                                          <p:attrName>fillcolor</p:attrName>
                                        </p:attrNameLst>
                                      </p:cBhvr>
                                      <p:to>
                                        <a:schemeClr val="accent2"/>
                                      </p:to>
                                    </p:animClr>
                                    <p:set>
                                      <p:cBhvr>
                                        <p:cTn id="70" dur="300" fill="hold"/>
                                        <p:tgtEl>
                                          <p:spTgt spid="25"/>
                                        </p:tgtEl>
                                        <p:attrNameLst>
                                          <p:attrName>fill.type</p:attrName>
                                        </p:attrNameLst>
                                      </p:cBhvr>
                                      <p:to>
                                        <p:strVal val="solid"/>
                                      </p:to>
                                    </p:set>
                                    <p:set>
                                      <p:cBhvr>
                                        <p:cTn id="71" dur="300" fill="hold"/>
                                        <p:tgtEl>
                                          <p:spTgt spid="25"/>
                                        </p:tgtEl>
                                        <p:attrNameLst>
                                          <p:attrName>fill.on</p:attrName>
                                        </p:attrNameLst>
                                      </p:cBhvr>
                                      <p:to>
                                        <p:strVal val="true"/>
                                      </p:to>
                                    </p:set>
                                    <p:animRot by="120000">
                                      <p:cBhvr>
                                        <p:cTn id="72" dur="300" fill="hold">
                                          <p:stCondLst>
                                            <p:cond delay="0"/>
                                          </p:stCondLst>
                                        </p:cTn>
                                        <p:tgtEl>
                                          <p:spTgt spid="25"/>
                                        </p:tgtEl>
                                        <p:attrNameLst>
                                          <p:attrName>r</p:attrName>
                                        </p:attrNameLst>
                                      </p:cBhvr>
                                    </p:animRot>
                                    <p:animRot by="-240000">
                                      <p:cBhvr>
                                        <p:cTn id="73" dur="600" fill="hold">
                                          <p:stCondLst>
                                            <p:cond delay="600"/>
                                          </p:stCondLst>
                                        </p:cTn>
                                        <p:tgtEl>
                                          <p:spTgt spid="25"/>
                                        </p:tgtEl>
                                        <p:attrNameLst>
                                          <p:attrName>r</p:attrName>
                                        </p:attrNameLst>
                                      </p:cBhvr>
                                    </p:animRot>
                                    <p:animRot by="240000">
                                      <p:cBhvr>
                                        <p:cTn id="74" dur="600" fill="hold">
                                          <p:stCondLst>
                                            <p:cond delay="1200"/>
                                          </p:stCondLst>
                                        </p:cTn>
                                        <p:tgtEl>
                                          <p:spTgt spid="25"/>
                                        </p:tgtEl>
                                        <p:attrNameLst>
                                          <p:attrName>r</p:attrName>
                                        </p:attrNameLst>
                                      </p:cBhvr>
                                    </p:animRot>
                                    <p:animRot by="-240000">
                                      <p:cBhvr>
                                        <p:cTn id="75" dur="600" fill="hold">
                                          <p:stCondLst>
                                            <p:cond delay="1800"/>
                                          </p:stCondLst>
                                        </p:cTn>
                                        <p:tgtEl>
                                          <p:spTgt spid="25"/>
                                        </p:tgtEl>
                                        <p:attrNameLst>
                                          <p:attrName>r</p:attrName>
                                        </p:attrNameLst>
                                      </p:cBhvr>
                                    </p:animRot>
                                    <p:animRot by="120000">
                                      <p:cBhvr>
                                        <p:cTn id="76" dur="600" fill="hold">
                                          <p:stCondLst>
                                            <p:cond delay="2400"/>
                                          </p:stCondLst>
                                        </p:cTn>
                                        <p:tgtEl>
                                          <p:spTgt spid="25"/>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32" presetClass="emph" presetSubtype="0" fill="hold" nodeType="clickEffect">
                                  <p:stCondLst>
                                    <p:cond delay="0"/>
                                  </p:stCondLst>
                                  <p:childTnLst>
                                    <p:animClr clrSpc="rgb" dir="cw">
                                      <p:cBhvr override="childStyle">
                                        <p:cTn id="80" dur="300" fill="hold"/>
                                        <p:tgtEl>
                                          <p:spTgt spid="25"/>
                                        </p:tgtEl>
                                        <p:attrNameLst>
                                          <p:attrName>style.color</p:attrName>
                                        </p:attrNameLst>
                                      </p:cBhvr>
                                      <p:to>
                                        <a:schemeClr val="accent2"/>
                                      </p:to>
                                    </p:animClr>
                                    <p:animClr clrSpc="rgb" dir="cw">
                                      <p:cBhvr>
                                        <p:cTn id="81" dur="300" fill="hold"/>
                                        <p:tgtEl>
                                          <p:spTgt spid="25"/>
                                        </p:tgtEl>
                                        <p:attrNameLst>
                                          <p:attrName>fillcolor</p:attrName>
                                        </p:attrNameLst>
                                      </p:cBhvr>
                                      <p:to>
                                        <a:schemeClr val="accent2"/>
                                      </p:to>
                                    </p:animClr>
                                    <p:set>
                                      <p:cBhvr>
                                        <p:cTn id="82" dur="300" fill="hold"/>
                                        <p:tgtEl>
                                          <p:spTgt spid="25"/>
                                        </p:tgtEl>
                                        <p:attrNameLst>
                                          <p:attrName>fill.type</p:attrName>
                                        </p:attrNameLst>
                                      </p:cBhvr>
                                      <p:to>
                                        <p:strVal val="solid"/>
                                      </p:to>
                                    </p:set>
                                    <p:set>
                                      <p:cBhvr>
                                        <p:cTn id="83" dur="300" fill="hold"/>
                                        <p:tgtEl>
                                          <p:spTgt spid="25"/>
                                        </p:tgtEl>
                                        <p:attrNameLst>
                                          <p:attrName>fill.on</p:attrName>
                                        </p:attrNameLst>
                                      </p:cBhvr>
                                      <p:to>
                                        <p:strVal val="true"/>
                                      </p:to>
                                    </p:set>
                                    <p:animRot by="120000">
                                      <p:cBhvr>
                                        <p:cTn id="84" dur="300" fill="hold">
                                          <p:stCondLst>
                                            <p:cond delay="0"/>
                                          </p:stCondLst>
                                        </p:cTn>
                                        <p:tgtEl>
                                          <p:spTgt spid="25"/>
                                        </p:tgtEl>
                                        <p:attrNameLst>
                                          <p:attrName>r</p:attrName>
                                        </p:attrNameLst>
                                      </p:cBhvr>
                                    </p:animRot>
                                    <p:animRot by="-240000">
                                      <p:cBhvr>
                                        <p:cTn id="85" dur="600" fill="hold">
                                          <p:stCondLst>
                                            <p:cond delay="600"/>
                                          </p:stCondLst>
                                        </p:cTn>
                                        <p:tgtEl>
                                          <p:spTgt spid="25"/>
                                        </p:tgtEl>
                                        <p:attrNameLst>
                                          <p:attrName>r</p:attrName>
                                        </p:attrNameLst>
                                      </p:cBhvr>
                                    </p:animRot>
                                    <p:animRot by="240000">
                                      <p:cBhvr>
                                        <p:cTn id="86" dur="600" fill="hold">
                                          <p:stCondLst>
                                            <p:cond delay="1200"/>
                                          </p:stCondLst>
                                        </p:cTn>
                                        <p:tgtEl>
                                          <p:spTgt spid="25"/>
                                        </p:tgtEl>
                                        <p:attrNameLst>
                                          <p:attrName>r</p:attrName>
                                        </p:attrNameLst>
                                      </p:cBhvr>
                                    </p:animRot>
                                    <p:animRot by="-240000">
                                      <p:cBhvr>
                                        <p:cTn id="87" dur="600" fill="hold">
                                          <p:stCondLst>
                                            <p:cond delay="1800"/>
                                          </p:stCondLst>
                                        </p:cTn>
                                        <p:tgtEl>
                                          <p:spTgt spid="25"/>
                                        </p:tgtEl>
                                        <p:attrNameLst>
                                          <p:attrName>r</p:attrName>
                                        </p:attrNameLst>
                                      </p:cBhvr>
                                    </p:animRot>
                                    <p:animRot by="120000">
                                      <p:cBhvr>
                                        <p:cTn id="88" dur="600" fill="hold">
                                          <p:stCondLst>
                                            <p:cond delay="2400"/>
                                          </p:stCondLst>
                                        </p:cTn>
                                        <p:tgtEl>
                                          <p:spTgt spid="25"/>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32" presetClass="emph" presetSubtype="0" fill="hold" nodeType="clickEffect">
                                  <p:stCondLst>
                                    <p:cond delay="0"/>
                                  </p:stCondLst>
                                  <p:childTnLst>
                                    <p:animClr clrSpc="rgb" dir="cw">
                                      <p:cBhvr override="childStyle">
                                        <p:cTn id="92" dur="300" fill="hold"/>
                                        <p:tgtEl>
                                          <p:spTgt spid="25"/>
                                        </p:tgtEl>
                                        <p:attrNameLst>
                                          <p:attrName>style.color</p:attrName>
                                        </p:attrNameLst>
                                      </p:cBhvr>
                                      <p:to>
                                        <a:schemeClr val="accent2"/>
                                      </p:to>
                                    </p:animClr>
                                    <p:animClr clrSpc="rgb" dir="cw">
                                      <p:cBhvr>
                                        <p:cTn id="93" dur="300" fill="hold"/>
                                        <p:tgtEl>
                                          <p:spTgt spid="25"/>
                                        </p:tgtEl>
                                        <p:attrNameLst>
                                          <p:attrName>fillcolor</p:attrName>
                                        </p:attrNameLst>
                                      </p:cBhvr>
                                      <p:to>
                                        <a:schemeClr val="accent2"/>
                                      </p:to>
                                    </p:animClr>
                                    <p:set>
                                      <p:cBhvr>
                                        <p:cTn id="94" dur="300" fill="hold"/>
                                        <p:tgtEl>
                                          <p:spTgt spid="25"/>
                                        </p:tgtEl>
                                        <p:attrNameLst>
                                          <p:attrName>fill.type</p:attrName>
                                        </p:attrNameLst>
                                      </p:cBhvr>
                                      <p:to>
                                        <p:strVal val="solid"/>
                                      </p:to>
                                    </p:set>
                                    <p:set>
                                      <p:cBhvr>
                                        <p:cTn id="95" dur="300" fill="hold"/>
                                        <p:tgtEl>
                                          <p:spTgt spid="25"/>
                                        </p:tgtEl>
                                        <p:attrNameLst>
                                          <p:attrName>fill.on</p:attrName>
                                        </p:attrNameLst>
                                      </p:cBhvr>
                                      <p:to>
                                        <p:strVal val="true"/>
                                      </p:to>
                                    </p:set>
                                    <p:animRot by="120000">
                                      <p:cBhvr>
                                        <p:cTn id="96" dur="300" fill="hold">
                                          <p:stCondLst>
                                            <p:cond delay="0"/>
                                          </p:stCondLst>
                                        </p:cTn>
                                        <p:tgtEl>
                                          <p:spTgt spid="25"/>
                                        </p:tgtEl>
                                        <p:attrNameLst>
                                          <p:attrName>r</p:attrName>
                                        </p:attrNameLst>
                                      </p:cBhvr>
                                    </p:animRot>
                                    <p:animRot by="-240000">
                                      <p:cBhvr>
                                        <p:cTn id="97" dur="600" fill="hold">
                                          <p:stCondLst>
                                            <p:cond delay="600"/>
                                          </p:stCondLst>
                                        </p:cTn>
                                        <p:tgtEl>
                                          <p:spTgt spid="25"/>
                                        </p:tgtEl>
                                        <p:attrNameLst>
                                          <p:attrName>r</p:attrName>
                                        </p:attrNameLst>
                                      </p:cBhvr>
                                    </p:animRot>
                                    <p:animRot by="240000">
                                      <p:cBhvr>
                                        <p:cTn id="98" dur="600" fill="hold">
                                          <p:stCondLst>
                                            <p:cond delay="1200"/>
                                          </p:stCondLst>
                                        </p:cTn>
                                        <p:tgtEl>
                                          <p:spTgt spid="25"/>
                                        </p:tgtEl>
                                        <p:attrNameLst>
                                          <p:attrName>r</p:attrName>
                                        </p:attrNameLst>
                                      </p:cBhvr>
                                    </p:animRot>
                                    <p:animRot by="-240000">
                                      <p:cBhvr>
                                        <p:cTn id="99" dur="600" fill="hold">
                                          <p:stCondLst>
                                            <p:cond delay="1800"/>
                                          </p:stCondLst>
                                        </p:cTn>
                                        <p:tgtEl>
                                          <p:spTgt spid="25"/>
                                        </p:tgtEl>
                                        <p:attrNameLst>
                                          <p:attrName>r</p:attrName>
                                        </p:attrNameLst>
                                      </p:cBhvr>
                                    </p:animRot>
                                    <p:animRot by="120000">
                                      <p:cBhvr>
                                        <p:cTn id="100" dur="600" fill="hold">
                                          <p:stCondLst>
                                            <p:cond delay="2400"/>
                                          </p:stCondLst>
                                        </p:cTn>
                                        <p:tgtEl>
                                          <p:spTgt spid="25"/>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34" presetClass="exit" presetSubtype="0" fill="hold" nodeType="clickEffect">
                                  <p:stCondLst>
                                    <p:cond delay="0"/>
                                  </p:stCondLst>
                                  <p:childTnLst>
                                    <p:anim from="(ppt_x)" to="(ppt_x+1)" calcmode="lin" valueType="num">
                                      <p:cBhvr>
                                        <p:cTn id="104" dur="3000">
                                          <p:stCondLst>
                                            <p:cond delay="0"/>
                                          </p:stCondLst>
                                        </p:cTn>
                                        <p:tgtEl>
                                          <p:spTgt spid="25"/>
                                        </p:tgtEl>
                                        <p:attrNameLst>
                                          <p:attrName>ppt_x</p:attrName>
                                        </p:attrNameLst>
                                      </p:cBhvr>
                                    </p:anim>
                                    <p:anim from="0" to="-1.0" calcmode="lin" valueType="num">
                                      <p:cBhvr>
                                        <p:cTn id="105" dur="600" accel="50000">
                                          <p:stCondLst>
                                            <p:cond delay="0"/>
                                          </p:stCondLst>
                                        </p:cTn>
                                        <p:tgtEl>
                                          <p:spTgt spid="25"/>
                                        </p:tgtEl>
                                        <p:attrNameLst>
                                          <p:attrName>xshear</p:attrName>
                                        </p:attrNameLst>
                                      </p:cBhvr>
                                    </p:anim>
                                    <p:set>
                                      <p:cBhvr>
                                        <p:cTn id="106" dur="2400">
                                          <p:stCondLst>
                                            <p:cond delay="600"/>
                                          </p:stCondLst>
                                        </p:cTn>
                                        <p:tgtEl>
                                          <p:spTgt spid="25"/>
                                        </p:tgtEl>
                                        <p:attrNameLst>
                                          <p:attrName>xshear</p:attrName>
                                        </p:attrNameLst>
                                      </p:cBhvr>
                                      <p:to>
                                        <p:strVal val="-1.0"/>
                                      </p:to>
                                    </p:set>
                                    <p:set>
                                      <p:cBhvr>
                                        <p:cTn id="107" dur="1" fill="hold">
                                          <p:stCondLst>
                                            <p:cond delay="2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30"/>
                    </p:tgtEl>
                  </p:cond>
                </p:stCondLst>
                <p:endSync evt="end" delay="0">
                  <p:rtn val="all"/>
                </p:endSync>
                <p:childTnLst>
                  <p:par>
                    <p:cTn id="109" fill="hold">
                      <p:stCondLst>
                        <p:cond delay="0"/>
                      </p:stCondLst>
                      <p:childTnLst>
                        <p:par>
                          <p:cTn id="110" fill="hold">
                            <p:stCondLst>
                              <p:cond delay="0"/>
                            </p:stCondLst>
                            <p:childTnLst>
                              <p:par>
                                <p:cTn id="111" presetID="26" presetClass="emph" presetSubtype="0" repeatCount="3000" fill="hold" nodeType="clickEffect">
                                  <p:stCondLst>
                                    <p:cond delay="500"/>
                                  </p:stCondLst>
                                  <p:childTnLst>
                                    <p:animEffect transition="out" filter="fade">
                                      <p:cBhvr>
                                        <p:cTn id="112" dur="2000" tmFilter="0, 0; .2, .5; .8, .5; 1, 0"/>
                                        <p:tgtEl>
                                          <p:spTgt spid="30"/>
                                        </p:tgtEl>
                                      </p:cBhvr>
                                    </p:animEffect>
                                    <p:animScale>
                                      <p:cBhvr>
                                        <p:cTn id="113" dur="1000" autoRev="1" fill="hold"/>
                                        <p:tgtEl>
                                          <p:spTgt spid="30"/>
                                        </p:tgtEl>
                                      </p:cBhvr>
                                      <p:by x="105000" y="105000"/>
                                    </p:animScale>
                                  </p:childTnLst>
                                </p:cTn>
                              </p:par>
                            </p:childTnLst>
                          </p:cTn>
                        </p:par>
                      </p:childTnLst>
                    </p:cTn>
                  </p:par>
                </p:childTnLst>
              </p:cTn>
              <p:nextCondLst>
                <p:cond evt="onClick" delay="0">
                  <p:tgtEl>
                    <p:spTgt spid="3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905</Words>
  <Application>Microsoft Office PowerPoint</Application>
  <PresentationFormat>Widescreen</PresentationFormat>
  <Paragraphs>46</Paragraphs>
  <Slides>16</Slides>
  <Notes>0</Notes>
  <HiddenSlides>0</HiddenSlides>
  <MMClips>5</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Times New Roman</vt:lpstr>
      <vt:lpstr>VNI-Ariston</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MNCK-D3</dc:creator>
  <cp:lastModifiedBy>MNCK-D3</cp:lastModifiedBy>
  <cp:revision>5</cp:revision>
  <dcterms:created xsi:type="dcterms:W3CDTF">2025-04-01T18:44:50Z</dcterms:created>
  <dcterms:modified xsi:type="dcterms:W3CDTF">2025-04-10T15:11:58Z</dcterms:modified>
</cp:coreProperties>
</file>