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5" r:id="rId9"/>
    <p:sldId id="266" r:id="rId10"/>
    <p:sldId id="264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FCBA-5C83-BC2B-1483-C86FC2153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A2989-8C1B-F82C-CE94-E470FA58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850E5-6067-CBB3-4D25-48C81887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60BF-812A-44DB-944C-294DAC962FF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B3818-3B70-666F-432A-5B21F1BF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EACC8-DF0B-4FED-FE2C-60E007F1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467B-921A-42F9-B119-E1589721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4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6DCB-69E1-D126-BADC-1D12F19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DD589-1E49-342A-BB2E-6BCDA925C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FF210-8B75-0CB5-203E-5BB1C7AA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60BF-812A-44DB-944C-294DAC962FF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892D8-1953-159C-D912-B3F549E5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5EC0A-60D6-0AEC-02B4-E748691A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467B-921A-42F9-B119-E1589721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7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823F6-B120-D91A-01C5-0D39F301C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15EB7-407C-6104-C99B-DF6646191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D6EB2-A6BD-AD58-B9D2-CEF2D02C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60BF-812A-44DB-944C-294DAC962FF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FA4B1-9F22-8E15-10F9-EB46A612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78F82-D213-5E2F-9030-D22C3F5D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467B-921A-42F9-B119-E1589721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0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7822-E883-605C-3F64-FC880015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960AD-2406-E6C3-0438-0D4150EE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59E99-DB08-8421-FBD0-46FC59BC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60BF-812A-44DB-944C-294DAC962FF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58540-D5D6-9376-2BD5-FA5EEF48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09B28-6456-EDC6-F35F-C3D9C410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467B-921A-42F9-B119-E1589721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6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ED9A-A0C0-F052-E9E8-E934FEC5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1026A-37FC-6555-4358-E461F54EF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6A3D4-CDFE-5A35-A28D-0BB1419A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60BF-812A-44DB-944C-294DAC962FF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15793-42B7-2A6F-24DD-BECB78CA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6C32F-D584-8308-FB68-8613B586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467B-921A-42F9-B119-E1589721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9275-A207-D4BB-D172-A962877B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A8E9C-6E1D-315F-FA04-4E0D4FB49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E51A4-469E-C1C3-6F16-536CEC78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677A1-8373-EA26-E9C7-ED7D1991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60BF-812A-44DB-944C-294DAC962FF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C77A9-778B-9729-E8DE-8B075A17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548AE-41B3-AD87-C4AE-1B7E37DB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467B-921A-42F9-B119-E1589721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8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3076-880A-7906-9915-BB3B7570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FB5BD-C1EA-9DEC-72B1-84F60F133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E3E90-0317-C524-D87C-99B6292F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0EBF1-CCA4-8490-31F6-4BBF31BB0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31CF2-344E-E6F1-4ACC-85F635BEB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C79B2-735A-C5C3-B9C8-8529A511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60BF-812A-44DB-944C-294DAC962FF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522BA3-D557-DE95-83DA-EC1E402C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8E361-D67F-DFAB-86AC-12D51254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467B-921A-42F9-B119-E1589721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8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DB21-8F8E-8399-9B20-B920FC08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ABC99-D207-2BAE-32EB-430E9648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60BF-812A-44DB-944C-294DAC962FF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0D41C-986D-07FD-F32B-3E170253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50E97-9F91-86AF-A457-4A259B04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467B-921A-42F9-B119-E1589721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B2C4E-64EC-D4C3-D540-68EF99D9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60BF-812A-44DB-944C-294DAC962FF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74520-1E19-75B8-A1FF-84903C02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74CF-2D91-C4A6-D23D-1F93BA01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467B-921A-42F9-B119-E1589721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109AD-4BD0-D9AD-5088-C1AC54A6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FC57-E8D1-24ED-5D12-BA516247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7584D-7142-F711-7886-268DF0B4C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24DF9-3A89-E8AE-52FA-CBE24AB6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60BF-812A-44DB-944C-294DAC962FF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C97FC-D449-E489-F705-ACBB1360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10A51-772B-350A-0AC5-6E94176C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467B-921A-42F9-B119-E1589721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29EE-3D35-7754-C3E7-F81A13D4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CC61F-A339-562C-AF08-0D3764E41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1A487-B962-CED0-35AA-A9173EBBD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EF144-DB68-265F-B53E-9CAB3376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60BF-812A-44DB-944C-294DAC962FF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253BD-08CB-5FFB-F386-4ED2D305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CCFD7-45A4-77BF-1916-18966D23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467B-921A-42F9-B119-E1589721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1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2CEB1-FDF4-1153-4E5B-A3E377A7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62E39-E8B2-639F-C386-2E66EC0B6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B083F-1A9F-5B32-3085-357996615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60BF-812A-44DB-944C-294DAC962FF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56B57-DD2F-1A80-D2AB-BE493C23F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6DA9F-B06F-DDE6-5F2A-709D72138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D467B-921A-42F9-B119-E1589721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2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C64B-E40A-CAB6-7298-E405C4E02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82B8A-7D8D-3C24-7BA3-66E3AF38EB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96264-9923-D141-13E7-56A95B119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27"/>
            <a:ext cx="12192000" cy="6858000"/>
          </a:xfrm>
          <a:prstGeom prst="rect">
            <a:avLst/>
          </a:prstGeom>
        </p:spPr>
      </p:pic>
      <p:sp>
        <p:nvSpPr>
          <p:cNvPr id="5" name="WordArt 19">
            <a:extLst>
              <a:ext uri="{FF2B5EF4-FFF2-40B4-BE49-F238E27FC236}">
                <a16:creationId xmlns:a16="http://schemas.microsoft.com/office/drawing/2014/main" id="{480228DB-3CD5-A8C8-BDEB-428E0D70D2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0635" y="1639888"/>
            <a:ext cx="3621087" cy="569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19DA993F-AE24-DF3F-FDD6-38A2B34C7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2" y="2971800"/>
            <a:ext cx="75850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altLang="en-US" sz="2300" b="1" dirty="0" err="1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Nhận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biết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tập</a:t>
            </a:r>
            <a:r>
              <a:rPr lang="en-US" altLang="en-US" sz="2300" b="1" dirty="0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nói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cái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mũ</a:t>
            </a:r>
            <a:endParaRPr lang="en-US" altLang="en-US" sz="2300" b="1" dirty="0">
              <a:solidFill>
                <a:srgbClr val="0000FF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300" b="1" dirty="0" err="1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Lứa</a:t>
            </a:r>
            <a:r>
              <a:rPr lang="en-US" altLang="en-US" sz="2300" b="1" dirty="0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tuổi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: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Nhà</a:t>
            </a:r>
            <a:r>
              <a:rPr lang="en-US" altLang="en-US" sz="2300" b="1" dirty="0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trẻ</a:t>
            </a:r>
            <a:r>
              <a:rPr lang="vi-VN" altLang="en-US" sz="2300" b="1" dirty="0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D3</a:t>
            </a:r>
            <a:r>
              <a:rPr lang="en-US" altLang="en-US" sz="2300" b="1" dirty="0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 (24 – 36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tháng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)</a:t>
            </a:r>
            <a:endParaRPr lang="vi-VN" altLang="en-US" sz="2300" b="1" dirty="0">
              <a:solidFill>
                <a:srgbClr val="0000FF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vi-VN" altLang="en-US" sz="2300" b="1" dirty="0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Giáo viên: Nguyễn Diệu Linh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877422F-3A21-9E61-A514-31AFDADF7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70" y="2301875"/>
            <a:ext cx="1022446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LĨNH VỰC PHÁT TRIỂN NGÔN NGỮ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ea typeface="Roboto" pitchFamily="2" charset="0"/>
              <a:cs typeface="Times New Roman" pitchFamily="18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60B9004-A65D-BD17-C6CE-05D4819BB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67555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CỰ KHỐI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17F62-8416-C5F5-EF1E-D3CA10725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6" y="1212850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2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208E-7796-5A31-712F-4CDE775A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74B35-3BA5-D515-9A7A-0E24971B2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 person and person on a boat&#10;&#10;Description automatically generated with medium confidence">
            <a:extLst>
              <a:ext uri="{FF2B5EF4-FFF2-40B4-BE49-F238E27FC236}">
                <a16:creationId xmlns:a16="http://schemas.microsoft.com/office/drawing/2014/main" id="{E92B0D1E-E85E-8BD4-1156-3287E3FE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E93AF3-1A3C-8FFA-7AC0-594A07FAD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838" y="62738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9A6E-37EA-EEE9-550B-51C15AE6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C83D1-5B58-EFCD-DDFA-6E298FF8A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">
            <a:extLst>
              <a:ext uri="{FF2B5EF4-FFF2-40B4-BE49-F238E27FC236}">
                <a16:creationId xmlns:a16="http://schemas.microsoft.com/office/drawing/2014/main" id="{84EA33FB-0BFA-CD8F-D715-20C633A1A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76EB7E0C-36AA-15F5-35C6-F67BE56E44CA}"/>
              </a:ext>
            </a:extLst>
          </p:cNvPr>
          <p:cNvSpPr txBox="1"/>
          <p:nvPr/>
        </p:nvSpPr>
        <p:spPr>
          <a:xfrm>
            <a:off x="3628390" y="730518"/>
            <a:ext cx="49352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quát</a:t>
            </a:r>
            <a:endParaRPr lang="en-US" sz="60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18985DF-9433-7180-DF43-1EE2463C6985}"/>
              </a:ext>
            </a:extLst>
          </p:cNvPr>
          <p:cNvSpPr txBox="1"/>
          <p:nvPr/>
        </p:nvSpPr>
        <p:spPr>
          <a:xfrm>
            <a:off x="760446" y="2210664"/>
            <a:ext cx="10657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altLang="en-US" sz="2400" b="1" dirty="0">
                <a:latin typeface="+mj-lt"/>
                <a:cs typeface="Times New Roman" panose="02020603050405020304" pitchFamily="18" charset="0"/>
                <a:sym typeface="+mn-ea"/>
              </a:rPr>
              <a:t>  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quai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Khi ra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994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2DDF-3611-A2D4-C948-8EFAF870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277-9779-67BE-049A-D9592A3BC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iới thiệu">
            <a:extLst>
              <a:ext uri="{FF2B5EF4-FFF2-40B4-BE49-F238E27FC236}">
                <a16:creationId xmlns:a16="http://schemas.microsoft.com/office/drawing/2014/main" id="{5EA94019-8F99-B56F-C8E7-1A4C3F34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" y="0"/>
            <a:ext cx="12192476" cy="69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00B66913-0EA1-5338-DF44-694AE1C19D8A}"/>
              </a:ext>
            </a:extLst>
          </p:cNvPr>
          <p:cNvSpPr txBox="1"/>
          <p:nvPr/>
        </p:nvSpPr>
        <p:spPr>
          <a:xfrm>
            <a:off x="2795075" y="1607185"/>
            <a:ext cx="660137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Mở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rộng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31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62CA-98E3-4F5B-1FCE-64A1973E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FE2DC-2A78-C289-40BB-859F3AB51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C0E4D-B1ED-DAE0-B455-213624BD2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2" y="232410"/>
            <a:ext cx="3965337" cy="291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655D8C-C28A-93C2-B631-EEB99A6BC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41" y="232410"/>
            <a:ext cx="3965337" cy="2971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FFDF84-6306-BE74-41FA-C0487DD3E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27210"/>
            <a:ext cx="4150360" cy="3232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4AB503-AE1E-C084-6F8A-882A441D4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41" y="3568700"/>
            <a:ext cx="364743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CC1E-FA5C-284B-0EDB-586812FE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AF098-F12E-CC1C-10B8-80D7669E1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d">
            <a:extLst>
              <a:ext uri="{FF2B5EF4-FFF2-40B4-BE49-F238E27FC236}">
                <a16:creationId xmlns:a16="http://schemas.microsoft.com/office/drawing/2014/main" id="{F2970140-8494-EE5D-F4D0-A64EB8D7F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" y="0"/>
            <a:ext cx="12184495" cy="6858635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3E39D5C1-6E7A-67E9-F0D3-23D813BF0BB2}"/>
              </a:ext>
            </a:extLst>
          </p:cNvPr>
          <p:cNvSpPr txBox="1"/>
          <p:nvPr/>
        </p:nvSpPr>
        <p:spPr>
          <a:xfrm>
            <a:off x="4454416" y="538309"/>
            <a:ext cx="557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 DỤC</a:t>
            </a:r>
            <a:endParaRPr lang="en-US" sz="48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E4C1ED2-1515-3C13-8EC7-B367EC4321A8}"/>
              </a:ext>
            </a:extLst>
          </p:cNvPr>
          <p:cNvSpPr txBox="1"/>
          <p:nvPr/>
        </p:nvSpPr>
        <p:spPr>
          <a:xfrm>
            <a:off x="1397846" y="1874595"/>
            <a:ext cx="9396307" cy="171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con ạ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2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1697-6236-03B5-86ED-DCB01DB4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06AD7-58E1-E313-4226-656DDE05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UAYI Jungle Safari Photo Background Animals Forest Photography Backdrop  Baby Birthday Theme Party Banner customizable LW 1017|Background| -  AliExpress">
            <a:extLst>
              <a:ext uri="{FF2B5EF4-FFF2-40B4-BE49-F238E27FC236}">
                <a16:creationId xmlns:a16="http://schemas.microsoft.com/office/drawing/2014/main" id="{9A096141-3776-935E-D700-C7C73BCB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CC67FAA3-6BB3-75D6-68CF-4EDA68D2A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2943225"/>
            <a:ext cx="6172200" cy="164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alt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altLang="en-US" sz="44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7FFA-8A77-EB3A-B4A0-C34B5BB4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941B-71C0-FF8B-80AD-601F839B5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A picture containing flower, bouquet, porcelain&#10;&#10;Description automatically generated">
            <a:extLst>
              <a:ext uri="{FF2B5EF4-FFF2-40B4-BE49-F238E27FC236}">
                <a16:creationId xmlns:a16="http://schemas.microsoft.com/office/drawing/2014/main" id="{05E44149-2BD2-B0A1-2151-E52ECA59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463"/>
            <a:ext cx="121841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footwear&#10;&#10;Description automatically generated">
            <a:extLst>
              <a:ext uri="{FF2B5EF4-FFF2-40B4-BE49-F238E27FC236}">
                <a16:creationId xmlns:a16="http://schemas.microsoft.com/office/drawing/2014/main" id="{FBA8B1C1-E043-2536-3DF1-695B73B20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5786357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red umbrella on a stand&#10;&#10;Description automatically generated with low confidence">
            <a:extLst>
              <a:ext uri="{FF2B5EF4-FFF2-40B4-BE49-F238E27FC236}">
                <a16:creationId xmlns:a16="http://schemas.microsoft.com/office/drawing/2014/main" id="{15EA745D-6B12-1EE3-CAB9-CDDA79ADB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57" y="41275"/>
            <a:ext cx="556744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art, surface chart&#10;&#10;Description automatically generated">
            <a:extLst>
              <a:ext uri="{FF2B5EF4-FFF2-40B4-BE49-F238E27FC236}">
                <a16:creationId xmlns:a16="http://schemas.microsoft.com/office/drawing/2014/main" id="{DBF03AAC-F236-CA66-682E-4F5EC290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20" y="3470275"/>
            <a:ext cx="555982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skirt&#10;&#10;Description automatically generated">
            <a:extLst>
              <a:ext uri="{FF2B5EF4-FFF2-40B4-BE49-F238E27FC236}">
                <a16:creationId xmlns:a16="http://schemas.microsoft.com/office/drawing/2014/main" id="{54A10CF7-9D33-D013-A661-8AD56329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6463"/>
            <a:ext cx="5786357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9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64E5-32A6-88AC-7CB7-1B5A31F8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25BC9-2B3C-3E68-0B83-C44C98539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UAYI Jungle Safari Photo Background Animals Forest Photography Backdrop  Baby Birthday Theme Party Banner customizable LW 1017|Background| -  AliExpress">
            <a:extLst>
              <a:ext uri="{FF2B5EF4-FFF2-40B4-BE49-F238E27FC236}">
                <a16:creationId xmlns:a16="http://schemas.microsoft.com/office/drawing/2014/main" id="{4BF183BD-0895-934B-24A8-1CF62775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F1EE165C-70BB-A614-9C33-F3CACCDBC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367" y="2852296"/>
            <a:ext cx="70042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28685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5F4E-3D19-51F0-D70F-89C5F728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D24E-F91B-6A46-E3C3-CE68999B3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, Đẹp Đơn Giản Làm Slide">
            <a:extLst>
              <a:ext uri="{FF2B5EF4-FFF2-40B4-BE49-F238E27FC236}">
                <a16:creationId xmlns:a16="http://schemas.microsoft.com/office/drawing/2014/main" id="{EEDA501D-3134-E1FA-58AB-30492FD63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68CCABD2-D6DA-5609-08A1-15C60CCEB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748" y="587599"/>
            <a:ext cx="6048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 ĐÍCH YÊU CẦU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3101E-950E-3374-6AD1-C5C18324E94F}"/>
              </a:ext>
            </a:extLst>
          </p:cNvPr>
          <p:cNvSpPr txBox="1"/>
          <p:nvPr/>
        </p:nvSpPr>
        <p:spPr>
          <a:xfrm>
            <a:off x="1171574" y="1118153"/>
            <a:ext cx="1029454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1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chơi”cái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</a:p>
          <a:p>
            <a:pPr marL="342900" indent="-342900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chơi”cái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</a:p>
          <a:p>
            <a:pPr marL="285750" indent="-285750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9F4D-B1D5-D6D3-7F0E-A62D23BE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6F868-B680-34F7-7123-DAD6B1FF8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 picture containing flower, bouquet, porcelain&#10;&#10;Description automatically generated">
            <a:extLst>
              <a:ext uri="{FF2B5EF4-FFF2-40B4-BE49-F238E27FC236}">
                <a16:creationId xmlns:a16="http://schemas.microsoft.com/office/drawing/2014/main" id="{A83E9D34-D227-6F7B-382A-A508BC67E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7207EE-6BC2-65E7-6ECD-619508D06EFB}"/>
              </a:ext>
            </a:extLst>
          </p:cNvPr>
          <p:cNvSpPr/>
          <p:nvPr/>
        </p:nvSpPr>
        <p:spPr>
          <a:xfrm>
            <a:off x="3182883" y="1124744"/>
            <a:ext cx="4281513" cy="122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</a:p>
          <a:p>
            <a:pPr>
              <a:lnSpc>
                <a:spcPct val="150000"/>
              </a:lnSpc>
              <a:defRPr/>
            </a:pPr>
            <a:r>
              <a:rPr lang="vi-VN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Cô đọc câu đố cho trẻ</a:t>
            </a:r>
            <a:endParaRPr lang="en-US" sz="24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CB71C-D323-D128-FC67-5610B06A4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924944"/>
            <a:ext cx="6348519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3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9A406-8CFC-2044-F2B2-456979C6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04820-EE6A-E44D-9703-247DF7634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B5AF7809-FAEE-D165-3291-2609DA46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611B-5316-914D-CB48-0B336777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DB32-E4B7-B921-DD39-F9AD5E3F8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 picture containing flower, bouquet, porcelain&#10;&#10;Description automatically generated">
            <a:extLst>
              <a:ext uri="{FF2B5EF4-FFF2-40B4-BE49-F238E27FC236}">
                <a16:creationId xmlns:a16="http://schemas.microsoft.com/office/drawing/2014/main" id="{05FC5E32-5CE5-BB89-A072-7E4FCAFD1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59AB44-022A-4BBE-BBAA-C2FB6EE37CD7}"/>
              </a:ext>
            </a:extLst>
          </p:cNvPr>
          <p:cNvSpPr/>
          <p:nvPr/>
        </p:nvSpPr>
        <p:spPr>
          <a:xfrm>
            <a:off x="3570308" y="1077539"/>
            <a:ext cx="5051383" cy="12262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hình thức tổ chức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Nhận biết tập nói cái mũ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headdress, hat, red, pink&#10;&#10;Description automatically generated">
            <a:extLst>
              <a:ext uri="{FF2B5EF4-FFF2-40B4-BE49-F238E27FC236}">
                <a16:creationId xmlns:a16="http://schemas.microsoft.com/office/drawing/2014/main" id="{BD087EC8-0F2A-9DC0-55DA-EB7CF28D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14" y="300454"/>
            <a:ext cx="4171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3">
            <a:extLst>
              <a:ext uri="{FF2B5EF4-FFF2-40B4-BE49-F238E27FC236}">
                <a16:creationId xmlns:a16="http://schemas.microsoft.com/office/drawing/2014/main" id="{02DA1A07-1027-F7C0-B0E4-EAB1F49006B3}"/>
              </a:ext>
            </a:extLst>
          </p:cNvPr>
          <p:cNvSpPr/>
          <p:nvPr/>
        </p:nvSpPr>
        <p:spPr>
          <a:xfrm>
            <a:off x="3987800" y="1638300"/>
            <a:ext cx="685800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F115B-63F9-DE77-B932-F1118A3074AB}"/>
              </a:ext>
            </a:extLst>
          </p:cNvPr>
          <p:cNvSpPr txBox="1"/>
          <p:nvPr/>
        </p:nvSpPr>
        <p:spPr>
          <a:xfrm>
            <a:off x="2612653" y="122938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5">
            <a:extLst>
              <a:ext uri="{FF2B5EF4-FFF2-40B4-BE49-F238E27FC236}">
                <a16:creationId xmlns:a16="http://schemas.microsoft.com/office/drawing/2014/main" id="{113ADAE8-B914-CCA0-A1D4-E439E7272BEB}"/>
              </a:ext>
            </a:extLst>
          </p:cNvPr>
          <p:cNvSpPr/>
          <p:nvPr/>
        </p:nvSpPr>
        <p:spPr>
          <a:xfrm rot="3656579">
            <a:off x="7093849" y="480412"/>
            <a:ext cx="95846" cy="538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0A5C8-9F5D-EC8D-10B1-98150F021899}"/>
              </a:ext>
            </a:extLst>
          </p:cNvPr>
          <p:cNvSpPr txBox="1"/>
          <p:nvPr/>
        </p:nvSpPr>
        <p:spPr>
          <a:xfrm>
            <a:off x="7452167" y="27253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mũ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ft Arrow 7">
            <a:extLst>
              <a:ext uri="{FF2B5EF4-FFF2-40B4-BE49-F238E27FC236}">
                <a16:creationId xmlns:a16="http://schemas.microsoft.com/office/drawing/2014/main" id="{EAFDCC1C-41A7-1CB2-35A5-B6D3561081EB}"/>
              </a:ext>
            </a:extLst>
          </p:cNvPr>
          <p:cNvSpPr/>
          <p:nvPr/>
        </p:nvSpPr>
        <p:spPr>
          <a:xfrm>
            <a:off x="7245350" y="2743200"/>
            <a:ext cx="4572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3DF62-35C6-F15B-F45A-4DA51245AC3F}"/>
              </a:ext>
            </a:extLst>
          </p:cNvPr>
          <p:cNvSpPr txBox="1"/>
          <p:nvPr/>
        </p:nvSpPr>
        <p:spPr>
          <a:xfrm>
            <a:off x="7700454" y="2481590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mũ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Arrow 9">
            <a:extLst>
              <a:ext uri="{FF2B5EF4-FFF2-40B4-BE49-F238E27FC236}">
                <a16:creationId xmlns:a16="http://schemas.microsoft.com/office/drawing/2014/main" id="{477E7C60-0501-4942-EBCE-31D1AD177ADC}"/>
              </a:ext>
            </a:extLst>
          </p:cNvPr>
          <p:cNvSpPr/>
          <p:nvPr/>
        </p:nvSpPr>
        <p:spPr>
          <a:xfrm rot="2270128">
            <a:off x="7141370" y="3964732"/>
            <a:ext cx="765821" cy="1163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6D9A06-398A-BCBA-0F1E-EB9CF3FE55E0}"/>
              </a:ext>
            </a:extLst>
          </p:cNvPr>
          <p:cNvSpPr txBox="1"/>
          <p:nvPr/>
        </p:nvSpPr>
        <p:spPr>
          <a:xfrm>
            <a:off x="7769350" y="4158734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ight Arrow 11">
            <a:extLst>
              <a:ext uri="{FF2B5EF4-FFF2-40B4-BE49-F238E27FC236}">
                <a16:creationId xmlns:a16="http://schemas.microsoft.com/office/drawing/2014/main" id="{5B03E9F2-242A-F295-7BEE-EA53DCF1124C}"/>
              </a:ext>
            </a:extLst>
          </p:cNvPr>
          <p:cNvSpPr/>
          <p:nvPr/>
        </p:nvSpPr>
        <p:spPr>
          <a:xfrm>
            <a:off x="4616450" y="3947600"/>
            <a:ext cx="571500" cy="105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629DF-9EA9-6672-9F03-1DB3DC2A8963}"/>
              </a:ext>
            </a:extLst>
          </p:cNvPr>
          <p:cNvSpPr txBox="1"/>
          <p:nvPr/>
        </p:nvSpPr>
        <p:spPr>
          <a:xfrm>
            <a:off x="2804840" y="3687218"/>
            <a:ext cx="152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Quai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mũ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7E77B-FD38-1B42-D61E-5AEE52CB8A94}"/>
              </a:ext>
            </a:extLst>
          </p:cNvPr>
          <p:cNvSpPr txBox="1"/>
          <p:nvPr/>
        </p:nvSpPr>
        <p:spPr>
          <a:xfrm>
            <a:off x="4887143" y="6016303"/>
            <a:ext cx="2299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CÁI MŨ</a:t>
            </a:r>
          </a:p>
        </p:txBody>
      </p:sp>
    </p:spTree>
    <p:extLst>
      <p:ext uri="{BB962C8B-B14F-4D97-AF65-F5344CB8AC3E}">
        <p14:creationId xmlns:p14="http://schemas.microsoft.com/office/powerpoint/2010/main" val="38095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1" grpId="0" animBg="1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810EC7F4-2938-3917-A8BF-6D127CC2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70" y="788193"/>
            <a:ext cx="668655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D79946-9961-31F9-A7F3-DD422B56B911}"/>
              </a:ext>
            </a:extLst>
          </p:cNvPr>
          <p:cNvSpPr txBox="1"/>
          <p:nvPr/>
        </p:nvSpPr>
        <p:spPr>
          <a:xfrm>
            <a:off x="3112771" y="521043"/>
            <a:ext cx="102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9221">
            <a:extLst>
              <a:ext uri="{FF2B5EF4-FFF2-40B4-BE49-F238E27FC236}">
                <a16:creationId xmlns:a16="http://schemas.microsoft.com/office/drawing/2014/main" id="{036CB877-B0A3-F52B-9498-066BB9350E0B}"/>
              </a:ext>
            </a:extLst>
          </p:cNvPr>
          <p:cNvSpPr/>
          <p:nvPr/>
        </p:nvSpPr>
        <p:spPr>
          <a:xfrm rot="900543">
            <a:off x="3803157" y="1084205"/>
            <a:ext cx="1592423" cy="242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95B82-5D1C-3921-D8CB-BA808FF823AF}"/>
              </a:ext>
            </a:extLst>
          </p:cNvPr>
          <p:cNvSpPr txBox="1"/>
          <p:nvPr/>
        </p:nvSpPr>
        <p:spPr>
          <a:xfrm>
            <a:off x="2451755" y="517733"/>
            <a:ext cx="154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C38C8-DCF1-F2DF-C4E7-F65DEFB15C77}"/>
              </a:ext>
            </a:extLst>
          </p:cNvPr>
          <p:cNvSpPr txBox="1"/>
          <p:nvPr/>
        </p:nvSpPr>
        <p:spPr>
          <a:xfrm>
            <a:off x="8244146" y="157188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ft Arrow 9233">
            <a:extLst>
              <a:ext uri="{FF2B5EF4-FFF2-40B4-BE49-F238E27FC236}">
                <a16:creationId xmlns:a16="http://schemas.microsoft.com/office/drawing/2014/main" id="{DD40CF64-18F7-B2AA-84C5-F4F484E19525}"/>
              </a:ext>
            </a:extLst>
          </p:cNvPr>
          <p:cNvSpPr/>
          <p:nvPr/>
        </p:nvSpPr>
        <p:spPr>
          <a:xfrm>
            <a:off x="7281272" y="2042151"/>
            <a:ext cx="1689886" cy="93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2F021-2F49-E68C-751D-8EAA85C487C6}"/>
              </a:ext>
            </a:extLst>
          </p:cNvPr>
          <p:cNvSpPr txBox="1"/>
          <p:nvPr/>
        </p:nvSpPr>
        <p:spPr>
          <a:xfrm>
            <a:off x="8338420" y="1445256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group of people in red shirts&#10;&#10;Description automatically generated with low confidence">
            <a:extLst>
              <a:ext uri="{FF2B5EF4-FFF2-40B4-BE49-F238E27FC236}">
                <a16:creationId xmlns:a16="http://schemas.microsoft.com/office/drawing/2014/main" id="{0CD96B39-1B79-DCB7-8A07-3C70CAA32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28" y="228600"/>
            <a:ext cx="824150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BD9EBD-0F92-EC49-44FC-17E37737E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08" y="6273225"/>
            <a:ext cx="2133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82B3-5595-8468-07E5-041DEB7E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DA79-D398-B8CD-D6F5-5609477D1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 picture containing outdoor, sky, grass, person&#10;&#10;Description automatically generated">
            <a:extLst>
              <a:ext uri="{FF2B5EF4-FFF2-40B4-BE49-F238E27FC236}">
                <a16:creationId xmlns:a16="http://schemas.microsoft.com/office/drawing/2014/main" id="{F789D733-6C90-BA24-AAB6-C3516634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397"/>
            <a:ext cx="10515600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56F37-9770-9FB5-B5D4-BB78C51A4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620" y="6309360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9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406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MNCK-D3</dc:creator>
  <cp:lastModifiedBy>MNCK-D3</cp:lastModifiedBy>
  <cp:revision>2</cp:revision>
  <dcterms:created xsi:type="dcterms:W3CDTF">2025-04-10T14:49:19Z</dcterms:created>
  <dcterms:modified xsi:type="dcterms:W3CDTF">2025-04-10T15:03:37Z</dcterms:modified>
</cp:coreProperties>
</file>