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C0000-5DD4-B20C-B06E-89B884F58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DC4E0E-456B-1533-95F2-67D2DE3DD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F6E13-49EA-F17E-CC7A-BE5ACD8D5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74BF3-8C12-B854-4C71-0E797AE2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18D6E-10A6-FF88-6392-4348A862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16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90CA-B54C-4D0C-8096-8A6503C75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DB628-540E-3299-2663-747CA8053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9F018-3AF4-6944-B068-95675A0F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C98B3-2740-1D9E-E128-7626923D4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72475-0BE2-7E85-3D8F-D8DFF647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7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2C2698-431A-4A3A-222C-5A405426F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B2747-EF5F-C553-B620-C79977456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7E8F9-5017-0940-6BCC-6E3D830D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22386-A88C-7D86-9685-0401C6DE3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BCB42-2E31-FDC8-46D4-32A97A27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0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8F3-29E5-0CD8-184F-08A67CCD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80EB-E3A2-3481-1FE8-EEB3B7BAF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A4E69-70D7-AAB8-D696-72E4850FC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89406-0F30-6E76-4407-DAA3256A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466F1-344A-94A6-DB1C-36CDB0B4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ECAF-9AF1-CA39-A1B1-4A6E06040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5BA47-7E7A-6167-FAA4-96585C122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AE4D5-F68D-D1ED-6C40-0BD6F011D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1A2DC-6272-4FC7-E2F5-5BA63BBD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A7EF8-B7D0-E41F-3441-A8B241AD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4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EF62-711E-E31E-63E1-A8530B6A3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1E837-5277-01DF-D1F4-EB3F1C87C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57026-4C56-0759-0F55-EDF1957B8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F2601-BE6A-8AF6-6E1F-93EAED34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8E73B-4895-6B84-3943-D8F9B3C68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2380C-702B-6117-A4D6-13229BCF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9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8665E-75BA-EB58-7115-448C14DE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EB25D-3A81-8BB3-5708-5FB2EDD9C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5FF9C-64C1-EFB8-4ED3-6B41870A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2A4AD-440E-A993-2CFF-A138C9F33C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099765-2F80-0A0E-D6FB-9EE010C38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580C5-EBAC-A461-78F0-0CB0D1314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E9BB5C-ECBC-5F5D-E445-6842CF81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B754A5-66B2-FC3F-757C-4719CD7E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5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3D18-77A7-46EE-211E-AA1B549E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38FE7B-F0C0-D41A-9147-D7AD4721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9B97B-3B94-4F6B-2A6E-8747D0BE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ADF15-95F0-502B-C0D4-DD81C972F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8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473139-543D-38BF-939F-CF04C7F7F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AD59D2-741D-855E-F5A5-B1559E28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3FA05-94B0-A55C-5CF6-166DD221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4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1D9C4-EDF9-0E9F-5BA3-788FCEAB0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5457B-918C-1BE4-34AA-E0947B35C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6606F-C365-F5B7-27A5-EEE2E090D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D2CB3-87B8-5A10-C668-34CBADBEF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86736-D044-A5D1-2832-3902501E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9B930-FB02-BE02-0C15-26357063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5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80DA-5B20-0D24-BFB9-0908CBC43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9052B1-C598-AF46-BB66-2DA5F18DB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2AA0B-FAFF-4D93-6CFA-E5DB35992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7D198-6980-13CA-860A-89ABEAC0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63E00-A8CC-83E6-F046-00BA44B16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7F2D0-CED7-30E1-3D72-70763B39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E266EE-4974-3E9B-38F3-B89C6158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DA96D-11F7-0279-03D1-869DCCCDB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43BF-9C84-9353-FD42-5BB9F7EE2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15E6-F2B5-4B91-9500-93EEE5BCB65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ECB8F-7EFD-65E1-61B4-72D610D53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29B9F-EFAE-CBC4-05AA-3ABFB727E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FCAFC-3D53-486D-B4DF-96FDBDF50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4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EC9EE-D223-2F76-2FDA-FEBA86214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FFBC5-BDB6-122C-34E4-136314D969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91A60-C02C-4FB2-9AEB-8B4CA8D41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F5DF9-0EBF-F81C-7D86-8349A34EC8FF}"/>
              </a:ext>
            </a:extLst>
          </p:cNvPr>
          <p:cNvSpPr txBox="1"/>
          <p:nvPr/>
        </p:nvSpPr>
        <p:spPr>
          <a:xfrm>
            <a:off x="3008670" y="366517"/>
            <a:ext cx="6174658" cy="663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</a:t>
            </a:r>
            <a:r>
              <a:rPr lang="vi-VN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 KHỐI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C322F-9D22-6C1D-8A1F-4D87C3ABA313}"/>
              </a:ext>
            </a:extLst>
          </p:cNvPr>
          <p:cNvSpPr txBox="1"/>
          <p:nvPr/>
        </p:nvSpPr>
        <p:spPr>
          <a:xfrm>
            <a:off x="3008670" y="2104066"/>
            <a:ext cx="6174658" cy="81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5FB8B-BD13-EA53-4FD0-5E1C414632F4}"/>
              </a:ext>
            </a:extLst>
          </p:cNvPr>
          <p:cNvSpPr txBox="1"/>
          <p:nvPr/>
        </p:nvSpPr>
        <p:spPr>
          <a:xfrm>
            <a:off x="3008670" y="3261946"/>
            <a:ext cx="617465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br>
              <a:rPr lang="en-US" altLang="en-US" sz="1800" b="1" dirty="0">
                <a:solidFill>
                  <a:srgbClr val="0000FF"/>
                </a:solidFill>
                <a:latin typeface=".VnTimeH" panose="020B7200000000000000" pitchFamily="34" charset="0"/>
              </a:rPr>
            </a:b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Nghe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Êch ộp</a:t>
            </a:r>
          </a:p>
          <a:p>
            <a:pPr algn="ctr" eaLnBrk="1" hangingPunct="1"/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Lớp: Nhà trẻ D3</a:t>
            </a:r>
          </a:p>
          <a:p>
            <a:pPr algn="ctr" eaLnBrk="1" hangingPunct="1"/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Năm học: 2024 -2025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01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75B99-0F3D-A1F1-A2ED-F48684C7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B981C-57FB-15FE-EF4E-1857E204C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9ADCE27-2858-3804-8AB8-8E7A7BC3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7C8CCB-CBF0-AEF6-5EA0-8AB50468BFF9}"/>
              </a:ext>
            </a:extLst>
          </p:cNvPr>
          <p:cNvSpPr txBox="1"/>
          <p:nvPr/>
        </p:nvSpPr>
        <p:spPr>
          <a:xfrm>
            <a:off x="3008671" y="1579377"/>
            <a:ext cx="6174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000" b="1">
                <a:solidFill>
                  <a:srgbClr val="FB3527"/>
                </a:solidFill>
                <a:latin typeface="+mj-lt"/>
              </a:rPr>
              <a:t>1.</a:t>
            </a:r>
            <a:r>
              <a:rPr lang="vi-VN" altLang="en-US" sz="2000" b="1">
                <a:solidFill>
                  <a:srgbClr val="FB3527"/>
                </a:solidFill>
                <a:latin typeface="+mj-lt"/>
              </a:rPr>
              <a:t> </a:t>
            </a:r>
            <a:r>
              <a:rPr lang="vi-VN" altLang="en-US" sz="2000" b="1" dirty="0">
                <a:solidFill>
                  <a:srgbClr val="FB3527"/>
                </a:solidFill>
                <a:latin typeface="+mj-lt"/>
              </a:rPr>
              <a:t>Ổn định tổ chức</a:t>
            </a:r>
          </a:p>
          <a:p>
            <a:pPr algn="ctr" eaLnBrk="1" hangingPunct="1">
              <a:spcBef>
                <a:spcPct val="0"/>
              </a:spcBef>
            </a:pPr>
            <a:r>
              <a:rPr lang="vi-VN" altLang="en-US" sz="2000" b="1" dirty="0">
                <a:solidFill>
                  <a:srgbClr val="FB3527"/>
                </a:solidFill>
                <a:latin typeface="+mj-lt"/>
              </a:rPr>
              <a:t>- Cô cùng trẻ xem 1 số hình ảnh về mùa hè</a:t>
            </a:r>
          </a:p>
        </p:txBody>
      </p:sp>
    </p:spTree>
    <p:extLst>
      <p:ext uri="{BB962C8B-B14F-4D97-AF65-F5344CB8AC3E}">
        <p14:creationId xmlns:p14="http://schemas.microsoft.com/office/powerpoint/2010/main" val="411043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F6B0-2E26-69E6-E94F-E9034A3C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3F00B-D2F3-75DD-48E0-A1102FCDC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9ECB9E6-5CC2-63AE-5999-7DF891202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5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39313-E844-29FC-F938-867851B7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C9B21-1980-BF9D-9184-214B7254A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D99645E-2804-90D9-57C7-1B126DB5E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2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D658-C062-4BF6-5DFF-0C7B07FE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5BF04-C0B2-035D-6B8F-611C88D1F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B5D7999-39A4-7873-9683-0116DDCA5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86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2827-7D83-03BC-9617-5F3FC9A65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0F741-FE6C-28F7-ADB5-BE2B64DDD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0B3B142-BD7C-6EFB-46AD-7892DE53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84F7717-1849-77F0-2FFC-C0C405DFD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CDA9EB-1E97-08BC-459B-15363A36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eat bai hat mua he den">
            <a:hlinkClick r:id="" action="ppaction://media"/>
            <a:extLst>
              <a:ext uri="{FF2B5EF4-FFF2-40B4-BE49-F238E27FC236}">
                <a16:creationId xmlns:a16="http://schemas.microsoft.com/office/drawing/2014/main" id="{320F05B4-6B2E-4542-47B4-E943DB02F8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6535"/>
            <a:ext cx="12064181" cy="508042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87BAB7-C01D-D3B0-B378-1BA9B3BCFF96}"/>
              </a:ext>
            </a:extLst>
          </p:cNvPr>
          <p:cNvSpPr/>
          <p:nvPr/>
        </p:nvSpPr>
        <p:spPr>
          <a:xfrm>
            <a:off x="1715627" y="265538"/>
            <a:ext cx="71825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35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5DFC88-200F-265E-BD2D-50A3AFD97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Ếch Ộp 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F0F0781C-8BCD-A1AA-BE69-24A074E111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03514"/>
            <a:ext cx="12192000" cy="527344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92D246-1122-E4A0-9F80-38CD17F1D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696" y="0"/>
            <a:ext cx="7187807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A6498-E095-9CAD-099D-225580BBF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8D762-014F-3AFD-823A-EAE0FF250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173617F-3747-3A07-6265-61E30F14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D8B9D-DA30-A839-B634-013531950238}"/>
              </a:ext>
            </a:extLst>
          </p:cNvPr>
          <p:cNvSpPr txBox="1"/>
          <p:nvPr/>
        </p:nvSpPr>
        <p:spPr>
          <a:xfrm>
            <a:off x="3008671" y="1579377"/>
            <a:ext cx="6174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000" b="1" dirty="0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000" b="1" dirty="0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dirty="0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altLang="en-US" sz="2000" b="1" dirty="0">
              <a:solidFill>
                <a:srgbClr val="FB3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vi-VN" altLang="en-US" sz="2000" b="1" dirty="0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000" b="1" dirty="0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000" b="1" dirty="0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000" b="1" dirty="0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B35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vi-VN" altLang="en-US" sz="2000" b="1" dirty="0">
              <a:solidFill>
                <a:srgbClr val="FB35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6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92</Words>
  <Application>Microsoft Office PowerPoint</Application>
  <PresentationFormat>Widescreen</PresentationFormat>
  <Paragraphs>18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Nguyen Thao</dc:creator>
  <cp:lastModifiedBy>MNCK-D3</cp:lastModifiedBy>
  <cp:revision>2</cp:revision>
  <dcterms:created xsi:type="dcterms:W3CDTF">2025-03-31T16:27:02Z</dcterms:created>
  <dcterms:modified xsi:type="dcterms:W3CDTF">2025-04-01T17:53:18Z</dcterms:modified>
</cp:coreProperties>
</file>