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2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9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7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7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4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9975-0B53-47A1-AE16-658DF2C3C0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E49D-58C0-4565-915D-375E33E5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114675" y="268288"/>
            <a:ext cx="602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1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</a:t>
            </a:r>
            <a:r>
              <a:rPr lang="en-US" altLang="en-US" sz="1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QUẬN LONG BIÊN</a:t>
            </a:r>
          </a:p>
          <a:p>
            <a:pPr algn="ctr" eaLnBrk="1" hangingPunct="1"/>
            <a:r>
              <a:rPr lang="en-US" altLang="en-US" sz="1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905125" y="2532063"/>
            <a:ext cx="638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70325" y="3276600"/>
            <a:ext cx="445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 “Qua đường”</a:t>
            </a:r>
          </a:p>
          <a:p>
            <a:pPr algn="ctr" eaLnBrk="1" hangingPunct="1"/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(Đa số trẻ chưa biết)</a:t>
            </a:r>
            <a:endParaRPr lang="vi-VN" altLang="en-US" sz="20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922713" y="4079875"/>
            <a:ext cx="438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(24-36 tháng)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148138" y="4614863"/>
            <a:ext cx="389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 </a:t>
            </a:r>
            <a:r>
              <a:rPr lang="vi-VN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Diệu Linh</a:t>
            </a:r>
            <a:endParaRPr lang="en-US" altLang="en-US" sz="20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992563" y="5867400"/>
            <a:ext cx="420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vi-VN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1184275"/>
            <a:ext cx="8588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oa la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1184909yqv9h2rzp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9" y="4064145"/>
            <a:ext cx="262559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72" y="4635645"/>
            <a:ext cx="201968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097279" y="239712"/>
            <a:ext cx="9997440" cy="1576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1184909yqv9h2rzp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310" y="4216977"/>
            <a:ext cx="262559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82910" y="281000"/>
            <a:ext cx="928633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5" name="Picture 3" descr="tho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71" y="1774813"/>
            <a:ext cx="255374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42" y="1164425"/>
            <a:ext cx="224419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73" y="2231225"/>
            <a:ext cx="239896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Untitled-1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50" y="1104913"/>
            <a:ext cx="224419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846">
            <a:off x="8485775" y="1198119"/>
            <a:ext cx="317283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4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146"/>
            <a:ext cx="12192000" cy="614636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794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743200"/>
            <a:ext cx="203411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ho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124200"/>
            <a:ext cx="256751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16" y="1635920"/>
            <a:ext cx="153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772" y="30950"/>
            <a:ext cx="953497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ntitled-3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90" y="2739231"/>
            <a:ext cx="1828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ntitled-4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34855"/>
            <a:ext cx="172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93924" y="1636713"/>
            <a:ext cx="245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89125" y="1412875"/>
            <a:ext cx="30691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itchFamily="34" charset="0"/>
              </a:rPr>
              <a:t>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37400" y="2503309"/>
            <a:ext cx="284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8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83" y="-64681"/>
            <a:ext cx="9425233" cy="859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n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516"/>
            <a:ext cx="12192000" cy="62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2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99058"/>
            <a:ext cx="5181600" cy="355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2819400" y="3733800"/>
            <a:ext cx="284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Kít…kít…</a:t>
            </a:r>
          </a:p>
        </p:txBody>
      </p:sp>
    </p:spTree>
    <p:extLst>
      <p:ext uri="{BB962C8B-B14F-4D97-AF65-F5344CB8AC3E}">
        <p14:creationId xmlns:p14="http://schemas.microsoft.com/office/powerpoint/2010/main" val="32943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142"/>
            <a:ext cx="12192000" cy="619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2265947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54" y="561976"/>
            <a:ext cx="16404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1148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832" y="-113041"/>
            <a:ext cx="905334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4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12192000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2223654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91" y="735807"/>
            <a:ext cx="16404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228600"/>
            <a:ext cx="1219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Chú cảnh sát đã dặn hai chị em Thỏ điều gì?</a:t>
            </a:r>
          </a:p>
        </p:txBody>
      </p:sp>
    </p:spTree>
    <p:extLst>
      <p:ext uri="{BB962C8B-B14F-4D97-AF65-F5344CB8AC3E}">
        <p14:creationId xmlns:p14="http://schemas.microsoft.com/office/powerpoint/2010/main" val="34565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5399" y="685800"/>
            <a:ext cx="81599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6600CC"/>
                </a:solidFill>
              </a:rPr>
              <a:t>           </a:t>
            </a:r>
            <a:endParaRPr lang="en-US" altLang="en-US" sz="2800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6" descr="286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6050"/>
            <a:ext cx="206344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86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696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72344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nimated_animal%20rabbi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5638800"/>
            <a:ext cx="318896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286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0"/>
            <a:ext cx="19696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286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57800"/>
            <a:ext cx="196965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71599" y="1447800"/>
            <a:ext cx="769103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1219199" y="990600"/>
            <a:ext cx="9716656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6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14"/>
          <p:cNvSpPr>
            <a:spLocks noChangeArrowheads="1" noChangeShapeType="1" noTextEdit="1"/>
          </p:cNvSpPr>
          <p:nvPr/>
        </p:nvSpPr>
        <p:spPr bwMode="auto">
          <a:xfrm>
            <a:off x="1219199" y="3733800"/>
            <a:ext cx="9550401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5" descr="b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72344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2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836" y="1420019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48dd1379d4732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5943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chuyện: Qua đường</a:t>
            </a:r>
            <a:endParaRPr lang="en-US" sz="3600" b="1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4513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794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h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743200"/>
            <a:ext cx="203411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ho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124200"/>
            <a:ext cx="256751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Untitled-3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62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Untitled-4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132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153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9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hi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9063"/>
            <a:ext cx="1930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Untitled-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55" y="2667000"/>
            <a:ext cx="1828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Untitled-4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01" y="2971800"/>
            <a:ext cx="172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78545" y="1331734"/>
            <a:ext cx="2339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xem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kìa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cành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cây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xinh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nhảy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nhót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bắt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sâu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đấy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!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69018" y="2585947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</a:rPr>
              <a:t>Chị ơi, bên kia đường có vườn hoa đẹp quá, chị em mình sang xem đi!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2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4191000"/>
            <a:ext cx="314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2057400" y="3581400"/>
            <a:ext cx="345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9933FF"/>
                </a:solidFill>
                <a:latin typeface="Times New Roman" panose="02020603050405020304" pitchFamily="18" charset="0"/>
              </a:rPr>
              <a:t>Kít, kít…</a:t>
            </a:r>
          </a:p>
        </p:txBody>
      </p:sp>
    </p:spTree>
    <p:extLst>
      <p:ext uri="{BB962C8B-B14F-4D97-AF65-F5344CB8AC3E}">
        <p14:creationId xmlns:p14="http://schemas.microsoft.com/office/powerpoint/2010/main" val="7829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m©tg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03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2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37" y="2217016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46" y="478632"/>
            <a:ext cx="16404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365125"/>
            <a:ext cx="1148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39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89" y="2246697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299" y="800501"/>
            <a:ext cx="16404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ntitled-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17" y="2362200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ntitled-6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28" y="564356"/>
            <a:ext cx="16404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1148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8" name="Picture 10" descr="Untitled-4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64" y="2590800"/>
            <a:ext cx="172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9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151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3</cp:revision>
  <dcterms:created xsi:type="dcterms:W3CDTF">2025-03-14T05:11:14Z</dcterms:created>
  <dcterms:modified xsi:type="dcterms:W3CDTF">2025-03-14T05:31:19Z</dcterms:modified>
</cp:coreProperties>
</file>