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2" r:id="rId8"/>
    <p:sldId id="27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DC0281-1723-474E-99F7-2FFC1F05F13F}" v="16" dt="2024-12-25T15:48:19.3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ao" userId="2e5ee39ab78961b2" providerId="LiveId" clId="{88DC0281-1723-474E-99F7-2FFC1F05F13F}"/>
    <pc:docChg chg="addSld delSld modSld">
      <pc:chgData name="Nguyen Thao" userId="2e5ee39ab78961b2" providerId="LiveId" clId="{88DC0281-1723-474E-99F7-2FFC1F05F13F}" dt="2024-12-25T15:48:38.752" v="24" actId="14100"/>
      <pc:docMkLst>
        <pc:docMk/>
      </pc:docMkLst>
      <pc:sldChg chg="del">
        <pc:chgData name="Nguyen Thao" userId="2e5ee39ab78961b2" providerId="LiveId" clId="{88DC0281-1723-474E-99F7-2FFC1F05F13F}" dt="2024-12-25T15:42:13.597" v="6" actId="47"/>
        <pc:sldMkLst>
          <pc:docMk/>
          <pc:sldMk cId="396204277" sldId="263"/>
        </pc:sldMkLst>
      </pc:sldChg>
      <pc:sldChg chg="addSp delSp modSp mod modAnim">
        <pc:chgData name="Nguyen Thao" userId="2e5ee39ab78961b2" providerId="LiveId" clId="{88DC0281-1723-474E-99F7-2FFC1F05F13F}" dt="2024-12-25T15:48:38.752" v="24" actId="14100"/>
        <pc:sldMkLst>
          <pc:docMk/>
          <pc:sldMk cId="2961759788" sldId="264"/>
        </pc:sldMkLst>
        <pc:spChg chg="del">
          <ac:chgData name="Nguyen Thao" userId="2e5ee39ab78961b2" providerId="LiveId" clId="{88DC0281-1723-474E-99F7-2FFC1F05F13F}" dt="2024-12-25T15:41:56.473" v="3"/>
          <ac:spMkLst>
            <pc:docMk/>
            <pc:sldMk cId="2961759788" sldId="264"/>
            <ac:spMk id="3" creationId="{00000000-0000-0000-0000-000000000000}"/>
          </ac:spMkLst>
        </pc:spChg>
        <pc:spChg chg="mod">
          <ac:chgData name="Nguyen Thao" userId="2e5ee39ab78961b2" providerId="LiveId" clId="{88DC0281-1723-474E-99F7-2FFC1F05F13F}" dt="2024-12-25T15:48:12.665" v="17" actId="1076"/>
          <ac:spMkLst>
            <pc:docMk/>
            <pc:sldMk cId="2961759788" sldId="264"/>
            <ac:spMk id="6" creationId="{00000000-0000-0000-0000-000000000000}"/>
          </ac:spMkLst>
        </pc:spChg>
        <pc:picChg chg="mod">
          <ac:chgData name="Nguyen Thao" userId="2e5ee39ab78961b2" providerId="LiveId" clId="{88DC0281-1723-474E-99F7-2FFC1F05F13F}" dt="2024-12-25T15:48:17.991" v="19" actId="1076"/>
          <ac:picMkLst>
            <pc:docMk/>
            <pc:sldMk cId="2961759788" sldId="264"/>
            <ac:picMk id="4" creationId="{00000000-0000-0000-0000-000000000000}"/>
          </ac:picMkLst>
        </pc:picChg>
        <pc:picChg chg="add mod">
          <ac:chgData name="Nguyen Thao" userId="2e5ee39ab78961b2" providerId="LiveId" clId="{88DC0281-1723-474E-99F7-2FFC1F05F13F}" dt="2024-12-25T15:41:56.473" v="3"/>
          <ac:picMkLst>
            <pc:docMk/>
            <pc:sldMk cId="2961759788" sldId="264"/>
            <ac:picMk id="7" creationId="{2FF343D7-20C3-497E-DE2A-C74B904F0A5F}"/>
          </ac:picMkLst>
        </pc:picChg>
        <pc:picChg chg="add mod">
          <ac:chgData name="Nguyen Thao" userId="2e5ee39ab78961b2" providerId="LiveId" clId="{88DC0281-1723-474E-99F7-2FFC1F05F13F}" dt="2024-12-25T15:48:38.752" v="24" actId="14100"/>
          <ac:picMkLst>
            <pc:docMk/>
            <pc:sldMk cId="2961759788" sldId="264"/>
            <ac:picMk id="8" creationId="{FDDC7651-609D-8706-A13F-6E659E53CFD6}"/>
          </ac:picMkLst>
        </pc:picChg>
      </pc:sldChg>
      <pc:sldChg chg="addSp delSp modSp mod modAnim">
        <pc:chgData name="Nguyen Thao" userId="2e5ee39ab78961b2" providerId="LiveId" clId="{88DC0281-1723-474E-99F7-2FFC1F05F13F}" dt="2024-12-25T15:48:02.491" v="16" actId="14100"/>
        <pc:sldMkLst>
          <pc:docMk/>
          <pc:sldMk cId="2006041555" sldId="265"/>
        </pc:sldMkLst>
        <pc:spChg chg="del">
          <ac:chgData name="Nguyen Thao" userId="2e5ee39ab78961b2" providerId="LiveId" clId="{88DC0281-1723-474E-99F7-2FFC1F05F13F}" dt="2024-12-25T15:40:48.524" v="2"/>
          <ac:spMkLst>
            <pc:docMk/>
            <pc:sldMk cId="2006041555" sldId="265"/>
            <ac:spMk id="3" creationId="{00000000-0000-0000-0000-000000000000}"/>
          </ac:spMkLst>
        </pc:spChg>
        <pc:spChg chg="mod">
          <ac:chgData name="Nguyen Thao" userId="2e5ee39ab78961b2" providerId="LiveId" clId="{88DC0281-1723-474E-99F7-2FFC1F05F13F}" dt="2024-12-25T15:47:56.612" v="15" actId="1076"/>
          <ac:spMkLst>
            <pc:docMk/>
            <pc:sldMk cId="2006041555" sldId="265"/>
            <ac:spMk id="6" creationId="{00000000-0000-0000-0000-000000000000}"/>
          </ac:spMkLst>
        </pc:spChg>
        <pc:picChg chg="add mod">
          <ac:chgData name="Nguyen Thao" userId="2e5ee39ab78961b2" providerId="LiveId" clId="{88DC0281-1723-474E-99F7-2FFC1F05F13F}" dt="2024-12-25T15:40:48.524" v="2"/>
          <ac:picMkLst>
            <pc:docMk/>
            <pc:sldMk cId="2006041555" sldId="265"/>
            <ac:picMk id="7" creationId="{B011CED1-B347-A1C9-D87D-38ABA6F1055D}"/>
          </ac:picMkLst>
        </pc:picChg>
        <pc:picChg chg="add mod">
          <ac:chgData name="Nguyen Thao" userId="2e5ee39ab78961b2" providerId="LiveId" clId="{88DC0281-1723-474E-99F7-2FFC1F05F13F}" dt="2024-12-25T15:48:02.491" v="16" actId="14100"/>
          <ac:picMkLst>
            <pc:docMk/>
            <pc:sldMk cId="2006041555" sldId="265"/>
            <ac:picMk id="8" creationId="{CC70C2B3-7D87-EBC7-859C-304C4E629236}"/>
          </ac:picMkLst>
        </pc:picChg>
      </pc:sldChg>
      <pc:sldChg chg="addSp delSp modSp modAnim">
        <pc:chgData name="Nguyen Thao" userId="2e5ee39ab78961b2" providerId="LiveId" clId="{88DC0281-1723-474E-99F7-2FFC1F05F13F}" dt="2024-12-25T15:36:01.395" v="1"/>
        <pc:sldMkLst>
          <pc:docMk/>
          <pc:sldMk cId="860433594" sldId="268"/>
        </pc:sldMkLst>
        <pc:spChg chg="del">
          <ac:chgData name="Nguyen Thao" userId="2e5ee39ab78961b2" providerId="LiveId" clId="{88DC0281-1723-474E-99F7-2FFC1F05F13F}" dt="2024-12-25T15:35:54.256" v="0"/>
          <ac:spMkLst>
            <pc:docMk/>
            <pc:sldMk cId="860433594" sldId="268"/>
            <ac:spMk id="3" creationId="{00000000-0000-0000-0000-000000000000}"/>
          </ac:spMkLst>
        </pc:spChg>
        <pc:picChg chg="add mod">
          <ac:chgData name="Nguyen Thao" userId="2e5ee39ab78961b2" providerId="LiveId" clId="{88DC0281-1723-474E-99F7-2FFC1F05F13F}" dt="2024-12-25T15:35:54.256" v="0"/>
          <ac:picMkLst>
            <pc:docMk/>
            <pc:sldMk cId="860433594" sldId="268"/>
            <ac:picMk id="6" creationId="{6615464D-4D50-8FEA-01EE-7BC9D39643E8}"/>
          </ac:picMkLst>
        </pc:picChg>
        <pc:picChg chg="add mod">
          <ac:chgData name="Nguyen Thao" userId="2e5ee39ab78961b2" providerId="LiveId" clId="{88DC0281-1723-474E-99F7-2FFC1F05F13F}" dt="2024-12-25T15:36:01.395" v="1"/>
          <ac:picMkLst>
            <pc:docMk/>
            <pc:sldMk cId="860433594" sldId="268"/>
            <ac:picMk id="7" creationId="{8FC6F103-AAA3-7FB9-7C78-6A045485FC0E}"/>
          </ac:picMkLst>
        </pc:picChg>
      </pc:sldChg>
      <pc:sldChg chg="addSp delSp modSp mod modAnim">
        <pc:chgData name="Nguyen Thao" userId="2e5ee39ab78961b2" providerId="LiveId" clId="{88DC0281-1723-474E-99F7-2FFC1F05F13F}" dt="2024-12-25T15:47:11.415" v="11" actId="14100"/>
        <pc:sldMkLst>
          <pc:docMk/>
          <pc:sldMk cId="3685512538" sldId="269"/>
        </pc:sldMkLst>
        <pc:spChg chg="del">
          <ac:chgData name="Nguyen Thao" userId="2e5ee39ab78961b2" providerId="LiveId" clId="{88DC0281-1723-474E-99F7-2FFC1F05F13F}" dt="2024-12-25T15:44:13.288" v="7"/>
          <ac:spMkLst>
            <pc:docMk/>
            <pc:sldMk cId="3685512538" sldId="269"/>
            <ac:spMk id="3" creationId="{00000000-0000-0000-0000-000000000000}"/>
          </ac:spMkLst>
        </pc:spChg>
        <pc:picChg chg="add mod">
          <ac:chgData name="Nguyen Thao" userId="2e5ee39ab78961b2" providerId="LiveId" clId="{88DC0281-1723-474E-99F7-2FFC1F05F13F}" dt="2024-12-25T15:44:13.288" v="7"/>
          <ac:picMkLst>
            <pc:docMk/>
            <pc:sldMk cId="3685512538" sldId="269"/>
            <ac:picMk id="6" creationId="{46BC0C65-6BA0-8E8E-31AE-5C87167D212E}"/>
          </ac:picMkLst>
        </pc:picChg>
        <pc:picChg chg="add mod">
          <ac:chgData name="Nguyen Thao" userId="2e5ee39ab78961b2" providerId="LiveId" clId="{88DC0281-1723-474E-99F7-2FFC1F05F13F}" dt="2024-12-25T15:47:11.415" v="11" actId="14100"/>
          <ac:picMkLst>
            <pc:docMk/>
            <pc:sldMk cId="3685512538" sldId="269"/>
            <ac:picMk id="7" creationId="{64430524-4E34-7F97-4589-ECCE86718922}"/>
          </ac:picMkLst>
        </pc:picChg>
      </pc:sldChg>
      <pc:sldChg chg="new del">
        <pc:chgData name="Nguyen Thao" userId="2e5ee39ab78961b2" providerId="LiveId" clId="{88DC0281-1723-474E-99F7-2FFC1F05F13F}" dt="2024-12-25T15:42:13.103" v="5" actId="47"/>
        <pc:sldMkLst>
          <pc:docMk/>
          <pc:sldMk cId="698692847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2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77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6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28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5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23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56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8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5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7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0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20767-9221-4297-ACC5-814A83E97F35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980BD-E9E2-4C42-B2FD-D3B18F0D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3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 đẹp">
            <a:extLst>
              <a:ext uri="{FF2B5EF4-FFF2-40B4-BE49-F238E27FC236}">
                <a16:creationId xmlns:a16="http://schemas.microsoft.com/office/drawing/2014/main" id="{8FC5F9D4-9679-D922-FF40-AE68E50B3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40F4AA-49BB-7C96-947A-DD537DAEB76D}"/>
              </a:ext>
            </a:extLst>
          </p:cNvPr>
          <p:cNvSpPr txBox="1"/>
          <p:nvPr/>
        </p:nvSpPr>
        <p:spPr>
          <a:xfrm>
            <a:off x="3257551" y="121950"/>
            <a:ext cx="602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</a:t>
            </a:r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QUẬN LONG BIÊN</a:t>
            </a:r>
          </a:p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CỰ KHỐI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12844F-DE2B-4AE3-C255-FC2F8E0DDC35}"/>
              </a:ext>
            </a:extLst>
          </p:cNvPr>
          <p:cNvSpPr txBox="1"/>
          <p:nvPr/>
        </p:nvSpPr>
        <p:spPr>
          <a:xfrm>
            <a:off x="3257561" y="2292016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vi-VN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 MỸ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C56238-49BB-2D13-B2A6-F35B82CC4F08}"/>
              </a:ext>
            </a:extLst>
          </p:cNvPr>
          <p:cNvSpPr txBox="1"/>
          <p:nvPr/>
        </p:nvSpPr>
        <p:spPr>
          <a:xfrm>
            <a:off x="2825265" y="3692641"/>
            <a:ext cx="6852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F239A3-C410-F25E-E846-1C9BD4DE7091}"/>
              </a:ext>
            </a:extLst>
          </p:cNvPr>
          <p:cNvSpPr txBox="1"/>
          <p:nvPr/>
        </p:nvSpPr>
        <p:spPr>
          <a:xfrm>
            <a:off x="3362323" y="4313012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BDCAEC-AD15-613C-E257-B7F8DF2C5CA3}"/>
              </a:ext>
            </a:extLst>
          </p:cNvPr>
          <p:cNvSpPr txBox="1"/>
          <p:nvPr/>
        </p:nvSpPr>
        <p:spPr>
          <a:xfrm>
            <a:off x="3257551" y="4877769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Diệu Linh – Phạm Thị Thu Hà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20635C-5C23-34CF-D1D0-7F6221E493F3}"/>
              </a:ext>
            </a:extLst>
          </p:cNvPr>
          <p:cNvSpPr txBox="1"/>
          <p:nvPr/>
        </p:nvSpPr>
        <p:spPr>
          <a:xfrm>
            <a:off x="3511442" y="6106485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68" y="1163314"/>
            <a:ext cx="858837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0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270233" y="578942"/>
            <a:ext cx="86079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I.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đích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cầu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7030A0"/>
                </a:solidFill>
                <a:latin typeface="+mj-lt"/>
              </a:rPr>
              <a:t>1.  Kiến thức:</a:t>
            </a:r>
            <a:endParaRPr lang="vi-VN" sz="2400" dirty="0">
              <a:solidFill>
                <a:srgbClr val="7030A0"/>
              </a:solidFill>
              <a:latin typeface="+mj-lt"/>
            </a:endParaRP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- Trẻ biết bánh chưng có màu xanh</a:t>
            </a:r>
          </a:p>
          <a:p>
            <a:r>
              <a:rPr lang="vi-VN" sz="2400" b="1" dirty="0">
                <a:solidFill>
                  <a:srgbClr val="7030A0"/>
                </a:solidFill>
                <a:latin typeface="+mj-lt"/>
              </a:rPr>
              <a:t>2</a:t>
            </a:r>
            <a:r>
              <a:rPr lang="vi-VN" sz="2400" dirty="0">
                <a:solidFill>
                  <a:srgbClr val="7030A0"/>
                </a:solidFill>
                <a:latin typeface="+mj-lt"/>
              </a:rPr>
              <a:t>. </a:t>
            </a:r>
            <a:r>
              <a:rPr lang="vi-VN" sz="2400" b="1" dirty="0">
                <a:solidFill>
                  <a:srgbClr val="7030A0"/>
                </a:solidFill>
                <a:latin typeface="+mj-lt"/>
              </a:rPr>
              <a:t> Kỹ năng:</a:t>
            </a:r>
            <a:endParaRPr lang="vi-VN" sz="2400" dirty="0">
              <a:solidFill>
                <a:srgbClr val="7030A0"/>
              </a:solidFill>
              <a:latin typeface="+mj-lt"/>
            </a:endParaRPr>
          </a:p>
          <a:p>
            <a:r>
              <a:rPr lang="vi-VN" sz="2400" b="1" dirty="0">
                <a:solidFill>
                  <a:srgbClr val="7030A0"/>
                </a:solidFill>
                <a:latin typeface="+mj-lt"/>
              </a:rPr>
              <a:t>- </a:t>
            </a:r>
            <a:r>
              <a:rPr lang="vi-VN" sz="2400" dirty="0">
                <a:solidFill>
                  <a:srgbClr val="7030A0"/>
                </a:solidFill>
                <a:latin typeface="+mj-lt"/>
              </a:rPr>
              <a:t>Trẻ  có kỹ năng cầm bút bằng tay phải, cầm bút bằng 3 đầu ngón tay để di màu</a:t>
            </a: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- Trẻ có kỹ năng tô màu đẹp cho bức tranh </a:t>
            </a:r>
          </a:p>
          <a:p>
            <a:r>
              <a:rPr lang="vi-VN" sz="2400" b="1" dirty="0">
                <a:solidFill>
                  <a:srgbClr val="7030A0"/>
                </a:solidFill>
                <a:latin typeface="+mj-lt"/>
              </a:rPr>
              <a:t>3. Thái độ:</a:t>
            </a:r>
            <a:endParaRPr lang="vi-VN" sz="2400" dirty="0">
              <a:solidFill>
                <a:srgbClr val="7030A0"/>
              </a:solidFill>
              <a:latin typeface="+mj-lt"/>
            </a:endParaRP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- Giáo dục trẻ biết giữ gìn sản phẩm, </a:t>
            </a: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- Hứng thú tham gia vào hoạt động tạo hình</a:t>
            </a:r>
          </a:p>
        </p:txBody>
      </p:sp>
    </p:spTree>
    <p:extLst>
      <p:ext uri="{BB962C8B-B14F-4D97-AF65-F5344CB8AC3E}">
        <p14:creationId xmlns:p14="http://schemas.microsoft.com/office/powerpoint/2010/main" val="364727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722178" y="786099"/>
            <a:ext cx="708397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7030A0"/>
                </a:solidFill>
                <a:latin typeface="+mj-lt"/>
              </a:rPr>
              <a:t>* Đồ dùng của cô:</a:t>
            </a:r>
            <a:endParaRPr lang="vi-VN" sz="2400" dirty="0">
              <a:solidFill>
                <a:srgbClr val="7030A0"/>
              </a:solidFill>
              <a:latin typeface="+mj-lt"/>
            </a:endParaRP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- Tranh mẫu  của cô.</a:t>
            </a: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- Đĩa nhạc không lời bài: “Sắp đến tết rồi ”</a:t>
            </a: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- Đĩa nhạc bài hát” Bé chúc xuân”</a:t>
            </a: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- Giá treo sản phẩm</a:t>
            </a:r>
          </a:p>
          <a:p>
            <a:r>
              <a:rPr lang="vi-VN" sz="2400" b="1" dirty="0">
                <a:solidFill>
                  <a:srgbClr val="7030A0"/>
                </a:solidFill>
                <a:latin typeface="+mj-lt"/>
              </a:rPr>
              <a:t>* Đồ dùng của trẻ:</a:t>
            </a:r>
            <a:endParaRPr lang="vi-VN" sz="2400" dirty="0">
              <a:solidFill>
                <a:srgbClr val="7030A0"/>
              </a:solidFill>
              <a:latin typeface="+mj-lt"/>
            </a:endParaRP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- tranh vẽ bánh chưng</a:t>
            </a:r>
          </a:p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- Bút sáp màu đủ cho trẻ.</a:t>
            </a:r>
          </a:p>
          <a:p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 </a:t>
            </a:r>
            <a:endParaRPr lang="en-US" sz="2400" b="0" i="0" dirty="0">
              <a:solidFill>
                <a:srgbClr val="FF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637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 Chim Non  Xuân Mai  Lời Bài Há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783018" y="85612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04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83CE2831-679E-76A0-C5F2-48D732E0EBB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031325" y="12677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endParaRPr lang="en-US" sz="2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822" t="2625" r="1822" b="2082"/>
          <a:stretch/>
        </p:blipFill>
        <p:spPr>
          <a:xfrm rot="16200000">
            <a:off x="3564406" y="-1532403"/>
            <a:ext cx="5220844" cy="1106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2523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BD8FCB0B-FE0E-8A4F-6D19-02E30D4B0A0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070131" y="906517"/>
            <a:ext cx="3903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  <a:endParaRPr lang="vi-VN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39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ửa Mặt Như Mèo-Bé Bào Ngư">
            <a:hlinkClick r:id="" action="ppaction://media"/>
            <a:extLst>
              <a:ext uri="{FF2B5EF4-FFF2-40B4-BE49-F238E27FC236}">
                <a16:creationId xmlns:a16="http://schemas.microsoft.com/office/drawing/2014/main" id="{B1F1D635-A664-D1D0-7C0E-4A7F1CB5348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648607" y="1027906"/>
            <a:ext cx="731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</a:t>
            </a:r>
            <a:endParaRPr lang="vi-VN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53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rọn bộ 50 phông nền powerpoint dễ thương, ấn tượng | ADV Solu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1836682" y="994267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,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tuyên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trẻ</a:t>
            </a:r>
            <a:endParaRPr lang="en-US" altLang="vi-VN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923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135</Words>
  <Application>Microsoft Office PowerPoint</Application>
  <PresentationFormat>Widescreen</PresentationFormat>
  <Paragraphs>38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17</cp:revision>
  <dcterms:created xsi:type="dcterms:W3CDTF">2024-12-25T06:10:41Z</dcterms:created>
  <dcterms:modified xsi:type="dcterms:W3CDTF">2025-02-07T06:56:08Z</dcterms:modified>
</cp:coreProperties>
</file>