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7" r:id="rId4"/>
    <p:sldId id="276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70" r:id="rId18"/>
    <p:sldId id="272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44077" y="152012"/>
            <a:ext cx="631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 KHỐI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130349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</a:t>
            </a:r>
          </a:p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28800" y="3278678"/>
            <a:ext cx="8534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Giáo viên: Hoàng Thị Thu Hương</a:t>
            </a:r>
          </a:p>
          <a:p>
            <a:pPr marL="0" indent="0" algn="ctr">
              <a:buNone/>
            </a:pP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vi-VN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vi-VN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Năm học: 2024 - 2025</a:t>
            </a:r>
            <a:endParaRPr lang="vi-VN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4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058" y="650892"/>
            <a:ext cx="6858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 Bông ai là người cao nhất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0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74" y="2399019"/>
            <a:ext cx="1382933" cy="452596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3" b="98165" l="9756" r="8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54" y="4662000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702" l="0" r="85000">
                        <a14:foregroundMark x1="45000" y1="14238" x2="48000" y2="0"/>
                        <a14:foregroundMark x1="13000" y1="17881" x2="0" y2="16887"/>
                        <a14:foregroundMark x1="38000" y1="86093" x2="47000" y2="94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55"/>
          <a:stretch/>
        </p:blipFill>
        <p:spPr>
          <a:xfrm>
            <a:off x="4289897" y="2989770"/>
            <a:ext cx="1215728" cy="38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2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058" y="650892"/>
            <a:ext cx="6858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Bông như thế nào so với mẹ của bạn ấy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98165" l="9756" r="8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54" y="4662000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02" l="0" r="85000">
                        <a14:foregroundMark x1="45000" y1="14238" x2="48000" y2="0"/>
                        <a14:foregroundMark x1="13000" y1="17881" x2="0" y2="16887"/>
                        <a14:foregroundMark x1="38000" y1="86093" x2="47000" y2="94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55"/>
          <a:stretch/>
        </p:blipFill>
        <p:spPr>
          <a:xfrm>
            <a:off x="4289897" y="2989770"/>
            <a:ext cx="1215728" cy="385886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12698" y="3018652"/>
            <a:ext cx="1135702" cy="4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4876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5530845" y="3140148"/>
            <a:ext cx="260355" cy="158425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058" y="650892"/>
            <a:ext cx="6858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 Bông ai là người thấp nhất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0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74" y="2399019"/>
            <a:ext cx="1382933" cy="452596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3" b="98165" l="9756" r="8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54" y="4662000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702" l="0" r="85000">
                        <a14:foregroundMark x1="45000" y1="14238" x2="48000" y2="0"/>
                        <a14:foregroundMark x1="13000" y1="17881" x2="0" y2="16887"/>
                        <a14:foregroundMark x1="38000" y1="86093" x2="47000" y2="94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55"/>
          <a:stretch/>
        </p:blipFill>
        <p:spPr>
          <a:xfrm>
            <a:off x="4289897" y="2989770"/>
            <a:ext cx="1215728" cy="38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058" y="650892"/>
            <a:ext cx="6858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mẹ Bông như thế nào so với chiều cao của bố Bông và Bông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0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74" y="2399019"/>
            <a:ext cx="1382933" cy="452596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3" b="98165" l="9756" r="8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54" y="4662000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702" l="0" r="85000">
                        <a14:foregroundMark x1="45000" y1="14238" x2="48000" y2="0"/>
                        <a14:foregroundMark x1="13000" y1="17881" x2="0" y2="16887"/>
                        <a14:foregroundMark x1="38000" y1="86093" x2="47000" y2="94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55"/>
          <a:stretch/>
        </p:blipFill>
        <p:spPr>
          <a:xfrm>
            <a:off x="4289897" y="2989770"/>
            <a:ext cx="1215728" cy="38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6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058" y="650892"/>
            <a:ext cx="6858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657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1" y="2438400"/>
            <a:ext cx="1566863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2" b="100000" l="9790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70644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9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7 -0.00185 L 0.07903 0.0382 C 0.09309 0.04722 0.11406 0.05209 0.13593 0.05209 C 0.16093 0.05209 0.18086 0.04722 0.19492 0.0382 L 0.26197 -0.0018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6693 -0.04005 C -0.08099 -0.04908 -0.10209 -0.05394 -0.12396 -0.05394 C -0.14896 -0.05394 -0.16888 -0.04908 -0.18295 -0.04005 L -0.25 1.11111E-6 " pathEditMode="relative" rAng="1080000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058" y="650892"/>
            <a:ext cx="6858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thấp đến cao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657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1566863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2" b="100000" l="9790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70644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82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7 -0.00185 L 0.07903 0.0382 C 0.09309 0.04722 0.11406 0.05209 0.13593 0.05209 C 0.16093 0.05209 0.18086 0.04722 0.19492 0.0382 L 0.26197 -0.0018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07318 -0.02986 C 0.08854 -0.0368 0.11172 -0.04051 0.13555 -0.04051 C 0.16289 -0.04051 0.18464 -0.0368 0.2 -0.02986 L 0.27331 -4.07407E-6 " pathEditMode="relative" rAng="1080000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51224 -0.030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4458" cy="685938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00" y="22866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“AI GIỎI NHẤT”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7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191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362200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20435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20014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30110" y="3001940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13277" y="3876534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733800" y="3657600"/>
            <a:ext cx="59987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KẾT THÚC </a:t>
            </a:r>
          </a:p>
          <a:p>
            <a:pPr algn="ctr"/>
            <a:r>
              <a:rPr lang="vi-VN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BUỔI HỌC !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343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8414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MỤC ĐÍCH – YÊU CẦU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738306"/>
            <a:ext cx="1150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400" b="1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b. </a:t>
            </a:r>
            <a:r>
              <a:rPr lang="en-US" sz="2400" b="1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b="1" dirty="0" smtClean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b="1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4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4458" cy="685938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00" y="22866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b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 so sánh chiều cao 2 đối tượng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2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58"/>
            <a:ext cx="12196369" cy="6860458"/>
          </a:xfrm>
        </p:spPr>
      </p:pic>
      <p:grpSp>
        <p:nvGrpSpPr>
          <p:cNvPr id="5" name="Group 4"/>
          <p:cNvGrpSpPr/>
          <p:nvPr/>
        </p:nvGrpSpPr>
        <p:grpSpPr>
          <a:xfrm>
            <a:off x="172212" y="3582390"/>
            <a:ext cx="2247900" cy="2773787"/>
            <a:chOff x="82908" y="3482393"/>
            <a:chExt cx="2247900" cy="2773787"/>
          </a:xfrm>
        </p:grpSpPr>
        <p:sp>
          <p:nvSpPr>
            <p:cNvPr id="6" name="Rectangle 5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336287" y="2225278"/>
            <a:ext cx="2247900" cy="4130899"/>
            <a:chOff x="2440024" y="2126354"/>
            <a:chExt cx="2247900" cy="4130899"/>
          </a:xfrm>
        </p:grpSpPr>
        <p:sp>
          <p:nvSpPr>
            <p:cNvPr id="12" name="Rectangle 11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55" y="4426579"/>
            <a:ext cx="1724732" cy="22183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54" y="3025877"/>
            <a:ext cx="2520669" cy="3810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6200" y="1600200"/>
            <a:ext cx="4572000" cy="50447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19920" y="1560028"/>
            <a:ext cx="4572000" cy="50447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1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So sánh chiều cao nhóm 2 đối 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6908" y="3482394"/>
            <a:ext cx="2247900" cy="2773787"/>
            <a:chOff x="82908" y="3482393"/>
            <a:chExt cx="2247900" cy="2773787"/>
          </a:xfrm>
        </p:grpSpPr>
        <p:sp>
          <p:nvSpPr>
            <p:cNvPr id="7" name="Rectangle 6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992457" y="2133331"/>
            <a:ext cx="2247900" cy="4130899"/>
            <a:chOff x="2440024" y="2126354"/>
            <a:chExt cx="2247900" cy="4130899"/>
          </a:xfrm>
        </p:grpSpPr>
        <p:sp>
          <p:nvSpPr>
            <p:cNvPr id="13" name="Rectangle 12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34" y="2819131"/>
            <a:ext cx="2520669" cy="381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27" y="4044771"/>
            <a:ext cx="1724732" cy="22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6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4458" cy="685938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00" y="22866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2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058" y="650892"/>
            <a:ext cx="6858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0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74" y="2399019"/>
            <a:ext cx="1382933" cy="452596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3" b="98165" l="9756" r="8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54" y="4662000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702" l="0" r="85000">
                        <a14:foregroundMark x1="45000" y1="14238" x2="48000" y2="0"/>
                        <a14:foregroundMark x1="13000" y1="17881" x2="0" y2="16887"/>
                        <a14:foregroundMark x1="38000" y1="86093" x2="47000" y2="94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55"/>
          <a:stretch/>
        </p:blipFill>
        <p:spPr>
          <a:xfrm>
            <a:off x="4289897" y="2989770"/>
            <a:ext cx="1215728" cy="38588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5799" y="3636628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0265" y="3313146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820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0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32037"/>
            <a:ext cx="1382933" cy="452596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02" l="0" r="85000">
                        <a14:foregroundMark x1="45000" y1="14238" x2="48000" y2="0"/>
                        <a14:foregroundMark x1="13000" y1="17881" x2="0" y2="16887"/>
                        <a14:foregroundMark x1="38000" y1="86093" x2="47000" y2="94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55"/>
          <a:stretch/>
        </p:blipFill>
        <p:spPr>
          <a:xfrm>
            <a:off x="6629400" y="2895600"/>
            <a:ext cx="1215728" cy="385886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989" y="765329"/>
            <a:ext cx="66581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2438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29718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6590861" y="2471891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0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91515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0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32037"/>
            <a:ext cx="1382933" cy="45259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989" y="765329"/>
            <a:ext cx="66581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3" b="98165" l="9756" r="8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54" y="4662000"/>
            <a:ext cx="1562318" cy="20767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105400" y="2468652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4876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>
            <a:off x="5731130" y="2577676"/>
            <a:ext cx="364870" cy="222292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9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259</Words>
  <Application>Microsoft Office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Laptop88</cp:lastModifiedBy>
  <cp:revision>37</cp:revision>
  <dcterms:created xsi:type="dcterms:W3CDTF">2022-02-10T00:22:26Z</dcterms:created>
  <dcterms:modified xsi:type="dcterms:W3CDTF">2025-02-20T17:35:40Z</dcterms:modified>
</cp:coreProperties>
</file>