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6" r:id="rId7"/>
    <p:sldId id="267" r:id="rId8"/>
    <p:sldId id="265" r:id="rId9"/>
    <p:sldId id="264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85" d="100"/>
          <a:sy n="85" d="100"/>
        </p:scale>
        <p:origin x="15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180705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ỦY BAN NHÂN DÂN QUẬN LONG BIÊN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TRƯỜNG MẦM NON CỰ KHỐI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133600"/>
            <a:ext cx="75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+mj-lt"/>
              </a:rPr>
              <a:t>LĨNH VỰC PHÁT TRIỂN THẨM MỸ </a:t>
            </a:r>
          </a:p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+mj-lt"/>
              </a:rPr>
              <a:t>HOẠT ĐỘNG TẠO HÌNH 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+mj-lt"/>
              </a:rPr>
              <a:t>Đề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</a:rPr>
              <a:t>tài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</a:rPr>
              <a:t>Tô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</a:rPr>
              <a:t>nét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</a:rPr>
              <a:t>tô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</a:rPr>
              <a:t>chiếc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 ô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+mj-lt"/>
              </a:rPr>
              <a:t>Lứa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</a:rPr>
              <a:t>tuổi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</a:rPr>
              <a:t>Mẫu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</a:rPr>
              <a:t>nhỡ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 ( 4-5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</a:rPr>
              <a:t>tuổi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)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61722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2024 - 2025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9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058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6858000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2971800"/>
            <a:ext cx="7467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4495800"/>
            <a:ext cx="6172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6934200" cy="1020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3048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lúng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túng</a:t>
            </a:r>
            <a:endParaRPr lang="en-US" sz="1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endParaRPr lang="en-US" sz="1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  <a:defRPr/>
            </a:pPr>
            <a:r>
              <a:rPr lang="en-US" sz="1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1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  <a:defRPr/>
            </a:pPr>
            <a:r>
              <a:rPr lang="en-US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buNone/>
              <a:defRPr/>
            </a:pP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11200" dirty="0" smtClean="0">
                <a:solidFill>
                  <a:srgbClr val="002060"/>
                </a:solidFill>
              </a:rPr>
              <a:t>- </a:t>
            </a:r>
            <a:r>
              <a:rPr lang="en-US" sz="1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  <a:defRPr/>
            </a:pPr>
            <a:endParaRPr lang="en-US" sz="5600" dirty="0">
              <a:solidFill>
                <a:prstClr val="black"/>
              </a:solidFill>
            </a:endParaRPr>
          </a:p>
          <a:p>
            <a:pPr lvl="0">
              <a:buFontTx/>
              <a:buChar char="-"/>
              <a:defRPr/>
            </a:pPr>
            <a:endParaRPr lang="en-US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  <a:defRPr/>
            </a:pPr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Tx/>
              <a:buChar char="-"/>
              <a:defRPr/>
            </a:pP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0"/>
            <a:ext cx="487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62400"/>
            <a:ext cx="12954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8" presetClass="entr" presetSubtype="0" ac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8" presetClass="entr" presetSubtype="0" ac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6324600" cy="11430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077200" cy="1066800"/>
          </a:xfrm>
        </p:spPr>
        <p:txBody>
          <a:bodyPr/>
          <a:lstStyle/>
          <a:p>
            <a:pPr>
              <a:buNone/>
            </a:pP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822" y="1722438"/>
            <a:ext cx="8077200" cy="1676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nb-NO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1.Kiến thức</a:t>
            </a:r>
            <a:endParaRPr lang="en-US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các bộ phận của chiếc ô: thân ô và tán ô</a:t>
            </a:r>
          </a:p>
          <a:p>
            <a:pPr marL="0" indent="0">
              <a:buNone/>
            </a:pP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tác dụng của chiếc ô: dùng để che mưa che nắng </a:t>
            </a:r>
          </a:p>
          <a:p>
            <a:pPr marL="0" indent="0">
              <a:buNone/>
            </a:pP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chiếc ô có hình tròn, được trang trí nhiều họa tiết khác nhau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nb-NO" sz="8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1242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2.Kỹ năng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tô trùng khít lên các nét chấm mờ,</a:t>
            </a:r>
          </a:p>
          <a:p>
            <a:pPr marL="457200" indent="-457200">
              <a:buFontTx/>
              <a:buChar char="-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Trẻ biết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tô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màu kín, mịn, không chờm ra ngoài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525962"/>
            <a:ext cx="8077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3.Thái độ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- Trẻ hứng thú học, tham gia sáng tạo.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Trẻ có ý thức giữ gìn sản phẩm của mình.</a:t>
            </a:r>
            <a:r>
              <a:rPr lang="en-US" sz="2000" dirty="0"/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CHUẨN BỊ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1.Đồ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Mẫu minh hoạ của cô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Giá treo sản phẩm.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PP,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TT,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4114800"/>
            <a:ext cx="7315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2.Đồ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Vở tạo hình, sáp màu, màu nước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TIẾN HÀNH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 trò chơi Con thỏ </a:t>
            </a:r>
            <a:endParaRPr lang="en-US" dirty="0"/>
          </a:p>
        </p:txBody>
      </p:sp>
      <p:pic>
        <p:nvPicPr>
          <p:cNvPr id="4" name="Troi-Nang-Troi-Mua-V-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248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3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" y="91281"/>
            <a:ext cx="8199783" cy="731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845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574" y="1457741"/>
            <a:ext cx="5486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mẫu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" y="2100471"/>
            <a:ext cx="8001000" cy="482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73"/>
            <a:ext cx="9144000" cy="6659882"/>
          </a:xfrm>
        </p:spPr>
      </p:pic>
    </p:spTree>
    <p:extLst>
      <p:ext uri="{BB962C8B-B14F-4D97-AF65-F5344CB8AC3E}">
        <p14:creationId xmlns:p14="http://schemas.microsoft.com/office/powerpoint/2010/main" val="3387586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4,000+ Hình ảnh ô Dù | Vector &amp; Pn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354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3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86408" y="17526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3278" y="29718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6348" y="4234070"/>
            <a:ext cx="4419600" cy="7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62200" y="4572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7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396</Words>
  <Application>Microsoft Office PowerPoint</Application>
  <PresentationFormat>On-screen Show (4:3)</PresentationFormat>
  <Paragraphs>55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I. MỤC ĐÍCH – YÊU CẦU</vt:lpstr>
      <vt:lpstr>II. CHUẨN BỊ</vt:lpstr>
      <vt:lpstr>III. TIẾN HÀNH</vt:lpstr>
      <vt:lpstr>2. Phương pháp, hình thức tổ chức</vt:lpstr>
      <vt:lpstr>PowerPoint Presentation</vt:lpstr>
      <vt:lpstr>PowerPoint Presentation</vt:lpstr>
      <vt:lpstr>PowerPoint Presentation</vt:lpstr>
      <vt:lpstr>PowerPoint Presentation</vt:lpstr>
      <vt:lpstr>*Hướng dẫn trẻ tô nét và tô màu </vt:lpstr>
      <vt:lpstr>* Trẻ thực hiện: </vt:lpstr>
      <vt:lpstr>3. Kết thúc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MGB-B4</dc:creator>
  <cp:lastModifiedBy>Techsi.vn</cp:lastModifiedBy>
  <cp:revision>28</cp:revision>
  <dcterms:created xsi:type="dcterms:W3CDTF">2006-08-16T00:00:00Z</dcterms:created>
  <dcterms:modified xsi:type="dcterms:W3CDTF">2025-02-18T05:45:25Z</dcterms:modified>
</cp:coreProperties>
</file>