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0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3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3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4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9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7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9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3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F4192-32DD-4F87-9DE8-5DDEC64D2FE6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43FBC-D434-4FFD-B979-A9510413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0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gif"/><Relationship Id="rId4" Type="http://schemas.openxmlformats.org/officeDocument/2006/relationships/image" Target="../media/image13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5.wdp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33350"/>
            <a:ext cx="11782425" cy="6648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1221" y="329882"/>
            <a:ext cx="570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endParaRPr lang="vi-VN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 KHỐI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 logo with people and text&#10;&#10;Description automatically generated">
            <a:extLst>
              <a:ext uri="{FF2B5EF4-FFF2-40B4-BE49-F238E27FC236}">
                <a16:creationId xmlns:a16="http://schemas.microsoft.com/office/drawing/2014/main" id="{7065D9A0-40E8-4891-9B04-D4BC30F1B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32" y="1126125"/>
            <a:ext cx="1336809" cy="124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2370" y="3362325"/>
            <a:ext cx="607013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14350" algn="l"/>
                <a:tab pos="2239328" algn="ctr"/>
              </a:tabLst>
            </a:pPr>
            <a:r>
              <a:rPr lang="en-US" sz="2400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LĨNH VỰC: PHÁT TRIỂN NHẬN THỨC</a:t>
            </a:r>
          </a:p>
          <a:p>
            <a:pPr algn="ctr">
              <a:tabLst>
                <a:tab pos="514350" algn="l"/>
                <a:tab pos="2239328" algn="ctr"/>
              </a:tabLst>
            </a:pPr>
            <a:endParaRPr lang="en-US" sz="2400" b="1" kern="0" dirty="0" smtClean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   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tài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 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Đếm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trên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đối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tượng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trong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phạm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vi 3</a:t>
            </a:r>
            <a:endParaRPr lang="en-US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              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Giáo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viên:Đào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Thu </a:t>
            </a:r>
            <a:r>
              <a:rPr lang="en-US" b="1" kern="0" dirty="0" err="1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Trang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.</a:t>
            </a:r>
            <a:endParaRPr lang="en-US" b="1" kern="0" dirty="0">
              <a:solidFill>
                <a:srgbClr val="C00000"/>
              </a:solidFill>
              <a:latin typeface="Times New Roman"/>
              <a:cs typeface="Times New Roman" pitchFamily="18" charset="0"/>
            </a:endParaRPr>
          </a:p>
          <a:p>
            <a:pPr algn="ctr">
              <a:tabLst>
                <a:tab pos="514350" algn="l"/>
                <a:tab pos="2239328" algn="ctr"/>
              </a:tabLst>
            </a:pP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 </a:t>
            </a:r>
            <a:r>
              <a:rPr lang="en-US" b="1" kern="0" dirty="0" smtClean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Lứa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:(3-4 </a:t>
            </a:r>
            <a:r>
              <a:rPr lang="en-US" b="1" kern="0" dirty="0" err="1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tuổi</a:t>
            </a:r>
            <a:r>
              <a:rPr lang="en-US" b="1" kern="0" dirty="0">
                <a:solidFill>
                  <a:srgbClr val="C00000"/>
                </a:solidFill>
                <a:latin typeface="Times New Roman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908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 b="1"/>
          <a:stretch/>
        </p:blipFill>
        <p:spPr>
          <a:xfrm>
            <a:off x="161925" y="-9525"/>
            <a:ext cx="11915775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600" y="2497454"/>
            <a:ext cx="1547197" cy="2131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1939" y="2420583"/>
            <a:ext cx="1602990" cy="2208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5172" y="2518995"/>
            <a:ext cx="1587357" cy="21870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2541430" y="4706022"/>
            <a:ext cx="620871" cy="1256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4834266" y="4736072"/>
            <a:ext cx="620871" cy="1256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0758" y="457201"/>
            <a:ext cx="5808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6692987" y="4779216"/>
            <a:ext cx="620871" cy="1256385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852" y="3419474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249" y="5018559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5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333375"/>
            <a:ext cx="11382375" cy="6276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965014" y="2229550"/>
            <a:ext cx="4404844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24932"/>
            <a:ext cx="11344275" cy="67282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8200" y="160338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HĐ3: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37328" y="1752600"/>
            <a:ext cx="3430072" cy="19050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329" y="1828980"/>
            <a:ext cx="1271787" cy="1752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20" y="1847412"/>
            <a:ext cx="1271787" cy="175224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37675" y="1752600"/>
            <a:ext cx="2936380" cy="19050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76" y="2069207"/>
            <a:ext cx="1271787" cy="12717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60" y="2054647"/>
            <a:ext cx="1271787" cy="12717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0" b="98578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44" y="2045596"/>
            <a:ext cx="1271787" cy="1271787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4202807" y="3960444"/>
            <a:ext cx="2936380" cy="1905000"/>
          </a:xfrm>
          <a:prstGeom prst="round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2" b="100000" l="0" r="99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81" y="4277050"/>
            <a:ext cx="1036838" cy="127178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8218855" y="4734488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8220641" y="4737918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8220641" y="4743747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8234001" y="4763666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8234001" y="4752798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8205865" y="4724400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4341" y="2286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5577067" y="5039288"/>
            <a:ext cx="1153670" cy="11233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5578853" y="5042718"/>
            <a:ext cx="1178947" cy="11789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5578853" y="5048547"/>
            <a:ext cx="1195450" cy="11954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5592213" y="5068466"/>
            <a:ext cx="1168498" cy="11684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5592213" y="5057598"/>
            <a:ext cx="1223511" cy="12235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5564077" y="5029200"/>
            <a:ext cx="1267520" cy="1267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69" y="1352283"/>
            <a:ext cx="9029700" cy="355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1752600" y="1600201"/>
            <a:ext cx="1120462" cy="103030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3233258" y="1600201"/>
            <a:ext cx="1120462" cy="1030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1755239" y="3315798"/>
            <a:ext cx="1461182" cy="11761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3399530" y="3315799"/>
            <a:ext cx="1461182" cy="11761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8316788" y="1405966"/>
            <a:ext cx="783976" cy="9058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9296400" y="1405966"/>
            <a:ext cx="783976" cy="905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7924800" y="2061813"/>
            <a:ext cx="783976" cy="9058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23435" r="19018" b="26410"/>
          <a:stretch/>
        </p:blipFill>
        <p:spPr>
          <a:xfrm>
            <a:off x="7949783" y="3112580"/>
            <a:ext cx="1879498" cy="1767596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8" y="1394048"/>
            <a:ext cx="1858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42" y="2256650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76" y="3148653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8" y="3975498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1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24341" y="228600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HĐ3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469" y="1352283"/>
            <a:ext cx="9029700" cy="371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2050532" y="1600201"/>
            <a:ext cx="1120462" cy="10303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17498" r="20289" b="28095"/>
          <a:stretch/>
        </p:blipFill>
        <p:spPr>
          <a:xfrm>
            <a:off x="3623685" y="1614711"/>
            <a:ext cx="1120462" cy="10303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1755239" y="3315798"/>
            <a:ext cx="1461182" cy="11761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70" t="14271" r="10803" b="13804"/>
          <a:stretch/>
        </p:blipFill>
        <p:spPr>
          <a:xfrm rot="1660372">
            <a:off x="3399530" y="3315799"/>
            <a:ext cx="1461182" cy="11761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8316788" y="1405966"/>
            <a:ext cx="783976" cy="9058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9296400" y="1405966"/>
            <a:ext cx="783976" cy="905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5333" y1="37333" x2="45333" y2="37333"/>
                        <a14:foregroundMark x1="43833" y1="37583" x2="43833" y2="37583"/>
                        <a14:foregroundMark x1="42667" y1="37750" x2="42667" y2="37750"/>
                        <a14:foregroundMark x1="42500" y1="37750" x2="42500" y2="37750"/>
                        <a14:foregroundMark x1="41917" y1="37750" x2="41917" y2="37750"/>
                        <a14:foregroundMark x1="41917" y1="37750" x2="41917" y2="37750"/>
                        <a14:foregroundMark x1="30833" y1="37000" x2="30833" y2="37000"/>
                        <a14:foregroundMark x1="30833" y1="36833" x2="30833" y2="36833"/>
                        <a14:foregroundMark x1="30833" y1="36833" x2="30833" y2="36833"/>
                        <a14:foregroundMark x1="29500" y1="36583" x2="29500" y2="36583"/>
                        <a14:foregroundMark x1="29333" y1="36417" x2="29333" y2="36417"/>
                        <a14:foregroundMark x1="29333" y1="36417" x2="29333" y2="36417"/>
                        <a14:foregroundMark x1="29167" y1="36417" x2="29167" y2="36417"/>
                        <a14:foregroundMark x1="29167" y1="36417" x2="29167" y2="36417"/>
                        <a14:foregroundMark x1="60167" y1="38667" x2="60167" y2="38667"/>
                        <a14:foregroundMark x1="59917" y1="38500" x2="59917" y2="38500"/>
                        <a14:foregroundMark x1="59917" y1="38500" x2="59000" y2="37750"/>
                        <a14:foregroundMark x1="57667" y1="36583" x2="57667" y2="36583"/>
                        <a14:foregroundMark x1="56750" y1="35833" x2="56000" y2="35500"/>
                        <a14:foregroundMark x1="55250" y1="34917" x2="54667" y2="34750"/>
                        <a14:foregroundMark x1="54667" y1="34583" x2="54667" y2="34583"/>
                        <a14:foregroundMark x1="54667" y1="34583" x2="54667" y2="34583"/>
                        <a14:foregroundMark x1="53417" y1="32667" x2="52833" y2="31917"/>
                        <a14:foregroundMark x1="52417" y1="31333" x2="52417" y2="31333"/>
                        <a14:foregroundMark x1="52417" y1="31167" x2="52417" y2="31167"/>
                        <a14:foregroundMark x1="54167" y1="31000" x2="55083" y2="31000"/>
                        <a14:foregroundMark x1="55833" y1="31000" x2="55833" y2="31000"/>
                        <a14:foregroundMark x1="62750" y1="49583" x2="62750" y2="49583"/>
                        <a14:foregroundMark x1="62750" y1="49583" x2="62750" y2="49583"/>
                        <a14:foregroundMark x1="70250" y1="44667" x2="70833" y2="44333"/>
                        <a14:foregroundMark x1="70833" y1="44333" x2="70833" y2="44333"/>
                        <a14:foregroundMark x1="70833" y1="44167" x2="70833" y2="44167"/>
                        <a14:foregroundMark x1="70833" y1="44167" x2="70833" y2="44167"/>
                        <a14:foregroundMark x1="68417" y1="43583" x2="66750" y2="43750"/>
                        <a14:foregroundMark x1="65000" y1="43917" x2="64500" y2="43917"/>
                        <a14:foregroundMark x1="64083" y1="43917" x2="62167" y2="45417"/>
                        <a14:foregroundMark x1="59917" y1="48250" x2="59750" y2="49167"/>
                        <a14:foregroundMark x1="59167" y1="49917" x2="59167" y2="49917"/>
                        <a14:foregroundMark x1="59167" y1="50167" x2="59167" y2="50167"/>
                        <a14:foregroundMark x1="59167" y1="50500" x2="59917" y2="51083"/>
                        <a14:foregroundMark x1="62167" y1="52167" x2="65583" y2="52917"/>
                        <a14:foregroundMark x1="67500" y1="53167" x2="69750" y2="53167"/>
                        <a14:foregroundMark x1="71250" y1="50917" x2="72750" y2="47667"/>
                        <a14:foregroundMark x1="72750" y1="45083" x2="72750" y2="45083"/>
                        <a14:foregroundMark x1="72000" y1="43917" x2="71000" y2="43583"/>
                        <a14:foregroundMark x1="69750" y1="42833" x2="67833" y2="42833"/>
                        <a14:foregroundMark x1="64250" y1="43583" x2="63750" y2="43750"/>
                        <a14:foregroundMark x1="62000" y1="45250" x2="60917" y2="47167"/>
                        <a14:foregroundMark x1="59583" y1="49417" x2="59583" y2="49417"/>
                        <a14:foregroundMark x1="59583" y1="49417" x2="61833" y2="50500"/>
                        <a14:foregroundMark x1="66750" y1="52750" x2="66750" y2="52750"/>
                        <a14:foregroundMark x1="66750" y1="52750" x2="66750" y2="52750"/>
                        <a14:foregroundMark x1="66750" y1="52750" x2="69500" y2="51417"/>
                        <a14:foregroundMark x1="70083" y1="50917" x2="70667" y2="49750"/>
                        <a14:foregroundMark x1="71250" y1="48250" x2="71417" y2="46417"/>
                        <a14:foregroundMark x1="70250" y1="44667" x2="66000" y2="43917"/>
                        <a14:foregroundMark x1="59417" y1="45250" x2="59417" y2="4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15211" r="20987" b="15681"/>
          <a:stretch/>
        </p:blipFill>
        <p:spPr>
          <a:xfrm>
            <a:off x="7924800" y="2061813"/>
            <a:ext cx="783976" cy="9058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2" t="23435" r="19018" b="26410"/>
          <a:stretch/>
        </p:blipFill>
        <p:spPr>
          <a:xfrm>
            <a:off x="8027644" y="3346002"/>
            <a:ext cx="1879498" cy="1767596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38" y="1394048"/>
            <a:ext cx="1858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42" y="2256650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706" y="3256783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648201" y="2115354"/>
            <a:ext cx="959579" cy="6447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19601" y="3880195"/>
            <a:ext cx="1262065" cy="396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781802" y="1858885"/>
            <a:ext cx="1198501" cy="20213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819902" y="2686068"/>
            <a:ext cx="1028700" cy="96200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90" y="4141393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3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75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75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75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" y="139147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2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333375"/>
            <a:ext cx="11382375" cy="6276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9875" y="1476375"/>
            <a:ext cx="690562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CẦU: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Kỹ năng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Trẻ diễn đạt được kết quả của từng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tìm và đặt được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ứng với số lượng của từng nhóm.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trẻ kỹ năng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độ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vào các hoạt 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3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333375"/>
            <a:ext cx="11382375" cy="62769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891432" y="217240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9"/>
          <a:stretch/>
        </p:blipFill>
        <p:spPr>
          <a:xfrm>
            <a:off x="200025" y="160338"/>
            <a:ext cx="11801475" cy="64023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181895"/>
            <a:ext cx="2488791" cy="34290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181896"/>
            <a:ext cx="2488791" cy="34290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648200" y="160338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3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5725"/>
            <a:ext cx="11687175" cy="657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2F6"/>
              </a:clrFrom>
              <a:clrTo>
                <a:srgbClr val="FE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1" y="407193"/>
            <a:ext cx="1153157" cy="1414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2F6"/>
              </a:clrFrom>
              <a:clrTo>
                <a:srgbClr val="FEF2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46" y="85725"/>
            <a:ext cx="1153157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3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333375"/>
            <a:ext cx="11382375" cy="6276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3024656" y="2629600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 b="1"/>
          <a:stretch/>
        </p:blipFill>
        <p:spPr>
          <a:xfrm>
            <a:off x="104775" y="1"/>
            <a:ext cx="11734799" cy="68579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90760" y="304801"/>
            <a:ext cx="5808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05199" y="1066800"/>
            <a:ext cx="7305675" cy="34099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6779" y="1535714"/>
            <a:ext cx="1801021" cy="24814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38" y="1137797"/>
            <a:ext cx="18589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38" y="2221884"/>
            <a:ext cx="19018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937" y="3402892"/>
            <a:ext cx="19018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742631" y="3080721"/>
            <a:ext cx="1762141" cy="89874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62664" y="3121000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60605" y="3151972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814436" y="3492545"/>
            <a:ext cx="292160" cy="3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1902" y="1567215"/>
            <a:ext cx="1801021" cy="24814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7218" y="1535714"/>
            <a:ext cx="1801021" cy="24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7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 b="1"/>
          <a:stretch/>
        </p:blipFill>
        <p:spPr>
          <a:xfrm>
            <a:off x="76201" y="1"/>
            <a:ext cx="1197292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67001" y="2474412"/>
            <a:ext cx="1666633" cy="2296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90760" y="457201"/>
            <a:ext cx="5808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4581" y="2509002"/>
            <a:ext cx="1616421" cy="2227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3185" y="2510913"/>
            <a:ext cx="1615035" cy="22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8" b="1"/>
          <a:stretch/>
        </p:blipFill>
        <p:spPr>
          <a:xfrm>
            <a:off x="180975" y="1"/>
            <a:ext cx="11630025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3429" y="2647519"/>
            <a:ext cx="1547197" cy="21316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2505" y="2613987"/>
            <a:ext cx="1540222" cy="2122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1052" y="2696483"/>
            <a:ext cx="1458534" cy="20095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2541430" y="4706022"/>
            <a:ext cx="620871" cy="12563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4772180" y="4736073"/>
            <a:ext cx="620871" cy="1256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90760" y="457201"/>
            <a:ext cx="58088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99" t="9849" r="29889" b="9587"/>
          <a:stretch/>
        </p:blipFill>
        <p:spPr>
          <a:xfrm>
            <a:off x="6692987" y="4779216"/>
            <a:ext cx="620871" cy="12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239</Words>
  <Application>Microsoft Office PowerPoint</Application>
  <PresentationFormat>Widescreen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16</cp:revision>
  <dcterms:created xsi:type="dcterms:W3CDTF">2025-01-06T02:05:27Z</dcterms:created>
  <dcterms:modified xsi:type="dcterms:W3CDTF">2025-01-06T03:07:06Z</dcterms:modified>
</cp:coreProperties>
</file>