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6" r:id="rId6"/>
    <p:sldId id="273" r:id="rId7"/>
    <p:sldId id="260" r:id="rId8"/>
    <p:sldId id="261" r:id="rId9"/>
    <p:sldId id="265" r:id="rId10"/>
    <p:sldId id="263" r:id="rId11"/>
    <p:sldId id="262" r:id="rId12"/>
    <p:sldId id="268" r:id="rId13"/>
    <p:sldId id="267" r:id="rId14"/>
    <p:sldId id="269" r:id="rId15"/>
    <p:sldId id="270" r:id="rId16"/>
    <p:sldId id="275" r:id="rId17"/>
    <p:sldId id="276" r:id="rId18"/>
    <p:sldId id="271" r:id="rId19"/>
    <p:sldId id="272" r:id="rId20"/>
    <p:sldId id="274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3E89-543C-4107-B2F1-90C83914A7DA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ACFB-5AD9-4961-B8C8-8E167355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59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3E89-543C-4107-B2F1-90C83914A7DA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ACFB-5AD9-4961-B8C8-8E167355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54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3E89-543C-4107-B2F1-90C83914A7DA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ACFB-5AD9-4961-B8C8-8E167355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3E89-543C-4107-B2F1-90C83914A7DA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ACFB-5AD9-4961-B8C8-8E167355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81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3E89-543C-4107-B2F1-90C83914A7DA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ACFB-5AD9-4961-B8C8-8E167355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61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3E89-543C-4107-B2F1-90C83914A7DA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ACFB-5AD9-4961-B8C8-8E167355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9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3E89-543C-4107-B2F1-90C83914A7DA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ACFB-5AD9-4961-B8C8-8E167355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9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3E89-543C-4107-B2F1-90C83914A7DA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ACFB-5AD9-4961-B8C8-8E167355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08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3E89-543C-4107-B2F1-90C83914A7DA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ACFB-5AD9-4961-B8C8-8E167355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95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3E89-543C-4107-B2F1-90C83914A7DA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ACFB-5AD9-4961-B8C8-8E167355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34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E3E89-543C-4107-B2F1-90C83914A7DA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ACFB-5AD9-4961-B8C8-8E167355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E3E89-543C-4107-B2F1-90C83914A7DA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DACFB-5AD9-4961-B8C8-8E167355F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19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31775" y="362607"/>
            <a:ext cx="9315755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ỦY BAN NHÂN DÂN </a:t>
            </a:r>
            <a:r>
              <a:rPr lang="en-US" b="1" dirty="0" smtClean="0">
                <a:solidFill>
                  <a:srgbClr val="FF0000"/>
                </a:solidFill>
              </a:rPr>
              <a:t>QUẬN </a:t>
            </a:r>
            <a:r>
              <a:rPr lang="en-US" b="1" dirty="0" smtClean="0">
                <a:solidFill>
                  <a:srgbClr val="FF0000"/>
                </a:solidFill>
              </a:rPr>
              <a:t>LONG BIÊN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TRƯỜNG MẦM NON CỰ KHỐI 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sz="4800" b="1" dirty="0" smtClean="0">
                <a:solidFill>
                  <a:srgbClr val="FF0000"/>
                </a:solidFill>
              </a:rPr>
              <a:t>           PHÁT TRIỂN NGÔN </a:t>
            </a:r>
            <a:r>
              <a:rPr lang="en-US" sz="4800" b="1" dirty="0" smtClean="0">
                <a:solidFill>
                  <a:srgbClr val="FF0000"/>
                </a:solidFill>
              </a:rPr>
              <a:t>NGỮ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HOẠT ĐỘNG LÀM QUEN VĂN HỌC 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48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000" b="1" i="1" dirty="0" err="1" smtClean="0">
                <a:solidFill>
                  <a:srgbClr val="0070C0"/>
                </a:solidFill>
              </a:rPr>
              <a:t>Dạy</a:t>
            </a:r>
            <a:r>
              <a:rPr lang="en-US" sz="4000" b="1" i="1" dirty="0" smtClean="0">
                <a:solidFill>
                  <a:srgbClr val="0070C0"/>
                </a:solidFill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thơ</a:t>
            </a:r>
            <a:r>
              <a:rPr lang="en-US" sz="4000" b="1" i="1" dirty="0" smtClean="0">
                <a:solidFill>
                  <a:srgbClr val="0070C0"/>
                </a:solidFill>
              </a:rPr>
              <a:t> :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Về</a:t>
            </a:r>
            <a:r>
              <a:rPr lang="en-US" sz="4000" b="1" i="1" dirty="0" smtClean="0">
                <a:solidFill>
                  <a:srgbClr val="0070C0"/>
                </a:solidFill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quê</a:t>
            </a:r>
            <a:r>
              <a:rPr lang="en-US" sz="4000" b="1" i="1" dirty="0" smtClean="0">
                <a:solidFill>
                  <a:srgbClr val="0070C0"/>
                </a:solidFill>
              </a:rPr>
              <a:t> – TG: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Nguyễn</a:t>
            </a:r>
            <a:r>
              <a:rPr lang="en-US" sz="4000" b="1" i="1" dirty="0" smtClean="0">
                <a:solidFill>
                  <a:srgbClr val="0070C0"/>
                </a:solidFill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Lãm</a:t>
            </a:r>
            <a:r>
              <a:rPr lang="en-US" sz="4000" b="1" i="1" dirty="0" smtClean="0">
                <a:solidFill>
                  <a:srgbClr val="0070C0"/>
                </a:solidFill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Thắng</a:t>
            </a:r>
            <a:r>
              <a:rPr lang="en-US" sz="4000" b="1" i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000" b="1" i="1" dirty="0" err="1" smtClean="0">
                <a:solidFill>
                  <a:srgbClr val="0070C0"/>
                </a:solidFill>
              </a:rPr>
              <a:t>Lứa</a:t>
            </a:r>
            <a:r>
              <a:rPr lang="en-US" sz="4000" b="1" i="1" dirty="0" smtClean="0">
                <a:solidFill>
                  <a:srgbClr val="0070C0"/>
                </a:solidFill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tuổi</a:t>
            </a:r>
            <a:r>
              <a:rPr lang="en-US" sz="4000" b="1" i="1" dirty="0" smtClean="0">
                <a:solidFill>
                  <a:srgbClr val="0070C0"/>
                </a:solidFill>
              </a:rPr>
              <a:t> : 4- 5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tuổi</a:t>
            </a:r>
            <a:r>
              <a:rPr lang="en-US" sz="4000" b="1" i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4000" b="1" i="1" dirty="0" err="1" smtClean="0">
                <a:solidFill>
                  <a:srgbClr val="0070C0"/>
                </a:solidFill>
              </a:rPr>
              <a:t>Giáo</a:t>
            </a:r>
            <a:r>
              <a:rPr lang="en-US" sz="4000" b="1" i="1" dirty="0" smtClean="0">
                <a:solidFill>
                  <a:srgbClr val="0070C0"/>
                </a:solidFill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viên</a:t>
            </a:r>
            <a:r>
              <a:rPr lang="en-US" sz="4000" b="1" i="1" dirty="0">
                <a:solidFill>
                  <a:srgbClr val="0070C0"/>
                </a:solidFill>
              </a:rPr>
              <a:t> :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Đào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Thị</a:t>
            </a:r>
            <a:r>
              <a:rPr lang="en-US" sz="4000" b="1" i="1" dirty="0">
                <a:solidFill>
                  <a:srgbClr val="0070C0"/>
                </a:solidFill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</a:rPr>
              <a:t>Lệ</a:t>
            </a:r>
            <a:r>
              <a:rPr lang="en-US" sz="4000" b="1" i="1" dirty="0" smtClean="0">
                <a:solidFill>
                  <a:srgbClr val="0070C0"/>
                </a:solidFill>
              </a:rPr>
              <a:t> </a:t>
            </a:r>
            <a:endParaRPr lang="en-US" sz="4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4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8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0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9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3" y="45426"/>
            <a:ext cx="12058933" cy="67671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48885" y="2042425"/>
            <a:ext cx="7767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Tìm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hiểu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nội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dung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bài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thơ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7803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9228" y="536027"/>
            <a:ext cx="5367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/>
              <a:t>Bài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thơ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có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tên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là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gì</a:t>
            </a:r>
            <a:r>
              <a:rPr lang="en-US" sz="4800" b="1" dirty="0" smtClean="0"/>
              <a:t>? </a:t>
            </a:r>
            <a:endParaRPr lang="en-US" sz="4800" b="1" dirty="0"/>
          </a:p>
        </p:txBody>
      </p:sp>
      <p:sp>
        <p:nvSpPr>
          <p:cNvPr id="4" name="Oval 3"/>
          <p:cNvSpPr/>
          <p:nvPr/>
        </p:nvSpPr>
        <p:spPr>
          <a:xfrm>
            <a:off x="1555531" y="2564525"/>
            <a:ext cx="3300248" cy="21441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</a:rPr>
              <a:t>Về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quê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140326" y="2554016"/>
            <a:ext cx="3286832" cy="21441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</a:rPr>
              <a:t>Nghỉ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</a:rPr>
              <a:t>hè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6" name="Smiley Face 5"/>
          <p:cNvSpPr/>
          <p:nvPr/>
        </p:nvSpPr>
        <p:spPr>
          <a:xfrm>
            <a:off x="2748455" y="4869066"/>
            <a:ext cx="914400" cy="914400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8513378" y="4863663"/>
            <a:ext cx="914400" cy="914400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7283" y="683173"/>
            <a:ext cx="70848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/>
              <a:t>Bé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về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thăm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quê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vào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dịp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nào</a:t>
            </a:r>
            <a:r>
              <a:rPr lang="en-US" sz="4400" b="1" dirty="0" smtClean="0"/>
              <a:t>? </a:t>
            </a:r>
            <a:endParaRPr lang="en-US" sz="4400" b="1" dirty="0"/>
          </a:p>
        </p:txBody>
      </p:sp>
      <p:sp>
        <p:nvSpPr>
          <p:cNvPr id="6" name="Smiley Face 5"/>
          <p:cNvSpPr/>
          <p:nvPr/>
        </p:nvSpPr>
        <p:spPr>
          <a:xfrm>
            <a:off x="2924239" y="5287002"/>
            <a:ext cx="914400" cy="914400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8413531" y="5039710"/>
            <a:ext cx="914400" cy="914400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026" y="1936936"/>
            <a:ext cx="4107410" cy="270718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247" y="1462221"/>
            <a:ext cx="3656615" cy="365661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50092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8193" y="546539"/>
            <a:ext cx="856349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/>
              <a:t>Về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quê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bé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được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làm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những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việc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gì</a:t>
            </a:r>
            <a:r>
              <a:rPr lang="en-US" sz="4400" b="1" dirty="0" smtClean="0"/>
              <a:t>? 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193" y="1411854"/>
            <a:ext cx="3380064" cy="2520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537" y="1581754"/>
            <a:ext cx="3216474" cy="23981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27" y="4244020"/>
            <a:ext cx="3358531" cy="226562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V="1">
            <a:off x="8161881" y="4284583"/>
            <a:ext cx="3283877" cy="22250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4422" y="4284583"/>
            <a:ext cx="3397109" cy="230087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0761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94" y="1502229"/>
            <a:ext cx="5624899" cy="3755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382" y="1599180"/>
            <a:ext cx="5345845" cy="36586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00028" y="169706"/>
            <a:ext cx="37048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Đồng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ruộng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65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514" y="393839"/>
            <a:ext cx="7543800" cy="63553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84884" y="393839"/>
            <a:ext cx="88318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Khi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bơi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bé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cần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có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phao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nhé</a:t>
            </a:r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0447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328" y="-59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457" y="575596"/>
            <a:ext cx="11869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/>
              <a:t>Buổi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tối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bé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ngắm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trăng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và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nghe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ông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kể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chuyện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gì</a:t>
            </a:r>
            <a:r>
              <a:rPr lang="en-US" sz="4400" b="1" dirty="0" smtClean="0"/>
              <a:t>? </a:t>
            </a:r>
            <a:endParaRPr lang="en-US" sz="4400" b="1" dirty="0"/>
          </a:p>
        </p:txBody>
      </p:sp>
      <p:sp>
        <p:nvSpPr>
          <p:cNvPr id="6" name="Smiley Face 5"/>
          <p:cNvSpPr/>
          <p:nvPr/>
        </p:nvSpPr>
        <p:spPr>
          <a:xfrm>
            <a:off x="2535964" y="5177266"/>
            <a:ext cx="914400" cy="914400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miley Face 6"/>
          <p:cNvSpPr/>
          <p:nvPr/>
        </p:nvSpPr>
        <p:spPr>
          <a:xfrm>
            <a:off x="8123815" y="4935219"/>
            <a:ext cx="914400" cy="914400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09" y="2011488"/>
            <a:ext cx="4415711" cy="274224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458" y="2109450"/>
            <a:ext cx="3587118" cy="251633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5150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4543" y="543323"/>
            <a:ext cx="94629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/>
              <a:t>Bà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làm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gì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khi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hai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ông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cháu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nói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chuyện</a:t>
            </a:r>
            <a:r>
              <a:rPr lang="en-US" sz="4400" b="1" dirty="0" smtClean="0"/>
              <a:t> ? 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65" y="1856181"/>
            <a:ext cx="4285186" cy="2694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4692" y="1863724"/>
            <a:ext cx="4106050" cy="26945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393453" y="3959433"/>
            <a:ext cx="3546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</a:rPr>
              <a:t>Bà</a:t>
            </a:r>
            <a:r>
              <a:rPr lang="en-US" sz="4000" b="1" dirty="0" smtClean="0">
                <a:solidFill>
                  <a:srgbClr val="FFFF00"/>
                </a:solidFill>
              </a:rPr>
              <a:t> rang </a:t>
            </a:r>
            <a:r>
              <a:rPr lang="en-US" sz="4000" b="1" dirty="0" err="1" smtClean="0">
                <a:solidFill>
                  <a:srgbClr val="FFFF00"/>
                </a:solidFill>
              </a:rPr>
              <a:t>đậu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lạc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71248" y="3959848"/>
            <a:ext cx="2789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Bà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quét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sân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Smiley Face 7"/>
          <p:cNvSpPr/>
          <p:nvPr/>
        </p:nvSpPr>
        <p:spPr>
          <a:xfrm>
            <a:off x="2808660" y="4791450"/>
            <a:ext cx="914400" cy="914400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/>
          <p:cNvSpPr/>
          <p:nvPr/>
        </p:nvSpPr>
        <p:spPr>
          <a:xfrm>
            <a:off x="8521058" y="4731865"/>
            <a:ext cx="914400" cy="914400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3270" y="346842"/>
            <a:ext cx="10624896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dung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tắm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song…..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ràng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Nam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marL="342900" indent="-342900">
              <a:buAutoNum type="arabicPeriod"/>
            </a:pP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3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62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20685"/>
            <a:ext cx="125786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Cảm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xúc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của</a:t>
            </a:r>
            <a:r>
              <a:rPr lang="en-US" sz="5400" b="1" dirty="0" smtClean="0">
                <a:solidFill>
                  <a:srgbClr val="FF0000"/>
                </a:solidFill>
              </a:rPr>
              <a:t> con </a:t>
            </a:r>
            <a:r>
              <a:rPr lang="en-US" sz="5400" b="1" dirty="0" err="1" smtClean="0">
                <a:solidFill>
                  <a:srgbClr val="FF0000"/>
                </a:solidFill>
              </a:rPr>
              <a:t>khi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đọc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thơ</a:t>
            </a:r>
            <a:r>
              <a:rPr lang="en-US" sz="5400" b="1" dirty="0" smtClean="0">
                <a:solidFill>
                  <a:srgbClr val="FF0000"/>
                </a:solidFill>
              </a:rPr>
              <a:t> “ </a:t>
            </a:r>
            <a:r>
              <a:rPr lang="en-US" sz="5400" b="1" dirty="0" err="1" smtClean="0">
                <a:solidFill>
                  <a:srgbClr val="FF0000"/>
                </a:solidFill>
              </a:rPr>
              <a:t>Về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Quê</a:t>
            </a:r>
            <a:r>
              <a:rPr lang="en-US" sz="5400" b="1" dirty="0" smtClean="0">
                <a:solidFill>
                  <a:srgbClr val="FF0000"/>
                </a:solidFill>
              </a:rPr>
              <a:t>” 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9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2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3407" y="1828800"/>
            <a:ext cx="9751580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NỘI DUNG BÀI THƠ </a:t>
            </a:r>
          </a:p>
          <a:p>
            <a:r>
              <a:rPr lang="en-US" sz="3200" dirty="0" err="1" smtClean="0">
                <a:solidFill>
                  <a:srgbClr val="00B0F0"/>
                </a:solidFill>
              </a:rPr>
              <a:t>Thể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hiện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tình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cảm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yêu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quê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hương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của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bạn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nhỏ</a:t>
            </a:r>
            <a:r>
              <a:rPr lang="en-US" sz="3200" dirty="0" smtClean="0">
                <a:solidFill>
                  <a:srgbClr val="00B0F0"/>
                </a:solidFill>
              </a:rPr>
              <a:t>.</a:t>
            </a:r>
          </a:p>
          <a:p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Niềm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vui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của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bạn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khi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được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về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quê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thăm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ông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bà</a:t>
            </a:r>
            <a:r>
              <a:rPr lang="en-US" sz="3200" dirty="0" smtClean="0">
                <a:solidFill>
                  <a:srgbClr val="00B0F0"/>
                </a:solidFill>
              </a:rPr>
              <a:t>.</a:t>
            </a:r>
          </a:p>
          <a:p>
            <a:r>
              <a:rPr lang="en-US" sz="3200" dirty="0" err="1" smtClean="0">
                <a:solidFill>
                  <a:srgbClr val="00B0F0"/>
                </a:solidFill>
              </a:rPr>
              <a:t>Những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trải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nghiệm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thú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vị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mà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chỉ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khi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về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quê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mới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có</a:t>
            </a:r>
            <a:r>
              <a:rPr lang="en-US" sz="3200" dirty="0" smtClean="0">
                <a:solidFill>
                  <a:srgbClr val="00B0F0"/>
                </a:solidFill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</a:rPr>
              <a:t>được</a:t>
            </a:r>
            <a:r>
              <a:rPr lang="en-US" sz="3200" dirty="0" smtClean="0">
                <a:solidFill>
                  <a:srgbClr val="00B0F0"/>
                </a:solidFill>
              </a:rPr>
              <a:t>  </a:t>
            </a:r>
          </a:p>
          <a:p>
            <a:endParaRPr lang="en-US" sz="3200" dirty="0" smtClean="0">
              <a:solidFill>
                <a:srgbClr val="00B0F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7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40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9800" y="3163278"/>
            <a:ext cx="857794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Lớp</a:t>
            </a:r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mình</a:t>
            </a:r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cùng</a:t>
            </a:r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đọc</a:t>
            </a:r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thơ</a:t>
            </a:r>
            <a:r>
              <a:rPr lang="en-US" sz="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550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4347" y="2521020"/>
            <a:ext cx="732457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Kết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thúc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giờ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học</a:t>
            </a:r>
            <a:r>
              <a:rPr lang="en-US" sz="8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9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1440" y="1317211"/>
            <a:ext cx="104593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Hát</a:t>
            </a:r>
            <a:r>
              <a:rPr 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: </a:t>
            </a:r>
            <a:r>
              <a:rPr lang="en-US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Quê</a:t>
            </a:r>
            <a:r>
              <a:rPr 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hương</a:t>
            </a:r>
            <a:r>
              <a:rPr 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tươi</a:t>
            </a:r>
            <a:r>
              <a:rPr 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đẹp</a:t>
            </a:r>
            <a:r>
              <a:rPr lang="en-US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478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58601" y="1982596"/>
            <a:ext cx="88748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Thơ :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Về</a:t>
            </a:r>
            <a:r>
              <a:rPr lang="en-U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quê</a:t>
            </a:r>
            <a:endParaRPr lang="vi-VN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vi-VN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Tác giả :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Nguyễn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Lãm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Thắng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888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72" y="0"/>
            <a:ext cx="12199172" cy="686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2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406" y="2472899"/>
            <a:ext cx="4330263" cy="4523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44" y="2261554"/>
            <a:ext cx="4360496" cy="24728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202" y="131614"/>
            <a:ext cx="3432345" cy="243251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9665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+ bài thơ về gia đình cho bé hay nhất ba mẹ không nên bỏ qu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" b="98889" l="0" r="99922">
                        <a14:foregroundMark x1="1797" y1="63333" x2="22813" y2="79722"/>
                        <a14:foregroundMark x1="2813" y1="64861" x2="4453" y2="98750"/>
                        <a14:foregroundMark x1="5938" y1="96111" x2="99688" y2="94444"/>
                        <a14:foregroundMark x1="27500" y1="64722" x2="33984" y2="84444"/>
                        <a14:foregroundMark x1="36953" y1="59028" x2="66094" y2="76806"/>
                        <a14:foregroundMark x1="36016" y1="63333" x2="52500" y2="83333"/>
                        <a14:foregroundMark x1="64297" y1="73889" x2="74453" y2="64306"/>
                        <a14:foregroundMark x1="79922" y1="62639" x2="80547" y2="94583"/>
                        <a14:foregroundMark x1="88438" y1="52500" x2="98906" y2="92778"/>
                        <a14:backgroundMark x1="19922" y1="87222" x2="20313" y2="86806"/>
                        <a14:backgroundMark x1="19766" y1="91389" x2="20156" y2="91806"/>
                        <a14:backgroundMark x1="35781" y1="82083" x2="36016" y2="83194"/>
                        <a14:backgroundMark x1="61484" y1="85417" x2="61094" y2="92083"/>
                        <a14:backgroundMark x1="61172" y1="84028" x2="61953" y2="83056"/>
                        <a14:backgroundMark x1="57578" y1="94861" x2="58516" y2="9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000" r="92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4870" y="4879617"/>
            <a:ext cx="4685643" cy="1978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500" r="94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3447" y="3134709"/>
            <a:ext cx="6032939" cy="459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0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344</Words>
  <Application>Microsoft Office PowerPoint</Application>
  <PresentationFormat>Widescreen</PresentationFormat>
  <Paragraphs>48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23</cp:revision>
  <dcterms:created xsi:type="dcterms:W3CDTF">2022-07-04T08:52:23Z</dcterms:created>
  <dcterms:modified xsi:type="dcterms:W3CDTF">2025-05-20T01:40:18Z</dcterms:modified>
</cp:coreProperties>
</file>