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9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19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7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8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9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66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6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1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0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9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5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A5017-CD2C-45CF-AAF1-357258CC31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D7B7D-FB9D-4535-A689-A0EFAACD2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7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7180" cy="6742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311" y="705617"/>
            <a:ext cx="7796558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LONG BIÊN 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MẦM NON CỰ KHỐI </a:t>
            </a:r>
          </a:p>
          <a:p>
            <a:pPr algn="ctr"/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KHÁM PHÁ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MG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4- 5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Đào Thị 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0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5340" y="2615610"/>
            <a:ext cx="5601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Ôn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</a:rPr>
              <a:t> – </a:t>
            </a:r>
            <a:r>
              <a:rPr lang="en-US" sz="5400" b="1" dirty="0" err="1" smtClean="0">
                <a:solidFill>
                  <a:srgbClr val="FF0000"/>
                </a:solidFill>
              </a:rPr>
              <a:t>củng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cố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9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5674" y="850605"/>
            <a:ext cx="4420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Trò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chơi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thi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tặng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3798113" y="1559059"/>
            <a:ext cx="6096000" cy="18836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vi-VN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từng thành viên của hai đội sẽ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 hái hoa để vào rổ của đội mình, trong thời gian một bản nhạc đội nào hái được nhiều hoa hơn thì đội đó sẽ chiến thắng</a:t>
            </a:r>
            <a:endParaRPr lang="vi-VN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40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5539"/>
            <a:ext cx="12193057" cy="6889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6754" y="1275907"/>
            <a:ext cx="686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Múa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hát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mừng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ngày</a:t>
            </a:r>
            <a:r>
              <a:rPr lang="en-US" sz="4800" b="1" dirty="0" smtClean="0">
                <a:solidFill>
                  <a:srgbClr val="FF0000"/>
                </a:solidFill>
              </a:rPr>
              <a:t>  8/ 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726" y="2498652"/>
            <a:ext cx="3717547" cy="30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42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5371" y="1350334"/>
            <a:ext cx="6610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</a:rPr>
              <a:t>Kết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thúc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giờ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học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0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27180" cy="6742760"/>
          </a:xfrm>
          <a:prstGeom prst="rect">
            <a:avLst/>
          </a:prstGeom>
        </p:spPr>
      </p:pic>
      <p:pic>
        <p:nvPicPr>
          <p:cNvPr id="6" name="BongHoaMungCo-NgocLinh-580305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5" end="147873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1311" y="5537792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1706" y="2254954"/>
            <a:ext cx="55397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: </a:t>
            </a:r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Quà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8/ 3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2259" y="1201479"/>
            <a:ext cx="3447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</a:rPr>
              <a:t> 1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22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3106" y="846438"/>
            <a:ext cx="9027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</a:rPr>
              <a:t>Trò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chuyện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về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ngày</a:t>
            </a:r>
            <a:r>
              <a:rPr lang="en-US" sz="7200" b="1" dirty="0" smtClean="0">
                <a:solidFill>
                  <a:srgbClr val="FF0000"/>
                </a:solidFill>
              </a:rPr>
              <a:t> 8/3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2539" y="2893205"/>
            <a:ext cx="5559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</a:rPr>
              <a:t>Thảo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</a:rPr>
              <a:t>luận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</a:rPr>
              <a:t>nhóm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16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5856" y="5613991"/>
            <a:ext cx="5346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99"/>
                </a:solidFill>
              </a:rPr>
              <a:t>Văn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nghệ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chào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mừng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</a:rPr>
              <a:t>ngày</a:t>
            </a:r>
            <a:r>
              <a:rPr lang="en-US" sz="3200" b="1" dirty="0" smtClean="0">
                <a:solidFill>
                  <a:srgbClr val="000099"/>
                </a:solidFill>
              </a:rPr>
              <a:t> 8/3</a:t>
            </a:r>
            <a:endParaRPr lang="en-US" sz="3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95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2033" y="148856"/>
            <a:ext cx="501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Thi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cắm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mừng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</a:rPr>
              <a:t> 8/ 3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55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6209" y="5901070"/>
            <a:ext cx="6886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thao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chào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mừng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</a:rPr>
              <a:t> 8/ 3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82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940" y="202018"/>
            <a:ext cx="5840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Tặng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mừng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</a:rPr>
              <a:t> 8/ 3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08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41"/>
            <a:ext cx="12192000" cy="68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3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47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177</Words>
  <Application>Microsoft Office PowerPoint</Application>
  <PresentationFormat>Widescreen</PresentationFormat>
  <Paragraphs>23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10</cp:revision>
  <dcterms:created xsi:type="dcterms:W3CDTF">2025-03-01T02:09:18Z</dcterms:created>
  <dcterms:modified xsi:type="dcterms:W3CDTF">2025-03-01T03:14:00Z</dcterms:modified>
</cp:coreProperties>
</file>