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56" r:id="rId4"/>
    <p:sldId id="272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4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2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5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24B4-1F68-4939-8EFD-0E0E215E3CB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7092C-00F8-4D6C-91CF-2BEC4958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6576" y="733647"/>
            <a:ext cx="4014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2897" y="2349795"/>
            <a:ext cx="6266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6018" y="3607813"/>
            <a:ext cx="5179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tài</a:t>
            </a:r>
            <a:r>
              <a:rPr lang="en-US" sz="2800" b="1" dirty="0" smtClean="0">
                <a:solidFill>
                  <a:srgbClr val="7030A0"/>
                </a:solidFill>
              </a:rPr>
              <a:t> : </a:t>
            </a:r>
            <a:r>
              <a:rPr lang="en-US" sz="2800" b="1" dirty="0" err="1" smtClean="0">
                <a:solidFill>
                  <a:srgbClr val="7030A0"/>
                </a:solidFill>
              </a:rPr>
              <a:t>Tô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nét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tô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bí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ngô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7030A0"/>
                </a:solidFill>
              </a:rPr>
              <a:t>Lứa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</a:rPr>
              <a:t> : </a:t>
            </a:r>
            <a:r>
              <a:rPr lang="en-US" sz="2800" b="1" dirty="0" err="1" smtClean="0">
                <a:solidFill>
                  <a:srgbClr val="7030A0"/>
                </a:solidFill>
              </a:rPr>
              <a:t>Mẫu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nhỡ</a:t>
            </a:r>
            <a:r>
              <a:rPr lang="en-US" sz="2800" b="1" dirty="0" smtClean="0">
                <a:solidFill>
                  <a:srgbClr val="7030A0"/>
                </a:solidFill>
              </a:rPr>
              <a:t> 4- 5 </a:t>
            </a:r>
            <a:r>
              <a:rPr lang="en-US" sz="2800" b="1" dirty="0" err="1" smtClean="0">
                <a:solidFill>
                  <a:srgbClr val="7030A0"/>
                </a:solidFill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7030A0"/>
                </a:solidFill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</a:rPr>
              <a:t> : </a:t>
            </a:r>
            <a:r>
              <a:rPr lang="en-US" sz="2800" b="1" dirty="0" err="1" smtClean="0">
                <a:solidFill>
                  <a:srgbClr val="7030A0"/>
                </a:solidFill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</a:rPr>
              <a:t> Lan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4332" y="-163095"/>
            <a:ext cx="3153974" cy="3153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83" y="3792176"/>
            <a:ext cx="2406077" cy="24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575" y="1026729"/>
            <a:ext cx="67151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19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2" y="0"/>
            <a:ext cx="7451835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307" y="283779"/>
            <a:ext cx="92736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</a:rPr>
              <a:t>Hoạt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động</a:t>
            </a:r>
            <a:r>
              <a:rPr lang="en-US" sz="4800" b="1" dirty="0" smtClean="0">
                <a:solidFill>
                  <a:srgbClr val="00B050"/>
                </a:solidFill>
              </a:rPr>
              <a:t> 4: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Trẻ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hoàn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thiện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sản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phẩm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của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mình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639" y="2841241"/>
            <a:ext cx="4575931" cy="30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0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7714" y="546538"/>
            <a:ext cx="8742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</a:rPr>
              <a:t>Hoạt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động</a:t>
            </a:r>
            <a:r>
              <a:rPr lang="en-US" sz="4800" b="1" dirty="0" smtClean="0">
                <a:solidFill>
                  <a:srgbClr val="00B050"/>
                </a:solidFill>
              </a:rPr>
              <a:t> 5: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Trưng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bầy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và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nhận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xét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sản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phẩm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99" y="2407854"/>
            <a:ext cx="7315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564" y="1438502"/>
            <a:ext cx="93716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B050"/>
                </a:solidFill>
              </a:rPr>
              <a:t>Quả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bí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ngô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có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tác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dụng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gì</a:t>
            </a:r>
            <a:r>
              <a:rPr lang="en-US" sz="6600" b="1" dirty="0" smtClean="0">
                <a:solidFill>
                  <a:srgbClr val="00B050"/>
                </a:solidFill>
              </a:rPr>
              <a:t>?</a:t>
            </a:r>
            <a:endParaRPr lang="en-US" sz="66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5853" y="2730062"/>
            <a:ext cx="5037541" cy="41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53" y="229238"/>
            <a:ext cx="4591840" cy="32189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14" y="229238"/>
            <a:ext cx="4858933" cy="32189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153" y="3854736"/>
            <a:ext cx="4412046" cy="2735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819" y="3854736"/>
            <a:ext cx="4852528" cy="27258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3668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7050" y="423831"/>
            <a:ext cx="5212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Lễ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hộ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halloween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343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117" y="2767526"/>
            <a:ext cx="743776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63" y="595424"/>
            <a:ext cx="11884857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200" dirty="0" err="1" smtClean="0">
                <a:solidFill>
                  <a:srgbClr val="FF0000"/>
                </a:solidFill>
              </a:rPr>
              <a:t>Mục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đích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yêu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cầu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smtClean="0"/>
              <a:t>1.Kiến </a:t>
            </a:r>
            <a:r>
              <a:rPr lang="en-US" sz="2200" dirty="0" err="1" smtClean="0"/>
              <a:t>thức</a:t>
            </a:r>
            <a:r>
              <a:rPr lang="en-US" sz="2200" dirty="0" smtClean="0"/>
              <a:t> :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Mở</a:t>
            </a:r>
            <a:r>
              <a:rPr lang="en-US" sz="2200" dirty="0" smtClean="0"/>
              <a:t> </a:t>
            </a:r>
            <a:r>
              <a:rPr lang="en-US" sz="2200" dirty="0" err="1" smtClean="0"/>
              <a:t>rộng</a:t>
            </a:r>
            <a:r>
              <a:rPr lang="en-US" sz="2200" dirty="0" smtClean="0"/>
              <a:t> </a:t>
            </a:r>
            <a:r>
              <a:rPr lang="en-US" sz="2200" dirty="0" err="1" smtClean="0"/>
              <a:t>vốn</a:t>
            </a:r>
            <a:r>
              <a:rPr lang="en-US" sz="2200" dirty="0" smtClean="0"/>
              <a:t> </a:t>
            </a:r>
            <a:r>
              <a:rPr lang="en-US" sz="2200" dirty="0" err="1" smtClean="0"/>
              <a:t>hiểu</a:t>
            </a:r>
            <a:r>
              <a:rPr lang="en-US" sz="2200" dirty="0" smtClean="0"/>
              <a:t> </a:t>
            </a:r>
            <a:r>
              <a:rPr lang="en-US" sz="2200" dirty="0" err="1" smtClean="0"/>
              <a:t>biết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về</a:t>
            </a:r>
            <a:r>
              <a:rPr lang="en-US" sz="2200" dirty="0" smtClean="0"/>
              <a:t> </a:t>
            </a:r>
            <a:r>
              <a:rPr lang="en-US" sz="2200" dirty="0" err="1" smtClean="0"/>
              <a:t>quả</a:t>
            </a:r>
            <a:r>
              <a:rPr lang="en-US" sz="2200" dirty="0" smtClean="0"/>
              <a:t> </a:t>
            </a:r>
            <a:r>
              <a:rPr lang="en-US" sz="2200" dirty="0" err="1" smtClean="0"/>
              <a:t>bí</a:t>
            </a:r>
            <a:r>
              <a:rPr lang="en-US" sz="2200" dirty="0" smtClean="0"/>
              <a:t> </a:t>
            </a:r>
            <a:r>
              <a:rPr lang="en-US" sz="2200" dirty="0" err="1" smtClean="0"/>
              <a:t>ngôi</a:t>
            </a:r>
            <a:r>
              <a:rPr lang="en-US" sz="2200" dirty="0" smtClean="0"/>
              <a:t> :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biết</a:t>
            </a:r>
            <a:r>
              <a:rPr lang="en-US" sz="2200" dirty="0" smtClean="0"/>
              <a:t> </a:t>
            </a:r>
            <a:r>
              <a:rPr lang="en-US" sz="2200" dirty="0" err="1" smtClean="0"/>
              <a:t>quả</a:t>
            </a:r>
            <a:r>
              <a:rPr lang="en-US" sz="2200" dirty="0" smtClean="0"/>
              <a:t> </a:t>
            </a:r>
            <a:r>
              <a:rPr lang="en-US" sz="2200" dirty="0" err="1" smtClean="0"/>
              <a:t>bí</a:t>
            </a:r>
            <a:r>
              <a:rPr lang="en-US" sz="2200" dirty="0" smtClean="0"/>
              <a:t> </a:t>
            </a:r>
            <a:r>
              <a:rPr lang="en-US" sz="2200" dirty="0" err="1" smtClean="0"/>
              <a:t>ngô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màu</a:t>
            </a:r>
            <a:r>
              <a:rPr lang="en-US" sz="2200" dirty="0" smtClean="0"/>
              <a:t> </a:t>
            </a:r>
            <a:r>
              <a:rPr lang="en-US" sz="2200" dirty="0" err="1" smtClean="0"/>
              <a:t>vàng</a:t>
            </a:r>
            <a:r>
              <a:rPr lang="en-US" sz="2200" dirty="0" smtClean="0"/>
              <a:t>, </a:t>
            </a:r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tròn</a:t>
            </a:r>
            <a:r>
              <a:rPr lang="en-US" sz="2200" dirty="0" smtClean="0"/>
              <a:t>, </a:t>
            </a:r>
            <a:r>
              <a:rPr lang="en-US" sz="2200" dirty="0" err="1" smtClean="0"/>
              <a:t>nhiều</a:t>
            </a:r>
            <a:r>
              <a:rPr lang="en-US" sz="2200" dirty="0" smtClean="0"/>
              <a:t> </a:t>
            </a:r>
            <a:r>
              <a:rPr lang="en-US" sz="2200" dirty="0" err="1" smtClean="0"/>
              <a:t>múi</a:t>
            </a:r>
            <a:r>
              <a:rPr lang="en-US" sz="2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Tác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quả</a:t>
            </a:r>
            <a:r>
              <a:rPr lang="en-US" sz="2200" dirty="0" smtClean="0"/>
              <a:t> </a:t>
            </a:r>
            <a:r>
              <a:rPr lang="en-US" sz="2200" dirty="0" err="1" smtClean="0"/>
              <a:t>bí</a:t>
            </a:r>
            <a:r>
              <a:rPr lang="en-US" sz="2200" dirty="0" smtClean="0"/>
              <a:t> </a:t>
            </a:r>
            <a:r>
              <a:rPr lang="en-US" sz="2200" dirty="0" err="1" smtClean="0"/>
              <a:t>ngô</a:t>
            </a:r>
            <a:r>
              <a:rPr lang="en-US" sz="2200" dirty="0" smtClean="0"/>
              <a:t>: </a:t>
            </a:r>
            <a:r>
              <a:rPr lang="en-US" sz="2200" dirty="0" err="1" smtClean="0"/>
              <a:t>làm</a:t>
            </a:r>
            <a:r>
              <a:rPr lang="en-US" sz="2200" dirty="0" smtClean="0"/>
              <a:t> </a:t>
            </a:r>
            <a:r>
              <a:rPr lang="en-US" sz="2200" dirty="0" err="1" smtClean="0"/>
              <a:t>thức</a:t>
            </a:r>
            <a:r>
              <a:rPr lang="en-US" sz="2200" dirty="0" smtClean="0"/>
              <a:t> </a:t>
            </a:r>
            <a:r>
              <a:rPr lang="en-US" sz="2200" dirty="0" err="1" smtClean="0"/>
              <a:t>ăn</a:t>
            </a:r>
            <a:r>
              <a:rPr lang="en-US" sz="2200" dirty="0" smtClean="0"/>
              <a:t> , </a:t>
            </a:r>
            <a:r>
              <a:rPr lang="en-US" sz="2200" dirty="0" err="1" smtClean="0"/>
              <a:t>làm</a:t>
            </a:r>
            <a:r>
              <a:rPr lang="en-US" sz="2200" dirty="0" smtClean="0"/>
              <a:t> </a:t>
            </a:r>
            <a:r>
              <a:rPr lang="en-US" sz="2200" dirty="0" err="1" smtClean="0"/>
              <a:t>sữa</a:t>
            </a:r>
            <a:r>
              <a:rPr lang="en-US" sz="2200" dirty="0" smtClean="0"/>
              <a:t>, </a:t>
            </a:r>
            <a:r>
              <a:rPr lang="en-US" sz="2200" dirty="0" err="1" smtClean="0"/>
              <a:t>trang</a:t>
            </a:r>
            <a:r>
              <a:rPr lang="en-US" sz="2200" dirty="0" smtClean="0"/>
              <a:t> </a:t>
            </a:r>
            <a:r>
              <a:rPr lang="en-US" sz="2200" dirty="0" err="1" smtClean="0"/>
              <a:t>trí</a:t>
            </a:r>
            <a:r>
              <a:rPr lang="en-US" sz="2200" dirty="0" smtClean="0"/>
              <a:t> 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lễ</a:t>
            </a:r>
            <a:r>
              <a:rPr lang="en-US" sz="2200" dirty="0" smtClean="0"/>
              <a:t> Halloween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biết</a:t>
            </a:r>
            <a:r>
              <a:rPr lang="en-US" sz="2200" dirty="0" smtClean="0"/>
              <a:t> </a:t>
            </a:r>
            <a:r>
              <a:rPr lang="en-US" sz="2200" dirty="0" err="1" smtClean="0"/>
              <a:t>cách</a:t>
            </a:r>
            <a:r>
              <a:rPr lang="en-US" sz="2200" dirty="0" smtClean="0"/>
              <a:t> </a:t>
            </a:r>
            <a:r>
              <a:rPr lang="en-US" sz="2200" dirty="0" err="1" smtClean="0"/>
              <a:t>nối</a:t>
            </a:r>
            <a:r>
              <a:rPr lang="en-US" sz="2200" dirty="0" smtClean="0"/>
              <a:t> </a:t>
            </a:r>
            <a:r>
              <a:rPr lang="en-US" sz="2200" dirty="0" err="1" smtClean="0"/>
              <a:t>các</a:t>
            </a:r>
            <a:r>
              <a:rPr lang="en-US" sz="2200" dirty="0" smtClean="0"/>
              <a:t> </a:t>
            </a:r>
            <a:r>
              <a:rPr lang="en-US" sz="2200" dirty="0" err="1" smtClean="0"/>
              <a:t>nét</a:t>
            </a:r>
            <a:r>
              <a:rPr lang="en-US" sz="2200" dirty="0" smtClean="0"/>
              <a:t> </a:t>
            </a:r>
            <a:r>
              <a:rPr lang="en-US" sz="2200" dirty="0" err="1" smtClean="0"/>
              <a:t>đứt</a:t>
            </a:r>
            <a:r>
              <a:rPr lang="en-US" sz="2200" dirty="0" smtClean="0"/>
              <a:t> </a:t>
            </a:r>
            <a:r>
              <a:rPr lang="en-US" sz="2200" dirty="0" err="1" smtClean="0"/>
              <a:t>lại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nhau</a:t>
            </a:r>
            <a:r>
              <a:rPr lang="en-US" sz="2200" dirty="0" smtClean="0"/>
              <a:t> </a:t>
            </a:r>
            <a:r>
              <a:rPr lang="en-US" sz="2200" dirty="0" err="1" smtClean="0"/>
              <a:t>sau</a:t>
            </a:r>
            <a:r>
              <a:rPr lang="en-US" sz="2200" dirty="0" smtClean="0"/>
              <a:t> </a:t>
            </a:r>
            <a:r>
              <a:rPr lang="en-US" sz="2200" dirty="0" err="1" smtClean="0"/>
              <a:t>đó</a:t>
            </a:r>
            <a:r>
              <a:rPr lang="en-US" sz="2200" dirty="0" smtClean="0"/>
              <a:t> </a:t>
            </a:r>
            <a:r>
              <a:rPr lang="en-US" sz="2200" dirty="0" err="1" smtClean="0"/>
              <a:t>tô</a:t>
            </a:r>
            <a:r>
              <a:rPr lang="en-US" sz="2200" dirty="0" smtClean="0"/>
              <a:t> </a:t>
            </a:r>
            <a:r>
              <a:rPr lang="en-US" sz="2200" dirty="0" err="1" smtClean="0"/>
              <a:t>màu</a:t>
            </a:r>
            <a:r>
              <a:rPr lang="en-US" sz="2200" dirty="0" smtClean="0"/>
              <a:t> </a:t>
            </a:r>
            <a:r>
              <a:rPr lang="en-US" sz="2200" dirty="0" err="1" smtClean="0"/>
              <a:t>quả</a:t>
            </a:r>
            <a:r>
              <a:rPr lang="en-US" sz="2200" dirty="0" smtClean="0"/>
              <a:t> </a:t>
            </a:r>
            <a:r>
              <a:rPr lang="en-US" sz="2200" dirty="0" err="1" smtClean="0"/>
              <a:t>bí</a:t>
            </a:r>
            <a:r>
              <a:rPr lang="en-US" sz="2200" dirty="0" smtClean="0"/>
              <a:t> </a:t>
            </a:r>
            <a:r>
              <a:rPr lang="en-US" sz="2200" dirty="0" err="1" smtClean="0"/>
              <a:t>ngô</a:t>
            </a:r>
            <a:endParaRPr lang="en-US" sz="2200" dirty="0" smtClean="0"/>
          </a:p>
          <a:p>
            <a:r>
              <a:rPr lang="en-US" sz="2200" dirty="0" smtClean="0"/>
              <a:t>2. </a:t>
            </a:r>
            <a:r>
              <a:rPr lang="en-US" sz="2200" dirty="0" err="1" smtClean="0"/>
              <a:t>Kỹ</a:t>
            </a:r>
            <a:r>
              <a:rPr lang="en-US" sz="2200" dirty="0" smtClean="0"/>
              <a:t> </a:t>
            </a:r>
            <a:r>
              <a:rPr lang="en-US" sz="2200" dirty="0" err="1" smtClean="0"/>
              <a:t>năng</a:t>
            </a:r>
            <a:r>
              <a:rPr lang="en-US" sz="2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Rèn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kỹ</a:t>
            </a:r>
            <a:r>
              <a:rPr lang="en-US" sz="2200" dirty="0" smtClean="0"/>
              <a:t> </a:t>
            </a:r>
            <a:r>
              <a:rPr lang="en-US" sz="2200" dirty="0" err="1" smtClean="0"/>
              <a:t>năng</a:t>
            </a:r>
            <a:r>
              <a:rPr lang="en-US" sz="2200" dirty="0" smtClean="0"/>
              <a:t> </a:t>
            </a:r>
            <a:r>
              <a:rPr lang="en-US" sz="2200" dirty="0" err="1" smtClean="0"/>
              <a:t>cầm</a:t>
            </a:r>
            <a:r>
              <a:rPr lang="en-US" sz="2200" dirty="0" smtClean="0"/>
              <a:t> </a:t>
            </a:r>
            <a:r>
              <a:rPr lang="en-US" sz="2200" dirty="0" err="1" smtClean="0"/>
              <a:t>bút</a:t>
            </a:r>
            <a:r>
              <a:rPr lang="en-US" sz="2200" dirty="0" smtClean="0"/>
              <a:t>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phải</a:t>
            </a:r>
            <a:r>
              <a:rPr lang="en-US" sz="2200" dirty="0" smtClean="0"/>
              <a:t>, </a:t>
            </a:r>
            <a:r>
              <a:rPr lang="en-US" sz="2200" dirty="0" err="1" smtClean="0"/>
              <a:t>kỹ</a:t>
            </a:r>
            <a:r>
              <a:rPr lang="en-US" sz="2200" dirty="0" smtClean="0"/>
              <a:t> </a:t>
            </a:r>
            <a:r>
              <a:rPr lang="en-US" sz="2200" dirty="0" err="1" smtClean="0"/>
              <a:t>năng</a:t>
            </a:r>
            <a:r>
              <a:rPr lang="en-US" sz="2200" dirty="0" smtClean="0"/>
              <a:t> </a:t>
            </a:r>
            <a:r>
              <a:rPr lang="en-US" sz="2200" dirty="0" err="1" smtClean="0"/>
              <a:t>tô</a:t>
            </a:r>
            <a:r>
              <a:rPr lang="en-US" sz="2200" dirty="0" smtClean="0"/>
              <a:t> </a:t>
            </a:r>
            <a:r>
              <a:rPr lang="en-US" sz="2200" dirty="0" err="1" smtClean="0"/>
              <a:t>các</a:t>
            </a:r>
            <a:r>
              <a:rPr lang="en-US" sz="2200" dirty="0" smtClean="0"/>
              <a:t> </a:t>
            </a:r>
            <a:r>
              <a:rPr lang="en-US" sz="2200" dirty="0" err="1" smtClean="0"/>
              <a:t>nét</a:t>
            </a:r>
            <a:r>
              <a:rPr lang="en-US" sz="2200" dirty="0" smtClean="0"/>
              <a:t> </a:t>
            </a:r>
            <a:r>
              <a:rPr lang="en-US" sz="2200" dirty="0" err="1" smtClean="0"/>
              <a:t>đứt</a:t>
            </a:r>
            <a:endParaRPr lang="en-US" sz="2200" dirty="0" smtClean="0"/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Rèn</a:t>
            </a:r>
            <a:r>
              <a:rPr lang="en-US" sz="2200" dirty="0" smtClean="0"/>
              <a:t> </a:t>
            </a:r>
            <a:r>
              <a:rPr lang="en-US" sz="2200" dirty="0" err="1" smtClean="0"/>
              <a:t>kỹ</a:t>
            </a:r>
            <a:r>
              <a:rPr lang="en-US" sz="2200" dirty="0" smtClean="0"/>
              <a:t> </a:t>
            </a:r>
            <a:r>
              <a:rPr lang="en-US" sz="2200" dirty="0" err="1" smtClean="0"/>
              <a:t>năng</a:t>
            </a:r>
            <a:r>
              <a:rPr lang="en-US" sz="2200" dirty="0" smtClean="0"/>
              <a:t> </a:t>
            </a:r>
            <a:r>
              <a:rPr lang="en-US" sz="2200" dirty="0" err="1" smtClean="0"/>
              <a:t>tô</a:t>
            </a:r>
            <a:r>
              <a:rPr lang="en-US" sz="2200" dirty="0" smtClean="0"/>
              <a:t> </a:t>
            </a:r>
            <a:r>
              <a:rPr lang="en-US" sz="2200" dirty="0" err="1" smtClean="0"/>
              <a:t>màu</a:t>
            </a:r>
            <a:r>
              <a:rPr lang="en-US" sz="2200" dirty="0" smtClean="0"/>
              <a:t> </a:t>
            </a:r>
            <a:r>
              <a:rPr lang="en-US" sz="2200" dirty="0" err="1" smtClean="0"/>
              <a:t>quả</a:t>
            </a:r>
            <a:r>
              <a:rPr lang="en-US" sz="2200" dirty="0" smtClean="0"/>
              <a:t> </a:t>
            </a:r>
            <a:r>
              <a:rPr lang="en-US" sz="2200" dirty="0" err="1" smtClean="0"/>
              <a:t>bí</a:t>
            </a:r>
            <a:r>
              <a:rPr lang="en-US" sz="2200" dirty="0" smtClean="0"/>
              <a:t> </a:t>
            </a:r>
            <a:r>
              <a:rPr lang="en-US" sz="2200" dirty="0" err="1" smtClean="0"/>
              <a:t>ngô</a:t>
            </a:r>
            <a:r>
              <a:rPr lang="en-US" sz="2200" dirty="0" smtClean="0"/>
              <a:t>( </a:t>
            </a:r>
            <a:r>
              <a:rPr lang="en-US" sz="2200" dirty="0" err="1" smtClean="0"/>
              <a:t>tô</a:t>
            </a:r>
            <a:r>
              <a:rPr lang="en-US" sz="2200" dirty="0" smtClean="0"/>
              <a:t> </a:t>
            </a:r>
            <a:r>
              <a:rPr lang="en-US" sz="2200" dirty="0" err="1" smtClean="0"/>
              <a:t>gọn</a:t>
            </a:r>
            <a:r>
              <a:rPr lang="en-US" sz="2200" dirty="0" smtClean="0"/>
              <a:t> </a:t>
            </a:r>
            <a:r>
              <a:rPr lang="en-US" sz="2200" dirty="0" err="1" smtClean="0"/>
              <a:t>nét</a:t>
            </a:r>
            <a:r>
              <a:rPr lang="en-US" sz="2200" dirty="0" smtClean="0"/>
              <a:t>, </a:t>
            </a:r>
            <a:r>
              <a:rPr lang="en-US" sz="2200" dirty="0" err="1" smtClean="0"/>
              <a:t>không</a:t>
            </a:r>
            <a:r>
              <a:rPr lang="en-US" sz="2200" dirty="0" smtClean="0"/>
              <a:t> </a:t>
            </a:r>
            <a:r>
              <a:rPr lang="en-US" sz="2200" dirty="0" err="1" smtClean="0"/>
              <a:t>tơ</a:t>
            </a:r>
            <a:r>
              <a:rPr lang="en-US" sz="2200" dirty="0" smtClean="0"/>
              <a:t> </a:t>
            </a:r>
            <a:r>
              <a:rPr lang="en-US" sz="2200" dirty="0" err="1" smtClean="0"/>
              <a:t>chờm</a:t>
            </a:r>
            <a:r>
              <a:rPr lang="en-US" sz="2200" dirty="0" smtClean="0"/>
              <a:t> </a:t>
            </a:r>
            <a:r>
              <a:rPr lang="en-US" sz="2200" dirty="0" err="1" smtClean="0"/>
              <a:t>ra</a:t>
            </a:r>
            <a:r>
              <a:rPr lang="en-US" sz="2200" dirty="0" smtClean="0"/>
              <a:t> </a:t>
            </a:r>
            <a:r>
              <a:rPr lang="en-US" sz="2200" dirty="0" err="1" smtClean="0"/>
              <a:t>ngoài</a:t>
            </a:r>
            <a:r>
              <a:rPr lang="en-US" sz="2200" dirty="0" smtClean="0"/>
              <a:t>….)</a:t>
            </a:r>
          </a:p>
          <a:p>
            <a:r>
              <a:rPr lang="en-US" sz="2200" dirty="0" smtClean="0"/>
              <a:t>3. </a:t>
            </a:r>
            <a:r>
              <a:rPr lang="en-US" sz="2200" dirty="0" err="1" smtClean="0"/>
              <a:t>Thái</a:t>
            </a:r>
            <a:r>
              <a:rPr lang="en-US" sz="2200" dirty="0" smtClean="0"/>
              <a:t> </a:t>
            </a:r>
            <a:r>
              <a:rPr lang="en-US" sz="2200" dirty="0" err="1" smtClean="0"/>
              <a:t>độ</a:t>
            </a:r>
            <a:r>
              <a:rPr lang="en-US" sz="2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ý </a:t>
            </a:r>
            <a:r>
              <a:rPr lang="en-US" sz="2200" dirty="0" err="1" smtClean="0"/>
              <a:t>thức</a:t>
            </a:r>
            <a:r>
              <a:rPr lang="en-US" sz="2200" dirty="0" smtClean="0"/>
              <a:t>  </a:t>
            </a:r>
            <a:r>
              <a:rPr lang="en-US" sz="2200" dirty="0" err="1" smtClean="0"/>
              <a:t>giữ</a:t>
            </a:r>
            <a:r>
              <a:rPr lang="en-US" sz="2200" dirty="0" smtClean="0"/>
              <a:t> </a:t>
            </a:r>
            <a:r>
              <a:rPr lang="en-US" sz="2200" dirty="0" err="1" smtClean="0"/>
              <a:t>gìn</a:t>
            </a:r>
            <a:r>
              <a:rPr lang="en-US" sz="2200" dirty="0" smtClean="0"/>
              <a:t> </a:t>
            </a:r>
            <a:r>
              <a:rPr lang="en-US" sz="2200" dirty="0" err="1" smtClean="0"/>
              <a:t>sản</a:t>
            </a:r>
            <a:r>
              <a:rPr lang="en-US" sz="2200" dirty="0" smtClean="0"/>
              <a:t> </a:t>
            </a:r>
            <a:r>
              <a:rPr lang="en-US" sz="2200" dirty="0" err="1" smtClean="0"/>
              <a:t>phẩm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mình</a:t>
            </a:r>
            <a:r>
              <a:rPr lang="en-US" sz="2200" dirty="0" smtClean="0"/>
              <a:t> .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hứng</a:t>
            </a:r>
            <a:r>
              <a:rPr lang="en-US" sz="2200" dirty="0" smtClean="0"/>
              <a:t> </a:t>
            </a:r>
            <a:r>
              <a:rPr lang="en-US" sz="2200" dirty="0" err="1" smtClean="0"/>
              <a:t>thú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nội</a:t>
            </a:r>
            <a:r>
              <a:rPr lang="en-US" sz="2200" dirty="0" smtClean="0"/>
              <a:t> dung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II. </a:t>
            </a:r>
            <a:r>
              <a:rPr lang="en-US" sz="2200" dirty="0" err="1" smtClean="0">
                <a:solidFill>
                  <a:srgbClr val="FF0000"/>
                </a:solidFill>
              </a:rPr>
              <a:t>Chuẩn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bị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Nội</a:t>
            </a:r>
            <a:r>
              <a:rPr lang="en-US" sz="2200" dirty="0" smtClean="0"/>
              <a:t> dung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PP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Nhạc</a:t>
            </a:r>
            <a:r>
              <a:rPr lang="en-US" sz="2200" dirty="0" smtClean="0"/>
              <a:t> </a:t>
            </a:r>
            <a:r>
              <a:rPr lang="en-US" sz="2200" dirty="0" err="1" smtClean="0"/>
              <a:t>bài</a:t>
            </a:r>
            <a:r>
              <a:rPr lang="en-US" sz="2200" dirty="0" smtClean="0"/>
              <a:t> “ </a:t>
            </a:r>
            <a:r>
              <a:rPr lang="en-US" sz="2200" dirty="0" err="1" smtClean="0"/>
              <a:t>gieo</a:t>
            </a:r>
            <a:r>
              <a:rPr lang="en-US" sz="2200" dirty="0" smtClean="0"/>
              <a:t> </a:t>
            </a:r>
            <a:r>
              <a:rPr lang="en-US" sz="2200" dirty="0" err="1" smtClean="0"/>
              <a:t>hạt</a:t>
            </a:r>
            <a:r>
              <a:rPr lang="en-US" sz="2200" dirty="0" smtClean="0"/>
              <a:t>”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Tranh</a:t>
            </a:r>
            <a:r>
              <a:rPr lang="en-US" sz="2200" dirty="0" smtClean="0"/>
              <a:t> </a:t>
            </a:r>
            <a:r>
              <a:rPr lang="en-US" sz="2200" dirty="0" err="1" smtClean="0"/>
              <a:t>mẫu</a:t>
            </a:r>
            <a:r>
              <a:rPr lang="en-US" sz="2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Vở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200" dirty="0" err="1" smtClean="0"/>
              <a:t>Bút</a:t>
            </a:r>
            <a:r>
              <a:rPr lang="en-US" sz="2200" dirty="0" smtClean="0"/>
              <a:t> </a:t>
            </a:r>
            <a:r>
              <a:rPr lang="en-US" sz="2200" dirty="0" err="1" smtClean="0"/>
              <a:t>chì</a:t>
            </a:r>
            <a:r>
              <a:rPr lang="en-US" sz="2200" dirty="0" smtClean="0"/>
              <a:t>, </a:t>
            </a:r>
            <a:r>
              <a:rPr lang="en-US" sz="2200" dirty="0" err="1" smtClean="0"/>
              <a:t>bút</a:t>
            </a:r>
            <a:r>
              <a:rPr lang="en-US" sz="2200" dirty="0" smtClean="0"/>
              <a:t> </a:t>
            </a:r>
            <a:r>
              <a:rPr lang="en-US" sz="2200" dirty="0" err="1" smtClean="0"/>
              <a:t>sáp</a:t>
            </a:r>
            <a:r>
              <a:rPr lang="en-US" sz="2200" dirty="0" smtClean="0"/>
              <a:t> </a:t>
            </a:r>
            <a:r>
              <a:rPr lang="en-US" sz="2200" dirty="0" err="1" smtClean="0"/>
              <a:t>màu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5933936" y="3244334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ứ</a:t>
            </a:r>
          </a:p>
        </p:txBody>
      </p:sp>
    </p:spTree>
    <p:extLst>
      <p:ext uri="{BB962C8B-B14F-4D97-AF65-F5344CB8AC3E}">
        <p14:creationId xmlns:p14="http://schemas.microsoft.com/office/powerpoint/2010/main" val="270821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097" y="828824"/>
            <a:ext cx="6833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HOẠT ĐỘNG 1: ỔN ĐỊNH TỔ CHỨC </a:t>
            </a:r>
          </a:p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HÁT : GIEO HẠT ( </a:t>
            </a:r>
            <a:r>
              <a:rPr lang="en-US" sz="3600" b="1" dirty="0" err="1" smtClean="0">
                <a:solidFill>
                  <a:srgbClr val="00B050"/>
                </a:solidFill>
              </a:rPr>
              <a:t>Vũ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Hà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Trang</a:t>
            </a:r>
            <a:r>
              <a:rPr lang="en-US" sz="3600" b="1" dirty="0" smtClean="0">
                <a:solidFill>
                  <a:srgbClr val="00B050"/>
                </a:solidFill>
              </a:rPr>
              <a:t>)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952" y="2550399"/>
            <a:ext cx="5039710" cy="37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5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EO H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9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4465" y="2366253"/>
            <a:ext cx="67630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động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2: 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thăm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giàn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bí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ngô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062" y="-706297"/>
            <a:ext cx="4127938" cy="41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7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985" y1="28361" x2="52206" y2="44567"/>
                        <a14:foregroundMark x1="35478" y1="10497" x2="45588" y2="26335"/>
                        <a14:foregroundMark x1="33456" y1="18785" x2="38603" y2="13996"/>
                        <a14:foregroundMark x1="45588" y1="17495" x2="50000" y2="21363"/>
                        <a14:foregroundMark x1="50368" y1="20626" x2="51654" y2="28361"/>
                        <a14:foregroundMark x1="52941" y1="27624" x2="58640" y2="23941"/>
                        <a14:foregroundMark x1="59559" y1="23941" x2="63971" y2="23941"/>
                        <a14:foregroundMark x1="63603" y1="24125" x2="70221" y2="26151"/>
                        <a14:foregroundMark x1="71324" y1="26151" x2="71324" y2="26151"/>
                        <a14:foregroundMark x1="71324" y1="26151" x2="72243" y2="23573"/>
                        <a14:foregroundMark x1="50368" y1="20626" x2="60110" y2="13444"/>
                        <a14:foregroundMark x1="60110" y1="12155" x2="59743" y2="9024"/>
                        <a14:foregroundMark x1="59743" y1="9024" x2="63603" y2="8103"/>
                        <a14:foregroundMark x1="64522" y1="7366" x2="65441" y2="6077"/>
                        <a14:foregroundMark x1="65441" y1="6077" x2="71875" y2="3867"/>
                        <a14:foregroundMark x1="71875" y1="3867" x2="70221" y2="737"/>
                        <a14:foregroundMark x1="34559" y1="17864" x2="26838" y2="16575"/>
                        <a14:foregroundMark x1="27757" y1="17495" x2="24632" y2="20442"/>
                        <a14:foregroundMark x1="25919" y1="16943" x2="23346" y2="11418"/>
                        <a14:foregroundMark x1="23346" y1="11418" x2="25551" y2="9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049" y="418386"/>
            <a:ext cx="6096000" cy="60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0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421" y="2953407"/>
            <a:ext cx="10687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</a:rPr>
              <a:t>Hoạt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động</a:t>
            </a:r>
            <a:r>
              <a:rPr lang="en-US" sz="4800" b="1" dirty="0" smtClean="0">
                <a:solidFill>
                  <a:srgbClr val="00B050"/>
                </a:solidFill>
              </a:rPr>
              <a:t> 3: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Hướng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dẫn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trẻ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tô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nét</a:t>
            </a:r>
            <a:r>
              <a:rPr lang="en-US" sz="4800" b="1" dirty="0" smtClean="0">
                <a:solidFill>
                  <a:srgbClr val="00B050"/>
                </a:solidFill>
              </a:rPr>
              <a:t>, </a:t>
            </a:r>
            <a:r>
              <a:rPr lang="en-US" sz="4800" b="1" dirty="0" err="1" smtClean="0">
                <a:solidFill>
                  <a:srgbClr val="00B050"/>
                </a:solidFill>
              </a:rPr>
              <a:t>tô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màu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quả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bí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ngô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1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66" y="0"/>
            <a:ext cx="70524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284</Words>
  <Application>Microsoft Office PowerPoint</Application>
  <PresentationFormat>Widescreen</PresentationFormat>
  <Paragraphs>37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17</cp:revision>
  <dcterms:created xsi:type="dcterms:W3CDTF">2022-05-13T07:20:26Z</dcterms:created>
  <dcterms:modified xsi:type="dcterms:W3CDTF">2025-01-07T03:17:24Z</dcterms:modified>
</cp:coreProperties>
</file>