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4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7B08-F701-4A85-AE29-330249D80CF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7695-286A-4CF7-9F40-91E138BA5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7848600" cy="1600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ĐỘNG PHÁT TRIỂN THẨM MỸ</a:t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ĐỀ TÀI: VẼ BIỂN ( TIẾT ĐỀ TÀI )</a:t>
            </a:r>
            <a:r>
              <a:rPr lang="en-US" sz="49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9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1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LỨA TUỔI: 5 – 6 TUỔI</a:t>
            </a:r>
            <a:r>
              <a:rPr lang="en-US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626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UBND QUẬN LONG BIÊN</a:t>
            </a:r>
          </a:p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CHIM ÉN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5715000" cy="68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1. ỔN ĐỊNH TỔ CHỨC</a:t>
            </a:r>
            <a:endParaRPr lang="en-US" dirty="0"/>
          </a:p>
        </p:txBody>
      </p:sp>
      <p:pic>
        <p:nvPicPr>
          <p:cNvPr id="4" name="Be-Yeu-Bien-Lam-Ruby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905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9112" y="4202438"/>
            <a:ext cx="627751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      </a:t>
            </a:r>
            <a:r>
              <a:rPr lang="en-US" sz="4000" dirty="0" smtClean="0"/>
              <a:t>2. TIẾN HÀNH HĐ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77500" y="5149334"/>
            <a:ext cx="399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QUAN SÁT VÀ  ĐÀM THOẠI 3 TRANH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Tranh</a:t>
            </a:r>
            <a:r>
              <a:rPr lang="en-US" dirty="0" smtClean="0"/>
              <a:t> 1 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thuyền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Tranh</a:t>
            </a:r>
            <a:r>
              <a:rPr lang="en-US" dirty="0" smtClean="0"/>
              <a:t> 2 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Tranh</a:t>
            </a:r>
            <a:r>
              <a:rPr lang="en-US" dirty="0" smtClean="0"/>
              <a:t> 3 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tắm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791" y="1588716"/>
            <a:ext cx="230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Hát</a:t>
            </a:r>
            <a:r>
              <a:rPr lang="en-US" dirty="0" smtClean="0"/>
              <a:t>: 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biển</a:t>
            </a:r>
            <a:r>
              <a:rPr lang="en-US" dirty="0" smtClean="0"/>
              <a:t> </a:t>
            </a:r>
            <a:r>
              <a:rPr lang="en-US" dirty="0" err="1" smtClean="0"/>
              <a:t>lắm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KY\Desktop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450" y="27710"/>
            <a:ext cx="5076651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KY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"/>
            <a:ext cx="455543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06" y="3352800"/>
            <a:ext cx="5645301" cy="38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KY\Desktop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" y="533400"/>
            <a:ext cx="897028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4530" y="6096000"/>
            <a:ext cx="39949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Tranh</a:t>
            </a:r>
            <a:r>
              <a:rPr lang="en-US" dirty="0"/>
              <a:t> 1 :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6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Y\Desktop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52400"/>
            <a:ext cx="8368145" cy="61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0210" y="6313725"/>
            <a:ext cx="32543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Tranh</a:t>
            </a:r>
            <a:r>
              <a:rPr lang="en-US" dirty="0"/>
              <a:t> 2 :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đêm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20782"/>
            <a:ext cx="8552873" cy="6075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5685" y="6248400"/>
            <a:ext cx="39295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err="1">
                <a:solidFill>
                  <a:prstClr val="black"/>
                </a:solidFill>
              </a:rPr>
              <a:t>Tranh</a:t>
            </a:r>
            <a:r>
              <a:rPr lang="en-US" dirty="0">
                <a:solidFill>
                  <a:prstClr val="black"/>
                </a:solidFill>
              </a:rPr>
              <a:t> 3 : </a:t>
            </a:r>
            <a:r>
              <a:rPr lang="en-US" dirty="0" err="1">
                <a:solidFill>
                  <a:prstClr val="black"/>
                </a:solidFill>
              </a:rPr>
              <a:t>cảnh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mọi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người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đi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tắm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biển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2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0"/>
            <a:ext cx="62484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 </a:t>
            </a:r>
            <a:r>
              <a:rPr lang="en-US" dirty="0" err="1"/>
              <a:t>T</a:t>
            </a:r>
            <a:r>
              <a:rPr lang="en-US" dirty="0" err="1" smtClean="0"/>
              <a:t>rẻ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5029200"/>
            <a:ext cx="84582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* </a:t>
            </a:r>
            <a:r>
              <a:rPr lang="en-US" dirty="0" err="1" smtClean="0"/>
              <a:t>Trưng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219200"/>
            <a:ext cx="6324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Hỏi</a:t>
            </a:r>
            <a:r>
              <a:rPr lang="en-US" dirty="0" smtClean="0"/>
              <a:t> ý </a:t>
            </a:r>
            <a:r>
              <a:rPr lang="en-US" dirty="0" err="1" smtClean="0"/>
              <a:t>tưởng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thúc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857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114</Words>
  <Application>Microsoft Office PowerPoint</Application>
  <PresentationFormat>On-screen Show (4:3)</PresentationFormat>
  <Paragraphs>17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HOẠT ĐỘNG PHÁT TRIỂN THẨM MỸ ĐỀ TÀI: VẼ BIỂN ( TIẾT ĐỀ TÀI ) LỨA TUỔI: 5 – 6 TUỔI </vt:lpstr>
      <vt:lpstr>1. ỔN ĐỊNH TỔ CHỨC</vt:lpstr>
      <vt:lpstr>PowerPoint Presentation</vt:lpstr>
      <vt:lpstr>PowerPoint Presentation</vt:lpstr>
      <vt:lpstr>PowerPoint Presentation</vt:lpstr>
      <vt:lpstr>PowerPoint Presentation</vt:lpstr>
      <vt:lpstr>* Hỏi ý tưởng trẻ</vt:lpstr>
      <vt:lpstr>Kết thúc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Windows User</cp:lastModifiedBy>
  <cp:revision>9</cp:revision>
  <dcterms:created xsi:type="dcterms:W3CDTF">2024-03-30T01:56:30Z</dcterms:created>
  <dcterms:modified xsi:type="dcterms:W3CDTF">2024-04-01T01:34:00Z</dcterms:modified>
</cp:coreProperties>
</file>