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5" r:id="rId8"/>
    <p:sldId id="266" r:id="rId9"/>
    <p:sldId id="267" r:id="rId10"/>
    <p:sldId id="268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38" y="-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60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9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4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5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3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5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2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0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2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31900-3C3D-49AB-A27F-82C1C2785ED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4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1900-3C3D-49AB-A27F-82C1C2785ED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D8BA8-0188-437C-AB99-1D2319F14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4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1" y="0"/>
            <a:ext cx="91570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0"/>
          <p:cNvSpPr txBox="1"/>
          <p:nvPr/>
        </p:nvSpPr>
        <p:spPr>
          <a:xfrm>
            <a:off x="-152400" y="895350"/>
            <a:ext cx="6310610" cy="960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DejaVu Serif Bold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DejaVu Serif 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DejaVu Serif Bold"/>
              </a:rPr>
              <a:t>chơi</a:t>
            </a:r>
            <a:r>
              <a:rPr lang="en-US" sz="3200" b="1" dirty="0" smtClean="0">
                <a:solidFill>
                  <a:srgbClr val="002060"/>
                </a:solidFill>
                <a:latin typeface="DejaVu Serif Bold"/>
              </a:rPr>
              <a:t>:“ </a:t>
            </a:r>
            <a:r>
              <a:rPr lang="en-US" sz="3200" b="1" dirty="0" err="1">
                <a:solidFill>
                  <a:srgbClr val="002060"/>
                </a:solidFill>
                <a:latin typeface="DejaVu Serif Bold"/>
              </a:rPr>
              <a:t>Mưa</a:t>
            </a:r>
            <a:r>
              <a:rPr lang="en-US" sz="3200" b="1" dirty="0">
                <a:solidFill>
                  <a:srgbClr val="002060"/>
                </a:solidFill>
                <a:latin typeface="DejaVu Serif Bold"/>
              </a:rPr>
              <a:t> to, </a:t>
            </a:r>
            <a:r>
              <a:rPr lang="en-US" sz="3200" b="1" dirty="0" err="1">
                <a:solidFill>
                  <a:srgbClr val="002060"/>
                </a:solidFill>
                <a:latin typeface="DejaVu Serif Bold"/>
              </a:rPr>
              <a:t>mưa</a:t>
            </a:r>
            <a:r>
              <a:rPr lang="en-US" sz="3200" b="1" dirty="0">
                <a:solidFill>
                  <a:srgbClr val="002060"/>
                </a:solidFill>
                <a:latin typeface="DejaVu Serif Bold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DejaVu Serif Bold"/>
              </a:rPr>
              <a:t>nhỏ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259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903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505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9" y="0"/>
            <a:ext cx="915653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86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6" b="9330"/>
          <a:stretch/>
        </p:blipFill>
        <p:spPr bwMode="auto">
          <a:xfrm rot="16200000">
            <a:off x="2000251" y="-2000252"/>
            <a:ext cx="5143499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1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 b="9278"/>
          <a:stretch/>
        </p:blipFill>
        <p:spPr bwMode="auto">
          <a:xfrm rot="16200000">
            <a:off x="1999321" y="-2001180"/>
            <a:ext cx="5143500" cy="91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948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0" b="10386"/>
          <a:stretch/>
        </p:blipFill>
        <p:spPr bwMode="auto">
          <a:xfrm rot="16200000">
            <a:off x="2003094" y="-1997409"/>
            <a:ext cx="5143500" cy="913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773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9" y="20756"/>
            <a:ext cx="9178119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01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3" b="11397"/>
          <a:stretch/>
        </p:blipFill>
        <p:spPr bwMode="auto">
          <a:xfrm rot="16200000">
            <a:off x="2000250" y="-2000250"/>
            <a:ext cx="51435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057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b="9547"/>
          <a:stretch/>
        </p:blipFill>
        <p:spPr bwMode="auto">
          <a:xfrm rot="16200000">
            <a:off x="1996837" y="-2003665"/>
            <a:ext cx="5143501" cy="915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530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7" b="9202"/>
          <a:stretch/>
        </p:blipFill>
        <p:spPr bwMode="auto">
          <a:xfrm rot="16200000">
            <a:off x="1981626" y="-2018877"/>
            <a:ext cx="5180747" cy="914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272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9</Words>
  <Application>Microsoft Office PowerPoint</Application>
  <PresentationFormat>On-screen Show (16:9)</PresentationFormat>
  <Paragraphs>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</dc:creator>
  <cp:lastModifiedBy>MSTTPC</cp:lastModifiedBy>
  <cp:revision>6</cp:revision>
  <dcterms:created xsi:type="dcterms:W3CDTF">2025-04-01T09:38:47Z</dcterms:created>
  <dcterms:modified xsi:type="dcterms:W3CDTF">2025-04-01T10:34:03Z</dcterms:modified>
</cp:coreProperties>
</file>