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2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2413-EFAC-40E6-8415-6AD0B350C3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59824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5540" y="3810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Mầm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2057400"/>
            <a:ext cx="586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35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4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381000"/>
            <a:ext cx="9211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thúc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325" y="1600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Ổn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19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22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01793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0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36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66833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981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Đàm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41</Words>
  <Application>Microsoft Office PowerPoint</Application>
  <PresentationFormat>On-screen Show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SKY</cp:lastModifiedBy>
  <cp:revision>9</cp:revision>
  <dcterms:created xsi:type="dcterms:W3CDTF">2020-09-08T05:14:39Z</dcterms:created>
  <dcterms:modified xsi:type="dcterms:W3CDTF">2025-08-10T06:37:14Z</dcterms:modified>
</cp:coreProperties>
</file>