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5" r:id="rId3"/>
    <p:sldId id="261" r:id="rId4"/>
    <p:sldId id="270" r:id="rId5"/>
    <p:sldId id="271" r:id="rId6"/>
    <p:sldId id="272" r:id="rId7"/>
    <p:sldId id="266" r:id="rId8"/>
    <p:sldId id="268" r:id="rId9"/>
    <p:sldId id="273" r:id="rId10"/>
  </p:sldIdLst>
  <p:sldSz cx="9144000" cy="6858000" type="screen4x3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4" d="100"/>
          <a:sy n="74" d="100"/>
        </p:scale>
        <p:origin x="-35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24/1/2025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24/1/2025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Desktop\Giao%20an%20toan\toan%20kien%20tap\Nh&#7841;c%20H&#7843;i%20L&#253;.mp3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Desktop\Giao%20an%20toan\toan%20kien%20tap\L&#7845;y%20r&#7893;%20(1).mp3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Desktop\Giao%20an%20toan\toan%20kien%20tap\&#273;i%20v&#7873;%20v&#7891;ng%20tr&#242;n.wav" TargetMode="Externa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Desktop\Giao%20an%20toan\toan%20kien%20tap\Nh&#7841;c%20H&#7843;i%20L&#253;.mp3" TargetMode="Externa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Desktop\Giao%20an%20toan\toan%20kien%20tap\g&#7841;ch%20ch&#226;n%20ch&#7919;%20c&#225;i.mp3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9000" t="-12000" r="-21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47800" y="4343400"/>
            <a:ext cx="640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        </a:t>
            </a:r>
            <a:r>
              <a:rPr lang="en-US" sz="2400" b="1" dirty="0" err="1" smtClean="0">
                <a:solidFill>
                  <a:srgbClr val="C00000"/>
                </a:solidFill>
              </a:rPr>
              <a:t>Đề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tài</a:t>
            </a:r>
            <a:r>
              <a:rPr lang="en-US" sz="2400" b="1" dirty="0" smtClean="0">
                <a:solidFill>
                  <a:srgbClr val="C00000"/>
                </a:solidFill>
              </a:rPr>
              <a:t>: </a:t>
            </a:r>
            <a:r>
              <a:rPr lang="en-US" sz="2400" b="1" dirty="0" err="1" smtClean="0">
                <a:solidFill>
                  <a:srgbClr val="C00000"/>
                </a:solidFill>
              </a:rPr>
              <a:t>Dạy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trẻ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nhận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ra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quy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tắc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xếp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và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xếp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theo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mẫu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có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sẵn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</a:rPr>
              <a:t>     </a:t>
            </a:r>
            <a:r>
              <a:rPr lang="en-US" sz="2400" b="1" dirty="0" err="1" smtClean="0">
                <a:solidFill>
                  <a:srgbClr val="C00000"/>
                </a:solidFill>
              </a:rPr>
              <a:t>Lứa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tuổi</a:t>
            </a:r>
            <a:r>
              <a:rPr lang="en-US" sz="2400" b="1" dirty="0" smtClean="0">
                <a:solidFill>
                  <a:srgbClr val="C00000"/>
                </a:solidFill>
              </a:rPr>
              <a:t>: 3- 4 </a:t>
            </a:r>
            <a:r>
              <a:rPr lang="en-US" sz="2400" b="1" dirty="0" err="1" smtClean="0">
                <a:solidFill>
                  <a:srgbClr val="C00000"/>
                </a:solidFill>
              </a:rPr>
              <a:t>tuổi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2400" b="1" dirty="0" err="1" smtClean="0">
                <a:solidFill>
                  <a:srgbClr val="C00000"/>
                </a:solidFill>
              </a:rPr>
              <a:t>Giáo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viên</a:t>
            </a:r>
            <a:r>
              <a:rPr lang="en-US" sz="2400" b="1" dirty="0" smtClean="0">
                <a:solidFill>
                  <a:srgbClr val="C00000"/>
                </a:solidFill>
              </a:rPr>
              <a:t>: </a:t>
            </a:r>
            <a:r>
              <a:rPr lang="en-US" sz="2400" b="1" dirty="0" err="1" smtClean="0">
                <a:solidFill>
                  <a:srgbClr val="C00000"/>
                </a:solidFill>
              </a:rPr>
              <a:t>Phạm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Thị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Phương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2400" b="1" dirty="0" err="1" smtClean="0">
                <a:solidFill>
                  <a:srgbClr val="C00000"/>
                </a:solidFill>
              </a:rPr>
              <a:t>Đặng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Thị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Như</a:t>
            </a:r>
            <a:r>
              <a:rPr lang="en-US" sz="2400" b="1" dirty="0" smtClean="0">
                <a:solidFill>
                  <a:srgbClr val="C00000"/>
                </a:solidFill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</a:rPr>
              <a:t>Quỳnh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2400" b="1" dirty="0" smtClean="0">
                <a:solidFill>
                  <a:srgbClr val="C00000"/>
                </a:solidFill>
              </a:rPr>
              <a:t>		</a:t>
            </a:r>
            <a:endParaRPr lang="en-US" sz="2400" b="1" dirty="0">
              <a:solidFill>
                <a:srgbClr val="C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3275" y="1676400"/>
            <a:ext cx="900214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GIÁO ÁN </a:t>
            </a:r>
          </a:p>
          <a:p>
            <a:pPr algn="ctr"/>
            <a:r>
              <a:rPr lang="en-US" sz="5400" b="1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PHÁT TRIỂN NHẬN THỨC</a:t>
            </a:r>
            <a:endParaRPr lang="en-US" sz="5400" b="1" cap="none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16051" y="304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ỦY BAN NHÂN DÂN QUẬN LONG BIÊN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CHIM ÉN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08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20000" t="-21000" r="-14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71600" y="2590800"/>
            <a:ext cx="6436377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 algn="ctr">
              <a:buAutoNum type="arabicPeriod"/>
            </a:pP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Vận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động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bài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hát</a:t>
            </a:r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:</a:t>
            </a:r>
          </a:p>
          <a:p>
            <a:pPr algn="ctr"/>
            <a:r>
              <a:rPr lang="en-U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“ I like to move it”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Nhạc Hải L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3276600" y="5334000"/>
            <a:ext cx="68580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0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8000" t="-7000" r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221901" y="2738735"/>
            <a:ext cx="712964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Dạy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xếp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xen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kẽ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</a:p>
          <a:p>
            <a:pPr algn="ctr"/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theo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quy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54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tắc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a - b</a:t>
            </a:r>
          </a:p>
        </p:txBody>
      </p:sp>
      <p:pic>
        <p:nvPicPr>
          <p:cNvPr id="4" name="Lấy rổ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676400" y="5257800"/>
            <a:ext cx="5334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49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5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27"/>
          <p:cNvGraphicFramePr>
            <a:graphicFrameLocks/>
          </p:cNvGraphicFramePr>
          <p:nvPr/>
        </p:nvGraphicFramePr>
        <p:xfrm>
          <a:off x="228600" y="2209800"/>
          <a:ext cx="868680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905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04800"/>
            <a:ext cx="1143000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81000"/>
            <a:ext cx="1295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28600"/>
            <a:ext cx="1295400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28600"/>
            <a:ext cx="1371600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381000"/>
            <a:ext cx="1295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81000"/>
            <a:ext cx="1371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28600"/>
            <a:ext cx="1371600" cy="166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81000"/>
            <a:ext cx="1371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834 3.7037E-7 L -0.26667 0.3120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00" y="1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-0.35417 0.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00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7.40741E-7 L 0.05 0.2898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0" y="1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-0.02917 0.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0" y="1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3.7037E-7 L 0.37084 0.3120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00" y="1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29167 0.3111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00" y="15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27"/>
          <p:cNvGraphicFramePr>
            <a:graphicFrameLocks/>
          </p:cNvGraphicFramePr>
          <p:nvPr/>
        </p:nvGraphicFramePr>
        <p:xfrm>
          <a:off x="228600" y="2209800"/>
          <a:ext cx="868680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1905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inh-nen-hoa-dep-cho-slide-powerpoint-anh-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7010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33600" y="2819400"/>
            <a:ext cx="513039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Trẻ</a:t>
            </a:r>
            <a:r>
              <a:rPr lang="en-US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6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thực</a:t>
            </a:r>
            <a:r>
              <a:rPr lang="en-US" sz="6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en-US" sz="66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hiện</a:t>
            </a:r>
            <a:endParaRPr lang="en-US" sz="6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" name="đi về vồng tròn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438400" y="4953000"/>
            <a:ext cx="1524000" cy="152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1000" t="-3000" r="-12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0174" y="2967335"/>
            <a:ext cx="77636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TC1: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Đội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nào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nhanh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nhất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Nhạc Hải L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057400" y="4495800"/>
            <a:ext cx="1295400" cy="1295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0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9000" t="-12000" r="-18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892" y="0"/>
            <a:ext cx="9149892" cy="685358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66800" y="2590800"/>
            <a:ext cx="70104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TC2: </a:t>
            </a:r>
            <a:r>
              <a:rPr lang="en-US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Bé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khéo</a:t>
            </a:r>
            <a:r>
              <a:rPr lang="en-US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tay</a:t>
            </a:r>
            <a:endParaRPr lang="en-US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gạch chân chữ cái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295400" y="4343400"/>
            <a:ext cx="1828800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39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ình-nền-mầm-n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04" y="0"/>
            <a:ext cx="9140695" cy="686047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2590800"/>
            <a:ext cx="711829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Xin</a:t>
            </a:r>
            <a:r>
              <a:rPr lang="en-US" sz="40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40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trân</a:t>
            </a:r>
            <a:r>
              <a:rPr lang="en-US" sz="40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40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trọng</a:t>
            </a:r>
            <a:r>
              <a:rPr lang="en-US" sz="40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40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cảm</a:t>
            </a:r>
            <a:r>
              <a:rPr lang="en-US" sz="40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sz="4000" b="1" cap="all" dirty="0" err="1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ơn</a:t>
            </a:r>
            <a:r>
              <a:rPr lang="en-US" sz="40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!</a:t>
            </a:r>
            <a:endParaRPr lang="en-US" sz="4000" b="1" cap="all" spc="0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60&quot;/&gt;&lt;/object&gt;&lt;object type=&quot;3&quot; unique_id=&quot;10009&quot;&gt;&lt;property id=&quot;20148&quot; value=&quot;5&quot;/&gt;&lt;property id=&quot;20300&quot; value=&quot;Slide 3&quot;/&gt;&lt;property id=&quot;20307&quot; value=&quot;261&quot;/&gt;&lt;/object&gt;&lt;object type=&quot;3&quot; unique_id=&quot;10051&quot;&gt;&lt;property id=&quot;20148&quot; value=&quot;5&quot;/&gt;&lt;property id=&quot;20300&quot; value=&quot;Slide 2&quot;/&gt;&lt;property id=&quot;20307&quot; value=&quot;265&quot;/&gt;&lt;/object&gt;&lt;object type=&quot;3&quot; unique_id=&quot;10052&quot;&gt;&lt;property id=&quot;20148&quot; value=&quot;5&quot;/&gt;&lt;property id=&quot;20300&quot; value=&quot;Slide 7&quot;/&gt;&lt;property id=&quot;20307&quot; value=&quot;266&quot;/&gt;&lt;/object&gt;&lt;object type=&quot;3&quot; unique_id=&quot;10054&quot;&gt;&lt;property id=&quot;20148&quot; value=&quot;5&quot;/&gt;&lt;property id=&quot;20300&quot; value=&quot;Slide 8&quot;/&gt;&lt;property id=&quot;20307&quot; value=&quot;268&quot;/&gt;&lt;/object&gt;&lt;object type=&quot;3&quot; unique_id=&quot;10110&quot;&gt;&lt;property id=&quot;20148&quot; value=&quot;5&quot;/&gt;&lt;property id=&quot;20300&quot; value=&quot;Slide 4&quot;/&gt;&lt;property id=&quot;20307&quot; value=&quot;270&quot;/&gt;&lt;/object&gt;&lt;object type=&quot;3&quot; unique_id=&quot;10111&quot;&gt;&lt;property id=&quot;20148&quot; value=&quot;5&quot;/&gt;&lt;property id=&quot;20300&quot; value=&quot;Slide 5&quot;/&gt;&lt;property id=&quot;20307&quot; value=&quot;271&quot;/&gt;&lt;/object&gt;&lt;object type=&quot;3&quot; unique_id=&quot;10112&quot;&gt;&lt;property id=&quot;20148&quot; value=&quot;5&quot;/&gt;&lt;property id=&quot;20300&quot; value=&quot;Slide 6&quot;/&gt;&lt;property id=&quot;20307&quot; value=&quot;272&quot;/&gt;&lt;/object&gt;&lt;object type=&quot;3&quot; unique_id=&quot;10113&quot;&gt;&lt;property id=&quot;20148&quot; value=&quot;5&quot;/&gt;&lt;property id=&quot;20300&quot; value=&quot;Slide 9&quot;/&gt;&lt;property id=&quot;20307&quot; value=&quot;27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94</Words>
  <Application>Microsoft Office PowerPoint</Application>
  <PresentationFormat>On-screen Show (4:3)</PresentationFormat>
  <Paragraphs>17</Paragraphs>
  <Slides>9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32</cp:revision>
  <dcterms:created xsi:type="dcterms:W3CDTF">2006-08-16T00:00:00Z</dcterms:created>
  <dcterms:modified xsi:type="dcterms:W3CDTF">2025-01-24T02:35:28Z</dcterms:modified>
</cp:coreProperties>
</file>